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1.xml" ContentType="application/vnd.openxmlformats-officedocument.drawingml.diagramData+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3.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4.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4.xml" ContentType="application/vnd.ms-office.drawingml.diagramDrawing+xml"/>
  <Override PartName="/ppt/diagrams/data18.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5.xml" ContentType="application/vnd.ms-office.drawingml.diagramDrawing+xml"/>
  <Override PartName="/ppt/diagrams/data19.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20.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7.xml" ContentType="application/vnd.ms-office.drawingml.diagramDrawing+xml"/>
  <Override PartName="/ppt/diagrams/data21.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8.xml" ContentType="application/vnd.ms-office.drawingml.diagramDrawing+xml"/>
  <Override PartName="/ppt/diagrams/data22.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3.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diagrams/data24.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diagrams/data25.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2.xml" ContentType="application/vnd.ms-office.drawingml.diagramDrawing+xml"/>
  <Override PartName="/ppt/notesSlides/notesSlide19.xml" ContentType="application/vnd.openxmlformats-officedocument.presentationml.notesSlide+xml"/>
  <Override PartName="/ppt/diagrams/data27.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3.xml" ContentType="application/vnd.ms-office.drawingml.diagramDrawing+xml"/>
  <Override PartName="/ppt/notesSlides/notesSlide20.xml" ContentType="application/vnd.openxmlformats-officedocument.presentationml.notesSlide+xml"/>
  <Override PartName="/ppt/diagrams/data28.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4.xml" ContentType="application/vnd.ms-office.drawingml.diagramDrawing+xml"/>
  <Override PartName="/ppt/notesSlides/notesSlide21.xml" ContentType="application/vnd.openxmlformats-officedocument.presentationml.notesSlide+xml"/>
  <Override PartName="/ppt/diagrams/data29.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5.xml" ContentType="application/vnd.ms-office.drawingml.diagramDrawing+xml"/>
  <Override PartName="/ppt/notesSlides/notesSlide22.xml" ContentType="application/vnd.openxmlformats-officedocument.presentationml.notesSlide+xml"/>
  <Override PartName="/ppt/diagrams/data30.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6.xml" ContentType="application/vnd.ms-office.drawingml.diagramDrawing+xml"/>
  <Override PartName="/ppt/notesSlides/notesSlide23.xml" ContentType="application/vnd.openxmlformats-officedocument.presentationml.notesSlide+xml"/>
  <Override PartName="/ppt/diagrams/data31.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7.xml" ContentType="application/vnd.ms-office.drawingml.diagramDrawing+xml"/>
  <Override PartName="/ppt/notesSlides/notesSlide24.xml" ContentType="application/vnd.openxmlformats-officedocument.presentationml.notesSlide+xml"/>
  <Override PartName="/ppt/diagrams/data32.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28.xml" ContentType="application/vnd.ms-office.drawingml.diagramDrawing+xml"/>
  <Override PartName="/ppt/diagrams/data33.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29.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0.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1.xml" ContentType="application/vnd.ms-office.drawingml.diagramDrawing+xml"/>
  <Override PartName="/ppt/notesSlides/notesSlide25.xml" ContentType="application/vnd.openxmlformats-officedocument.presentationml.notesSlide+xml"/>
  <Override PartName="/ppt/diagrams/data37.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2.xml" ContentType="application/vnd.ms-office.drawingml.diagramDrawing+xml"/>
  <Override PartName="/ppt/notesSlides/notesSlide26.xml" ContentType="application/vnd.openxmlformats-officedocument.presentationml.notesSlide+xml"/>
  <Override PartName="/ppt/diagrams/data38.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3.xml" ContentType="application/vnd.ms-office.drawingml.diagramDrawing+xml"/>
  <Override PartName="/ppt/diagrams/data39.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4.xml" ContentType="application/vnd.ms-office.drawingml.diagramDrawing+xml"/>
  <Override PartName="/ppt/notesSlides/notesSlide27.xml" ContentType="application/vnd.openxmlformats-officedocument.presentationml.notesSlide+xml"/>
  <Override PartName="/ppt/diagrams/data40.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17.xml" ContentType="application/vnd.openxmlformats-officedocument.drawingml.diagramData+xml"/>
  <Override PartName="/ppt/diagrams/data26.xml" ContentType="application/vnd.openxmlformats-officedocument.drawingml.diagramData+xml"/>
  <Override PartName="/ppt/diagrams/data36.xml" ContentType="application/vnd.openxmlformats-officedocument.drawingml.diagramData+xml"/>
  <Override PartName="/ppt/diagrams/data14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47"/>
  </p:notesMasterIdLst>
  <p:sldIdLst>
    <p:sldId id="256" r:id="rId2"/>
    <p:sldId id="258" r:id="rId3"/>
    <p:sldId id="262" r:id="rId4"/>
    <p:sldId id="263" r:id="rId5"/>
    <p:sldId id="320" r:id="rId6"/>
    <p:sldId id="292" r:id="rId7"/>
    <p:sldId id="264" r:id="rId8"/>
    <p:sldId id="265" r:id="rId9"/>
    <p:sldId id="266" r:id="rId10"/>
    <p:sldId id="291" r:id="rId11"/>
    <p:sldId id="269" r:id="rId12"/>
    <p:sldId id="270" r:id="rId13"/>
    <p:sldId id="272" r:id="rId14"/>
    <p:sldId id="304" r:id="rId15"/>
    <p:sldId id="273" r:id="rId16"/>
    <p:sldId id="274" r:id="rId17"/>
    <p:sldId id="302" r:id="rId18"/>
    <p:sldId id="303" r:id="rId19"/>
    <p:sldId id="310" r:id="rId20"/>
    <p:sldId id="286" r:id="rId21"/>
    <p:sldId id="319" r:id="rId22"/>
    <p:sldId id="287" r:id="rId23"/>
    <p:sldId id="318" r:id="rId24"/>
    <p:sldId id="281" r:id="rId25"/>
    <p:sldId id="313" r:id="rId26"/>
    <p:sldId id="314" r:id="rId27"/>
    <p:sldId id="306" r:id="rId28"/>
    <p:sldId id="307" r:id="rId29"/>
    <p:sldId id="300" r:id="rId30"/>
    <p:sldId id="301" r:id="rId31"/>
    <p:sldId id="311" r:id="rId32"/>
    <p:sldId id="316" r:id="rId33"/>
    <p:sldId id="259" r:id="rId34"/>
    <p:sldId id="294" r:id="rId35"/>
    <p:sldId id="268" r:id="rId36"/>
    <p:sldId id="267" r:id="rId37"/>
    <p:sldId id="296" r:id="rId38"/>
    <p:sldId id="288" r:id="rId39"/>
    <p:sldId id="289" r:id="rId40"/>
    <p:sldId id="290" r:id="rId41"/>
    <p:sldId id="282" r:id="rId42"/>
    <p:sldId id="283" r:id="rId43"/>
    <p:sldId id="297" r:id="rId44"/>
    <p:sldId id="298" r:id="rId45"/>
    <p:sldId id="29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79303" autoAdjust="0"/>
  </p:normalViewPr>
  <p:slideViewPr>
    <p:cSldViewPr snapToGrid="0">
      <p:cViewPr varScale="1">
        <p:scale>
          <a:sx n="92" d="100"/>
          <a:sy n="92" d="100"/>
        </p:scale>
        <p:origin x="13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1.xml.rels><?xml version="1.0" encoding="UTF-8" standalone="yes"?>
<Relationships xmlns="http://schemas.openxmlformats.org/package/2006/relationships"><Relationship Id="rId1" Type="http://schemas.openxmlformats.org/officeDocument/2006/relationships/image" Target="../media/image22.png"/></Relationships>
</file>

<file path=ppt/diagrams/_rels/data140.xml.rels><?xml version="1.0" encoding="UTF-8" standalone="yes"?>
<Relationships xmlns="http://schemas.openxmlformats.org/package/2006/relationships"><Relationship Id="rId1" Type="http://schemas.openxmlformats.org/officeDocument/2006/relationships/image" Target="../media/image170.png"/></Relationships>
</file>

<file path=ppt/diagrams/_rels/data17.xml.rels><?xml version="1.0" encoding="UTF-8" standalone="yes"?>
<Relationships xmlns="http://schemas.openxmlformats.org/package/2006/relationships"><Relationship Id="rId1" Type="http://schemas.openxmlformats.org/officeDocument/2006/relationships/image" Target="../media/image250.png"/></Relationships>
</file>

<file path=ppt/diagrams/_rels/data26.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00.png"/><Relationship Id="rId1" Type="http://schemas.openxmlformats.org/officeDocument/2006/relationships/image" Target="../media/image390.png"/></Relationships>
</file>

<file path=ppt/diagrams/_rels/data27.xml.rels><?xml version="1.0" encoding="UTF-8" standalone="yes"?>
<Relationships xmlns="http://schemas.openxmlformats.org/package/2006/relationships"><Relationship Id="rId1" Type="http://schemas.openxmlformats.org/officeDocument/2006/relationships/hyperlink" Target="http://www.kph.uni-mainz.de/" TargetMode="External"/></Relationships>
</file>

<file path=ppt/diagrams/_rels/data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hyperlink" Target="http://www.kph.uni-mainz.de/" TargetMode="External"/></Relationships>
</file>

<file path=ppt/diagrams/_rels/data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3.xml.rels><?xml version="1.0" encoding="UTF-8" standalone="yes"?>
<Relationships xmlns="http://schemas.openxmlformats.org/package/2006/relationships"><Relationship Id="rId2" Type="http://schemas.openxmlformats.org/officeDocument/2006/relationships/hyperlink" Target="http://www.kph.uni-mainz.de/" TargetMode="External"/><Relationship Id="rId1" Type="http://schemas.openxmlformats.org/officeDocument/2006/relationships/image" Target="../media/image1.jpeg"/></Relationships>
</file>

<file path=ppt/diagrams/_rels/drawing2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2E987-8A8D-4727-8AC3-11E2A1E20290}"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n-US"/>
        </a:p>
      </dgm:t>
    </dgm:pt>
    <dgm:pt modelId="{9E10CB40-2619-42FF-8590-6F5AF4C60BFB}">
      <dgm:prSet phldrT="[Text]"/>
      <dgm:spPr/>
      <dgm:t>
        <a:bodyPr/>
        <a:lstStyle/>
        <a:p>
          <a:r>
            <a:rPr lang="en-US" dirty="0" smtClean="0"/>
            <a:t>Extracted beam @ 155 MeV</a:t>
          </a:r>
          <a:endParaRPr lang="en-US" dirty="0"/>
        </a:p>
      </dgm:t>
    </dgm:pt>
    <dgm:pt modelId="{9435BC1A-DAAB-4ABD-8260-E642253DF752}" type="parTrans" cxnId="{DC40FEC7-CD50-4005-81D6-7E4EF8E9E3E8}">
      <dgm:prSet/>
      <dgm:spPr/>
      <dgm:t>
        <a:bodyPr/>
        <a:lstStyle/>
        <a:p>
          <a:endParaRPr lang="en-US"/>
        </a:p>
      </dgm:t>
    </dgm:pt>
    <dgm:pt modelId="{148E7D75-663A-437C-ADD4-6A0B65E088CE}" type="sibTrans" cxnId="{DC40FEC7-CD50-4005-81D6-7E4EF8E9E3E8}">
      <dgm:prSet/>
      <dgm:spPr/>
      <dgm:t>
        <a:bodyPr/>
        <a:lstStyle/>
        <a:p>
          <a:endParaRPr lang="en-US"/>
        </a:p>
      </dgm:t>
    </dgm:pt>
    <dgm:pt modelId="{4E48DDC0-6D3F-4E17-84EC-71E44D524907}">
      <dgm:prSet phldrT="[Text]"/>
      <dgm:spPr/>
      <dgm:t>
        <a:bodyPr/>
        <a:lstStyle/>
        <a:p>
          <a:r>
            <a:rPr lang="en-US" dirty="0" smtClean="0"/>
            <a:t>Experiment on the recirculating beam (MAGIX) @105 MeV</a:t>
          </a:r>
          <a:endParaRPr lang="en-US" dirty="0"/>
        </a:p>
      </dgm:t>
    </dgm:pt>
    <dgm:pt modelId="{9F68EFCE-AB87-497E-A8A0-CD03722A2868}" type="parTrans" cxnId="{5EC04F01-0E44-44B8-ADC7-E4F8BDCD9CDC}">
      <dgm:prSet/>
      <dgm:spPr/>
      <dgm:t>
        <a:bodyPr/>
        <a:lstStyle/>
        <a:p>
          <a:endParaRPr lang="en-US"/>
        </a:p>
      </dgm:t>
    </dgm:pt>
    <dgm:pt modelId="{70760F0A-56A3-484B-B902-D672383BBE51}" type="sibTrans" cxnId="{5EC04F01-0E44-44B8-ADC7-E4F8BDCD9CDC}">
      <dgm:prSet/>
      <dgm:spPr/>
      <dgm:t>
        <a:bodyPr/>
        <a:lstStyle/>
        <a:p>
          <a:endParaRPr lang="en-US"/>
        </a:p>
      </dgm:t>
    </dgm:pt>
    <dgm:pt modelId="{01D81C32-EFDF-47C4-95B1-22B1991EEF32}">
      <dgm:prSet phldrT="[Text]"/>
      <dgm:spPr/>
      <dgm:t>
        <a:bodyPr/>
        <a:lstStyle/>
        <a:p>
          <a:r>
            <a:rPr lang="en-US" dirty="0" smtClean="0"/>
            <a:t>Thin gas target on the beam path with a dedicated detector</a:t>
          </a:r>
          <a:endParaRPr lang="en-US" dirty="0"/>
        </a:p>
      </dgm:t>
    </dgm:pt>
    <dgm:pt modelId="{998B8D63-9312-44B1-B06D-21AE4FDE4073}" type="parTrans" cxnId="{E642E67B-5131-487E-A7F2-CC4A910E7FB3}">
      <dgm:prSet/>
      <dgm:spPr/>
      <dgm:t>
        <a:bodyPr/>
        <a:lstStyle/>
        <a:p>
          <a:endParaRPr lang="en-US"/>
        </a:p>
      </dgm:t>
    </dgm:pt>
    <dgm:pt modelId="{7064492E-3B1F-4FD9-B081-60A281656C50}" type="sibTrans" cxnId="{E642E67B-5131-487E-A7F2-CC4A910E7FB3}">
      <dgm:prSet/>
      <dgm:spPr/>
      <dgm:t>
        <a:bodyPr/>
        <a:lstStyle/>
        <a:p>
          <a:endParaRPr lang="en-US"/>
        </a:p>
      </dgm:t>
    </dgm:pt>
    <dgm:pt modelId="{C8DB891F-7478-4A1A-B9A9-1DE2381BFA9F}">
      <dgm:prSet phldrT="[Text]"/>
      <dgm:spPr/>
      <dgm:t>
        <a:bodyPr/>
        <a:lstStyle/>
        <a:p>
          <a:r>
            <a:rPr lang="en-US" dirty="0" smtClean="0"/>
            <a:t>External loop after two recirculation</a:t>
          </a:r>
          <a:endParaRPr lang="en-US" dirty="0"/>
        </a:p>
      </dgm:t>
    </dgm:pt>
    <dgm:pt modelId="{801552B1-D7F8-463B-ACAB-73626DFAB995}" type="parTrans" cxnId="{2A09AFC5-A9F0-4C95-9DE2-2DE33CFE186B}">
      <dgm:prSet/>
      <dgm:spPr/>
      <dgm:t>
        <a:bodyPr/>
        <a:lstStyle/>
        <a:p>
          <a:endParaRPr lang="en-US"/>
        </a:p>
      </dgm:t>
    </dgm:pt>
    <dgm:pt modelId="{7894A56D-BA1E-4690-A7D8-062FCA94DC11}" type="sibTrans" cxnId="{2A09AFC5-A9F0-4C95-9DE2-2DE33CFE186B}">
      <dgm:prSet/>
      <dgm:spPr/>
      <dgm:t>
        <a:bodyPr/>
        <a:lstStyle/>
        <a:p>
          <a:endParaRPr lang="en-US"/>
        </a:p>
      </dgm:t>
    </dgm:pt>
    <dgm:pt modelId="{E95A4E55-C1A6-4A98-9801-D27EF4D83C05}">
      <dgm:prSet phldrT="[Text]"/>
      <dgm:spPr/>
      <dgm:t>
        <a:bodyPr/>
        <a:lstStyle/>
        <a:p>
          <a:r>
            <a:rPr lang="en-US" dirty="0" smtClean="0"/>
            <a:t>After a final recirculation, then dumped</a:t>
          </a:r>
          <a:endParaRPr lang="en-US" dirty="0"/>
        </a:p>
      </dgm:t>
    </dgm:pt>
    <dgm:pt modelId="{5CEBF6BE-153F-47B3-9A5C-9CB60E47C919}" type="parTrans" cxnId="{B4FCA799-F794-4BC7-A144-441B72891494}">
      <dgm:prSet/>
      <dgm:spPr/>
      <dgm:t>
        <a:bodyPr/>
        <a:lstStyle/>
        <a:p>
          <a:endParaRPr lang="en-US"/>
        </a:p>
      </dgm:t>
    </dgm:pt>
    <dgm:pt modelId="{DA38948F-1E68-4571-B207-F03CCE589BBE}" type="sibTrans" cxnId="{B4FCA799-F794-4BC7-A144-441B72891494}">
      <dgm:prSet/>
      <dgm:spPr/>
      <dgm:t>
        <a:bodyPr/>
        <a:lstStyle/>
        <a:p>
          <a:endParaRPr lang="en-US"/>
        </a:p>
      </dgm:t>
    </dgm:pt>
    <dgm:pt modelId="{C06D806F-8BA8-4379-9159-F24FBD262567}">
      <dgm:prSet phldrT="[Text]"/>
      <dgm:spPr/>
      <dgm:t>
        <a:bodyPr/>
        <a:lstStyle/>
        <a:p>
          <a:r>
            <a:rPr lang="en-US" dirty="0" smtClean="0"/>
            <a:t>Dedicated experiment (P2)</a:t>
          </a:r>
          <a:endParaRPr lang="en-US" dirty="0"/>
        </a:p>
      </dgm:t>
    </dgm:pt>
    <dgm:pt modelId="{FAFC2717-43BB-4521-AF7A-7D3FAF397C8C}" type="parTrans" cxnId="{0D963298-2FD3-494F-9260-915650E807D6}">
      <dgm:prSet/>
      <dgm:spPr/>
      <dgm:t>
        <a:bodyPr/>
        <a:lstStyle/>
        <a:p>
          <a:endParaRPr lang="en-US"/>
        </a:p>
      </dgm:t>
    </dgm:pt>
    <dgm:pt modelId="{E184E967-3122-434B-9686-659365FDD000}" type="sibTrans" cxnId="{0D963298-2FD3-494F-9260-915650E807D6}">
      <dgm:prSet/>
      <dgm:spPr/>
      <dgm:t>
        <a:bodyPr/>
        <a:lstStyle/>
        <a:p>
          <a:endParaRPr lang="en-US"/>
        </a:p>
      </dgm:t>
    </dgm:pt>
    <dgm:pt modelId="{64C14228-4656-47ED-9CFF-7F6D5D318AAC}">
      <dgm:prSet phldrT="[Text]"/>
      <dgm:spPr/>
      <dgm:t>
        <a:bodyPr/>
        <a:lstStyle/>
        <a:p>
          <a:r>
            <a:rPr lang="en-US" dirty="0" smtClean="0"/>
            <a:t>Energy recovery</a:t>
          </a:r>
          <a:endParaRPr lang="en-US" dirty="0"/>
        </a:p>
      </dgm:t>
    </dgm:pt>
    <dgm:pt modelId="{D98317F7-63B0-4A02-8054-380A3A18719A}" type="parTrans" cxnId="{210EC4F5-901D-4293-9723-6628863A346C}">
      <dgm:prSet/>
      <dgm:spPr/>
      <dgm:t>
        <a:bodyPr/>
        <a:lstStyle/>
        <a:p>
          <a:endParaRPr lang="en-US"/>
        </a:p>
      </dgm:t>
    </dgm:pt>
    <dgm:pt modelId="{684E2CFF-E49C-4810-B0FE-194E7E817F5F}" type="sibTrans" cxnId="{210EC4F5-901D-4293-9723-6628863A346C}">
      <dgm:prSet/>
      <dgm:spPr/>
      <dgm:t>
        <a:bodyPr/>
        <a:lstStyle/>
        <a:p>
          <a:endParaRPr lang="en-US"/>
        </a:p>
      </dgm:t>
    </dgm:pt>
    <dgm:pt modelId="{A549AB7A-1374-4983-BA42-2763A90DAAFC}">
      <dgm:prSet phldrT="[Text]"/>
      <dgm:spPr/>
      <dgm:t>
        <a:bodyPr/>
        <a:lstStyle/>
        <a:p>
          <a:r>
            <a:rPr lang="en-US" dirty="0" smtClean="0"/>
            <a:t>External loop of half-wave length</a:t>
          </a:r>
          <a:endParaRPr lang="en-US" dirty="0"/>
        </a:p>
      </dgm:t>
    </dgm:pt>
    <dgm:pt modelId="{F21DD901-AA08-4D1F-8A16-62391C7FB380}" type="parTrans" cxnId="{73A3C4F4-23D1-48E0-B209-D5404F89D21D}">
      <dgm:prSet/>
      <dgm:spPr/>
      <dgm:t>
        <a:bodyPr/>
        <a:lstStyle/>
        <a:p>
          <a:endParaRPr lang="en-US"/>
        </a:p>
      </dgm:t>
    </dgm:pt>
    <dgm:pt modelId="{F5A2D35A-5789-4A2E-BF6C-4AA0DA3708FE}" type="sibTrans" cxnId="{73A3C4F4-23D1-48E0-B209-D5404F89D21D}">
      <dgm:prSet/>
      <dgm:spPr/>
      <dgm:t>
        <a:bodyPr/>
        <a:lstStyle/>
        <a:p>
          <a:endParaRPr lang="en-US"/>
        </a:p>
      </dgm:t>
    </dgm:pt>
    <dgm:pt modelId="{C26A3295-0EA7-46DB-B9B5-B0922B1250D8}">
      <dgm:prSet phldrT="[Text]"/>
      <dgm:spPr/>
      <dgm:t>
        <a:bodyPr/>
        <a:lstStyle/>
        <a:p>
          <a:r>
            <a:rPr lang="en-US" dirty="0" smtClean="0"/>
            <a:t>Electron energy transferred back to the cavity</a:t>
          </a:r>
          <a:endParaRPr lang="en-US" dirty="0"/>
        </a:p>
      </dgm:t>
    </dgm:pt>
    <dgm:pt modelId="{C8262587-EB54-464C-9927-18FAD4B710E6}" type="parTrans" cxnId="{07604543-8BC4-4EF6-8483-8040D2ACCAF6}">
      <dgm:prSet/>
      <dgm:spPr/>
      <dgm:t>
        <a:bodyPr/>
        <a:lstStyle/>
        <a:p>
          <a:endParaRPr lang="en-US"/>
        </a:p>
      </dgm:t>
    </dgm:pt>
    <dgm:pt modelId="{00D0DF5D-C653-4C08-9687-6863E9907E82}" type="sibTrans" cxnId="{07604543-8BC4-4EF6-8483-8040D2ACCAF6}">
      <dgm:prSet/>
      <dgm:spPr/>
      <dgm:t>
        <a:bodyPr/>
        <a:lstStyle/>
        <a:p>
          <a:endParaRPr lang="en-US"/>
        </a:p>
      </dgm:t>
    </dgm:pt>
    <dgm:pt modelId="{205BA6EF-1EE2-4403-886A-ECB873C7E3B4}">
      <dgm:prSet phldrT="[Text]"/>
      <dgm:spPr/>
      <dgm:t>
        <a:bodyPr/>
        <a:lstStyle/>
        <a:p>
          <a:r>
            <a:rPr lang="en-US" dirty="0" smtClean="0"/>
            <a:t>Financed by the PRISMA Cluster of Excellence</a:t>
          </a:r>
          <a:endParaRPr lang="en-US" dirty="0"/>
        </a:p>
      </dgm:t>
    </dgm:pt>
    <dgm:pt modelId="{F1937E7B-C5A9-4589-B4E8-CD9940A9A693}" type="parTrans" cxnId="{A58FED46-0E6D-4319-8FAC-D7FFB168149E}">
      <dgm:prSet/>
      <dgm:spPr/>
      <dgm:t>
        <a:bodyPr/>
        <a:lstStyle/>
        <a:p>
          <a:endParaRPr lang="en-US"/>
        </a:p>
      </dgm:t>
    </dgm:pt>
    <dgm:pt modelId="{8D568319-1245-44AC-AB2B-7E28CAC58CC2}" type="sibTrans" cxnId="{A58FED46-0E6D-4319-8FAC-D7FFB168149E}">
      <dgm:prSet/>
      <dgm:spPr/>
      <dgm:t>
        <a:bodyPr/>
        <a:lstStyle/>
        <a:p>
          <a:endParaRPr lang="en-US"/>
        </a:p>
      </dgm:t>
    </dgm:pt>
    <dgm:pt modelId="{51B58DB4-993E-4000-A47B-2D404297F672}" type="pres">
      <dgm:prSet presAssocID="{64B2E987-8A8D-4727-8AC3-11E2A1E20290}" presName="linear" presStyleCnt="0">
        <dgm:presLayoutVars>
          <dgm:animLvl val="lvl"/>
          <dgm:resizeHandles val="exact"/>
        </dgm:presLayoutVars>
      </dgm:prSet>
      <dgm:spPr/>
      <dgm:t>
        <a:bodyPr/>
        <a:lstStyle/>
        <a:p>
          <a:endParaRPr lang="en-US"/>
        </a:p>
      </dgm:t>
    </dgm:pt>
    <dgm:pt modelId="{722F2020-F7B6-450A-B9C1-882412DB4958}" type="pres">
      <dgm:prSet presAssocID="{64C14228-4656-47ED-9CFF-7F6D5D318AAC}" presName="parentText" presStyleLbl="node1" presStyleIdx="0" presStyleCnt="4">
        <dgm:presLayoutVars>
          <dgm:chMax val="0"/>
          <dgm:bulletEnabled val="1"/>
        </dgm:presLayoutVars>
      </dgm:prSet>
      <dgm:spPr/>
      <dgm:t>
        <a:bodyPr/>
        <a:lstStyle/>
        <a:p>
          <a:endParaRPr lang="en-US"/>
        </a:p>
      </dgm:t>
    </dgm:pt>
    <dgm:pt modelId="{D5580BCB-7CAD-4A9C-907E-8E1A93F1F485}" type="pres">
      <dgm:prSet presAssocID="{64C14228-4656-47ED-9CFF-7F6D5D318AAC}" presName="childText" presStyleLbl="revTx" presStyleIdx="0" presStyleCnt="3">
        <dgm:presLayoutVars>
          <dgm:bulletEnabled val="1"/>
        </dgm:presLayoutVars>
      </dgm:prSet>
      <dgm:spPr/>
      <dgm:t>
        <a:bodyPr/>
        <a:lstStyle/>
        <a:p>
          <a:endParaRPr lang="en-US"/>
        </a:p>
      </dgm:t>
    </dgm:pt>
    <dgm:pt modelId="{7D4EE4C3-B4BB-469E-B6A6-7F54C3279E41}" type="pres">
      <dgm:prSet presAssocID="{4E48DDC0-6D3F-4E17-84EC-71E44D524907}" presName="parentText" presStyleLbl="node1" presStyleIdx="1" presStyleCnt="4">
        <dgm:presLayoutVars>
          <dgm:chMax val="0"/>
          <dgm:bulletEnabled val="1"/>
        </dgm:presLayoutVars>
      </dgm:prSet>
      <dgm:spPr/>
      <dgm:t>
        <a:bodyPr/>
        <a:lstStyle/>
        <a:p>
          <a:endParaRPr lang="en-US"/>
        </a:p>
      </dgm:t>
    </dgm:pt>
    <dgm:pt modelId="{5B9692D7-BFD3-465D-A5F2-67B59BBCD44F}" type="pres">
      <dgm:prSet presAssocID="{4E48DDC0-6D3F-4E17-84EC-71E44D524907}" presName="childText" presStyleLbl="revTx" presStyleIdx="1" presStyleCnt="3">
        <dgm:presLayoutVars>
          <dgm:bulletEnabled val="1"/>
        </dgm:presLayoutVars>
      </dgm:prSet>
      <dgm:spPr/>
      <dgm:t>
        <a:bodyPr/>
        <a:lstStyle/>
        <a:p>
          <a:endParaRPr lang="en-US"/>
        </a:p>
      </dgm:t>
    </dgm:pt>
    <dgm:pt modelId="{6A0FF895-CEA4-4661-9DDD-7D71DB9F8045}" type="pres">
      <dgm:prSet presAssocID="{9E10CB40-2619-42FF-8590-6F5AF4C60BFB}" presName="parentText" presStyleLbl="node1" presStyleIdx="2" presStyleCnt="4">
        <dgm:presLayoutVars>
          <dgm:chMax val="0"/>
          <dgm:bulletEnabled val="1"/>
        </dgm:presLayoutVars>
      </dgm:prSet>
      <dgm:spPr/>
      <dgm:t>
        <a:bodyPr/>
        <a:lstStyle/>
        <a:p>
          <a:endParaRPr lang="en-US"/>
        </a:p>
      </dgm:t>
    </dgm:pt>
    <dgm:pt modelId="{064E6823-2B60-4231-8378-4E9339E264CA}" type="pres">
      <dgm:prSet presAssocID="{9E10CB40-2619-42FF-8590-6F5AF4C60BFB}" presName="childText" presStyleLbl="revTx" presStyleIdx="2" presStyleCnt="3">
        <dgm:presLayoutVars>
          <dgm:bulletEnabled val="1"/>
        </dgm:presLayoutVars>
      </dgm:prSet>
      <dgm:spPr/>
      <dgm:t>
        <a:bodyPr/>
        <a:lstStyle/>
        <a:p>
          <a:endParaRPr lang="en-US"/>
        </a:p>
      </dgm:t>
    </dgm:pt>
    <dgm:pt modelId="{8B042B8B-4D30-44B0-BF3E-E4822AA6F500}" type="pres">
      <dgm:prSet presAssocID="{205BA6EF-1EE2-4403-886A-ECB873C7E3B4}" presName="parentText" presStyleLbl="node1" presStyleIdx="3" presStyleCnt="4">
        <dgm:presLayoutVars>
          <dgm:chMax val="0"/>
          <dgm:bulletEnabled val="1"/>
        </dgm:presLayoutVars>
      </dgm:prSet>
      <dgm:spPr/>
      <dgm:t>
        <a:bodyPr/>
        <a:lstStyle/>
        <a:p>
          <a:endParaRPr lang="en-US"/>
        </a:p>
      </dgm:t>
    </dgm:pt>
  </dgm:ptLst>
  <dgm:cxnLst>
    <dgm:cxn modelId="{7D8DD4DC-62D9-4152-860B-FB5E748B6401}" type="presOf" srcId="{C06D806F-8BA8-4379-9159-F24FBD262567}" destId="{064E6823-2B60-4231-8378-4E9339E264CA}" srcOrd="0" destOrd="1" presId="urn:microsoft.com/office/officeart/2005/8/layout/vList2"/>
    <dgm:cxn modelId="{A58FED46-0E6D-4319-8FAC-D7FFB168149E}" srcId="{64B2E987-8A8D-4727-8AC3-11E2A1E20290}" destId="{205BA6EF-1EE2-4403-886A-ECB873C7E3B4}" srcOrd="3" destOrd="0" parTransId="{F1937E7B-C5A9-4589-B4E8-CD9940A9A693}" sibTransId="{8D568319-1245-44AC-AB2B-7E28CAC58CC2}"/>
    <dgm:cxn modelId="{73A3C4F4-23D1-48E0-B209-D5404F89D21D}" srcId="{64C14228-4656-47ED-9CFF-7F6D5D318AAC}" destId="{A549AB7A-1374-4983-BA42-2763A90DAAFC}" srcOrd="0" destOrd="0" parTransId="{F21DD901-AA08-4D1F-8A16-62391C7FB380}" sibTransId="{F5A2D35A-5789-4A2E-BF6C-4AA0DA3708FE}"/>
    <dgm:cxn modelId="{430C7862-03CA-4F8E-A21B-91B372CBCC6D}" type="presOf" srcId="{9E10CB40-2619-42FF-8590-6F5AF4C60BFB}" destId="{6A0FF895-CEA4-4661-9DDD-7D71DB9F8045}" srcOrd="0" destOrd="0" presId="urn:microsoft.com/office/officeart/2005/8/layout/vList2"/>
    <dgm:cxn modelId="{A990CE59-ED6E-402F-87D1-13106A15BA2E}" type="presOf" srcId="{E95A4E55-C1A6-4A98-9801-D27EF4D83C05}" destId="{064E6823-2B60-4231-8378-4E9339E264CA}" srcOrd="0" destOrd="0" presId="urn:microsoft.com/office/officeart/2005/8/layout/vList2"/>
    <dgm:cxn modelId="{2A09AFC5-A9F0-4C95-9DE2-2DE33CFE186B}" srcId="{4E48DDC0-6D3F-4E17-84EC-71E44D524907}" destId="{C8DB891F-7478-4A1A-B9A9-1DE2381BFA9F}" srcOrd="0" destOrd="0" parTransId="{801552B1-D7F8-463B-ACAB-73626DFAB995}" sibTransId="{7894A56D-BA1E-4690-A7D8-062FCA94DC11}"/>
    <dgm:cxn modelId="{AEE23792-CFB8-4BE5-AAB2-6A3E30A6C60F}" type="presOf" srcId="{A549AB7A-1374-4983-BA42-2763A90DAAFC}" destId="{D5580BCB-7CAD-4A9C-907E-8E1A93F1F485}" srcOrd="0" destOrd="0" presId="urn:microsoft.com/office/officeart/2005/8/layout/vList2"/>
    <dgm:cxn modelId="{E642E67B-5131-487E-A7F2-CC4A910E7FB3}" srcId="{4E48DDC0-6D3F-4E17-84EC-71E44D524907}" destId="{01D81C32-EFDF-47C4-95B1-22B1991EEF32}" srcOrd="1" destOrd="0" parTransId="{998B8D63-9312-44B1-B06D-21AE4FDE4073}" sibTransId="{7064492E-3B1F-4FD9-B081-60A281656C50}"/>
    <dgm:cxn modelId="{2DC4615D-A976-4620-9514-C31A5C8C7DAD}" type="presOf" srcId="{205BA6EF-1EE2-4403-886A-ECB873C7E3B4}" destId="{8B042B8B-4D30-44B0-BF3E-E4822AA6F500}" srcOrd="0" destOrd="0" presId="urn:microsoft.com/office/officeart/2005/8/layout/vList2"/>
    <dgm:cxn modelId="{D85DF771-FBB9-4317-8F82-537F6315A765}" type="presOf" srcId="{01D81C32-EFDF-47C4-95B1-22B1991EEF32}" destId="{5B9692D7-BFD3-465D-A5F2-67B59BBCD44F}" srcOrd="0" destOrd="1" presId="urn:microsoft.com/office/officeart/2005/8/layout/vList2"/>
    <dgm:cxn modelId="{DF44DC59-5D39-4AD7-BEBB-343B65A23F35}" type="presOf" srcId="{64C14228-4656-47ED-9CFF-7F6D5D318AAC}" destId="{722F2020-F7B6-450A-B9C1-882412DB4958}" srcOrd="0" destOrd="0" presId="urn:microsoft.com/office/officeart/2005/8/layout/vList2"/>
    <dgm:cxn modelId="{7A4789B2-3D42-498C-B810-755225149B7E}" type="presOf" srcId="{C26A3295-0EA7-46DB-B9B5-B0922B1250D8}" destId="{D5580BCB-7CAD-4A9C-907E-8E1A93F1F485}" srcOrd="0" destOrd="1" presId="urn:microsoft.com/office/officeart/2005/8/layout/vList2"/>
    <dgm:cxn modelId="{5EC04F01-0E44-44B8-ADC7-E4F8BDCD9CDC}" srcId="{64B2E987-8A8D-4727-8AC3-11E2A1E20290}" destId="{4E48DDC0-6D3F-4E17-84EC-71E44D524907}" srcOrd="1" destOrd="0" parTransId="{9F68EFCE-AB87-497E-A8A0-CD03722A2868}" sibTransId="{70760F0A-56A3-484B-B902-D672383BBE51}"/>
    <dgm:cxn modelId="{210EC4F5-901D-4293-9723-6628863A346C}" srcId="{64B2E987-8A8D-4727-8AC3-11E2A1E20290}" destId="{64C14228-4656-47ED-9CFF-7F6D5D318AAC}" srcOrd="0" destOrd="0" parTransId="{D98317F7-63B0-4A02-8054-380A3A18719A}" sibTransId="{684E2CFF-E49C-4810-B0FE-194E7E817F5F}"/>
    <dgm:cxn modelId="{B4FCA799-F794-4BC7-A144-441B72891494}" srcId="{9E10CB40-2619-42FF-8590-6F5AF4C60BFB}" destId="{E95A4E55-C1A6-4A98-9801-D27EF4D83C05}" srcOrd="0" destOrd="0" parTransId="{5CEBF6BE-153F-47B3-9A5C-9CB60E47C919}" sibTransId="{DA38948F-1E68-4571-B207-F03CCE589BBE}"/>
    <dgm:cxn modelId="{0D963298-2FD3-494F-9260-915650E807D6}" srcId="{9E10CB40-2619-42FF-8590-6F5AF4C60BFB}" destId="{C06D806F-8BA8-4379-9159-F24FBD262567}" srcOrd="1" destOrd="0" parTransId="{FAFC2717-43BB-4521-AF7A-7D3FAF397C8C}" sibTransId="{E184E967-3122-434B-9686-659365FDD000}"/>
    <dgm:cxn modelId="{26375244-C261-4364-80B6-DF3E3E015174}" type="presOf" srcId="{C8DB891F-7478-4A1A-B9A9-1DE2381BFA9F}" destId="{5B9692D7-BFD3-465D-A5F2-67B59BBCD44F}" srcOrd="0" destOrd="0" presId="urn:microsoft.com/office/officeart/2005/8/layout/vList2"/>
    <dgm:cxn modelId="{DC40FEC7-CD50-4005-81D6-7E4EF8E9E3E8}" srcId="{64B2E987-8A8D-4727-8AC3-11E2A1E20290}" destId="{9E10CB40-2619-42FF-8590-6F5AF4C60BFB}" srcOrd="2" destOrd="0" parTransId="{9435BC1A-DAAB-4ABD-8260-E642253DF752}" sibTransId="{148E7D75-663A-437C-ADD4-6A0B65E088CE}"/>
    <dgm:cxn modelId="{07800D7B-6E78-4BA2-A484-F2F8BF1E8E06}" type="presOf" srcId="{4E48DDC0-6D3F-4E17-84EC-71E44D524907}" destId="{7D4EE4C3-B4BB-469E-B6A6-7F54C3279E41}" srcOrd="0" destOrd="0" presId="urn:microsoft.com/office/officeart/2005/8/layout/vList2"/>
    <dgm:cxn modelId="{16B91A84-0384-4B88-9AEA-123F349A624A}" type="presOf" srcId="{64B2E987-8A8D-4727-8AC3-11E2A1E20290}" destId="{51B58DB4-993E-4000-A47B-2D404297F672}" srcOrd="0" destOrd="0" presId="urn:microsoft.com/office/officeart/2005/8/layout/vList2"/>
    <dgm:cxn modelId="{07604543-8BC4-4EF6-8483-8040D2ACCAF6}" srcId="{64C14228-4656-47ED-9CFF-7F6D5D318AAC}" destId="{C26A3295-0EA7-46DB-B9B5-B0922B1250D8}" srcOrd="1" destOrd="0" parTransId="{C8262587-EB54-464C-9927-18FAD4B710E6}" sibTransId="{00D0DF5D-C653-4C08-9687-6863E9907E82}"/>
    <dgm:cxn modelId="{CD931ADA-3408-4F24-9659-B8BAC725E796}" type="presParOf" srcId="{51B58DB4-993E-4000-A47B-2D404297F672}" destId="{722F2020-F7B6-450A-B9C1-882412DB4958}" srcOrd="0" destOrd="0" presId="urn:microsoft.com/office/officeart/2005/8/layout/vList2"/>
    <dgm:cxn modelId="{30BCEA59-227B-466C-A8D8-AE9BA3DE5D7A}" type="presParOf" srcId="{51B58DB4-993E-4000-A47B-2D404297F672}" destId="{D5580BCB-7CAD-4A9C-907E-8E1A93F1F485}" srcOrd="1" destOrd="0" presId="urn:microsoft.com/office/officeart/2005/8/layout/vList2"/>
    <dgm:cxn modelId="{F0193679-CCE9-4A7B-85A7-CFF563CF49A4}" type="presParOf" srcId="{51B58DB4-993E-4000-A47B-2D404297F672}" destId="{7D4EE4C3-B4BB-469E-B6A6-7F54C3279E41}" srcOrd="2" destOrd="0" presId="urn:microsoft.com/office/officeart/2005/8/layout/vList2"/>
    <dgm:cxn modelId="{AA8E6D37-60FA-4106-A592-709CEE9D76F4}" type="presParOf" srcId="{51B58DB4-993E-4000-A47B-2D404297F672}" destId="{5B9692D7-BFD3-465D-A5F2-67B59BBCD44F}" srcOrd="3" destOrd="0" presId="urn:microsoft.com/office/officeart/2005/8/layout/vList2"/>
    <dgm:cxn modelId="{60F38572-D494-4B1D-9209-DCDB783FEEC5}" type="presParOf" srcId="{51B58DB4-993E-4000-A47B-2D404297F672}" destId="{6A0FF895-CEA4-4661-9DDD-7D71DB9F8045}" srcOrd="4" destOrd="0" presId="urn:microsoft.com/office/officeart/2005/8/layout/vList2"/>
    <dgm:cxn modelId="{141F1370-1357-4357-B5B0-36D609782FD5}" type="presParOf" srcId="{51B58DB4-993E-4000-A47B-2D404297F672}" destId="{064E6823-2B60-4231-8378-4E9339E264CA}" srcOrd="5" destOrd="0" presId="urn:microsoft.com/office/officeart/2005/8/layout/vList2"/>
    <dgm:cxn modelId="{D61127E2-3BF4-4E10-85F9-0677F88476A8}" type="presParOf" srcId="{51B58DB4-993E-4000-A47B-2D404297F672}" destId="{8B042B8B-4D30-44B0-BF3E-E4822AA6F50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B918D4-2F4D-423A-A8CD-38052E0D9920}"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BB27B818-E8B6-4B53-91BC-391831E8D048}">
      <dgm:prSet phldrT="[Text]"/>
      <dgm:spPr/>
      <dgm:t>
        <a:bodyPr/>
        <a:lstStyle/>
        <a:p>
          <a:r>
            <a:rPr lang="en-US" dirty="0" smtClean="0"/>
            <a:t>Acceptance</a:t>
          </a:r>
          <a:endParaRPr lang="en-US" dirty="0"/>
        </a:p>
      </dgm:t>
    </dgm:pt>
    <dgm:pt modelId="{5CE8AE64-6969-455C-9D6C-D6E1DB9A7066}" type="parTrans" cxnId="{B539543B-5CCF-4299-995B-6F7E1D3BA1F7}">
      <dgm:prSet/>
      <dgm:spPr/>
      <dgm:t>
        <a:bodyPr/>
        <a:lstStyle/>
        <a:p>
          <a:endParaRPr lang="en-US"/>
        </a:p>
      </dgm:t>
    </dgm:pt>
    <dgm:pt modelId="{EFFB88B2-8F8F-45FE-92F9-6D0F75320265}" type="sibTrans" cxnId="{B539543B-5CCF-4299-995B-6F7E1D3BA1F7}">
      <dgm:prSet/>
      <dgm:spPr/>
      <dgm:t>
        <a:bodyPr/>
        <a:lstStyle/>
        <a:p>
          <a:endParaRPr lang="en-US"/>
        </a:p>
      </dgm:t>
    </dgm:pt>
    <dgm:pt modelId="{366F75AE-A9E4-45B3-B12D-B7A25019E0E3}">
      <dgm:prSet phldrT="[Text]"/>
      <dgm:spPr/>
      <dgm:t>
        <a:bodyPr/>
        <a:lstStyle/>
        <a:p>
          <a:r>
            <a:rPr lang="en-US" dirty="0" smtClean="0"/>
            <a:t>200 MeV maximum momentum</a:t>
          </a:r>
          <a:endParaRPr lang="en-US" dirty="0"/>
        </a:p>
      </dgm:t>
    </dgm:pt>
    <dgm:pt modelId="{1FE53E25-538B-400D-AD38-C586383EF04F}" type="parTrans" cxnId="{F22957EC-FAAE-4F4F-96B4-11545C7B1D72}">
      <dgm:prSet/>
      <dgm:spPr/>
      <dgm:t>
        <a:bodyPr/>
        <a:lstStyle/>
        <a:p>
          <a:endParaRPr lang="en-US"/>
        </a:p>
      </dgm:t>
    </dgm:pt>
    <dgm:pt modelId="{67CBAB79-9984-42E7-BDD0-29DC8EB8E1F8}" type="sibTrans" cxnId="{F22957EC-FAAE-4F4F-96B4-11545C7B1D72}">
      <dgm:prSet/>
      <dgm:spPr/>
      <dgm:t>
        <a:bodyPr/>
        <a:lstStyle/>
        <a:p>
          <a:endParaRPr lang="en-US"/>
        </a:p>
      </dgm:t>
    </dgm:pt>
    <dgm:pt modelId="{2889F169-A2ED-48A7-A5E3-14B216D08A87}">
      <dgm:prSet phldrT="[Text]"/>
      <dgm:spPr/>
      <dgm:t>
        <a:bodyPr/>
        <a:lstStyle/>
        <a:p>
          <a:r>
            <a:rPr lang="en-US" dirty="0" smtClean="0"/>
            <a:t>90 MeV momentum acceptance @ 200 MeV</a:t>
          </a:r>
          <a:endParaRPr lang="en-US" dirty="0"/>
        </a:p>
      </dgm:t>
    </dgm:pt>
    <dgm:pt modelId="{BEC0FCF6-787F-4694-B8AE-682E1A4EBCD3}" type="parTrans" cxnId="{B818FBB0-75D3-4D4A-B61B-7097710F5510}">
      <dgm:prSet/>
      <dgm:spPr/>
      <dgm:t>
        <a:bodyPr/>
        <a:lstStyle/>
        <a:p>
          <a:endParaRPr lang="en-US"/>
        </a:p>
      </dgm:t>
    </dgm:pt>
    <dgm:pt modelId="{293E40BE-13B2-4121-B7DD-04D16B10E58E}" type="sibTrans" cxnId="{B818FBB0-75D3-4D4A-B61B-7097710F5510}">
      <dgm:prSet/>
      <dgm:spPr/>
      <dgm:t>
        <a:bodyPr/>
        <a:lstStyle/>
        <a:p>
          <a:endParaRPr lang="en-US"/>
        </a:p>
      </dgm:t>
    </dgm:pt>
    <dgm:pt modelId="{6E04A34A-2125-40D0-937A-2AE34F2A601C}">
      <dgm:prSet phldrT="[Text]"/>
      <dgm:spPr/>
      <dgm:t>
        <a:bodyPr/>
        <a:lstStyle/>
        <a:p>
          <a:r>
            <a:rPr lang="en-US" dirty="0" smtClean="0"/>
            <a:t>Momentum resolution</a:t>
          </a:r>
          <a:endParaRPr lang="en-US" dirty="0"/>
        </a:p>
      </dgm:t>
    </dgm:pt>
    <dgm:pt modelId="{135E35F8-EE23-4270-AFC8-2C5E81A3A673}" type="parTrans" cxnId="{31BB503F-76BB-4C8E-8330-616E1EEACF9B}">
      <dgm:prSet/>
      <dgm:spPr/>
      <dgm:t>
        <a:bodyPr/>
        <a:lstStyle/>
        <a:p>
          <a:endParaRPr lang="en-US"/>
        </a:p>
      </dgm:t>
    </dgm:pt>
    <dgm:pt modelId="{D65CBBC0-3F79-4707-80C6-621045DFDE16}" type="sibTrans" cxnId="{31BB503F-76BB-4C8E-8330-616E1EEACF9B}">
      <dgm:prSet/>
      <dgm:spPr/>
      <dgm:t>
        <a:bodyPr/>
        <a:lstStyle/>
        <a:p>
          <a:endParaRPr lang="en-US"/>
        </a:p>
      </dgm:t>
    </dgm:pt>
    <dgm:pt modelId="{0E315F0A-64D8-4280-99CD-FAF57BDC3F22}">
      <dgm:prSet phldrT="[Text]"/>
      <dgm:spPr/>
      <dgm:t>
        <a:bodyPr/>
        <a:lstStyle/>
        <a:p>
          <a:r>
            <a:rPr lang="en-US" dirty="0" smtClean="0"/>
            <a:t>10</a:t>
          </a:r>
          <a:r>
            <a:rPr lang="en-US" baseline="30000" dirty="0" smtClean="0"/>
            <a:t>-4</a:t>
          </a:r>
          <a:r>
            <a:rPr lang="en-US" dirty="0" smtClean="0"/>
            <a:t> relative momentum resolution</a:t>
          </a:r>
          <a:endParaRPr lang="en-US" dirty="0"/>
        </a:p>
      </dgm:t>
    </dgm:pt>
    <dgm:pt modelId="{A100EE1C-D0D2-4B98-A634-FB3492BDC1DC}" type="parTrans" cxnId="{DDB15AF1-29E2-4D7B-BD42-5D9CC51E109B}">
      <dgm:prSet/>
      <dgm:spPr/>
      <dgm:t>
        <a:bodyPr/>
        <a:lstStyle/>
        <a:p>
          <a:endParaRPr lang="en-US"/>
        </a:p>
      </dgm:t>
    </dgm:pt>
    <dgm:pt modelId="{8F7A842E-8AC9-4775-963F-B4670B20A834}" type="sibTrans" cxnId="{DDB15AF1-29E2-4D7B-BD42-5D9CC51E109B}">
      <dgm:prSet/>
      <dgm:spPr/>
      <dgm:t>
        <a:bodyPr/>
        <a:lstStyle/>
        <a:p>
          <a:endParaRPr lang="en-US"/>
        </a:p>
      </dgm:t>
    </dgm:pt>
    <dgm:pt modelId="{58FBCDFA-1849-4B25-9A81-4915845BA6CC}">
      <dgm:prSet phldrT="[Text]"/>
      <dgm:spPr/>
      <dgm:t>
        <a:bodyPr/>
        <a:lstStyle/>
        <a:p>
          <a:r>
            <a:rPr lang="en-US" dirty="0" smtClean="0"/>
            <a:t>Assuming 50 </a:t>
          </a:r>
          <a:r>
            <a:rPr lang="el-GR" dirty="0" smtClean="0">
              <a:latin typeface="Calibri" panose="020F0502020204030204" pitchFamily="34" charset="0"/>
            </a:rPr>
            <a:t>μ</a:t>
          </a:r>
          <a:r>
            <a:rPr lang="en-US" dirty="0" smtClean="0"/>
            <a:t>m resolution at the focal plane</a:t>
          </a:r>
          <a:endParaRPr lang="en-US" dirty="0"/>
        </a:p>
      </dgm:t>
    </dgm:pt>
    <dgm:pt modelId="{316C3C7F-F623-4FA8-B5A3-6BAE05616EA1}" type="parTrans" cxnId="{90DB00C9-54A9-4D8C-A0FF-9BBC54567AC3}">
      <dgm:prSet/>
      <dgm:spPr/>
      <dgm:t>
        <a:bodyPr/>
        <a:lstStyle/>
        <a:p>
          <a:endParaRPr lang="en-US"/>
        </a:p>
      </dgm:t>
    </dgm:pt>
    <dgm:pt modelId="{3D8A3CEA-DA16-4B1E-B93E-CF0CBB8E6CF2}" type="sibTrans" cxnId="{90DB00C9-54A9-4D8C-A0FF-9BBC54567AC3}">
      <dgm:prSet/>
      <dgm:spPr/>
      <dgm:t>
        <a:bodyPr/>
        <a:lstStyle/>
        <a:p>
          <a:endParaRPr lang="en-US"/>
        </a:p>
      </dgm:t>
    </dgm:pt>
    <dgm:pt modelId="{0C78C3C9-B9B3-4088-851E-20503759C6B8}">
      <dgm:prSet phldrT="[Text]"/>
      <dgm:spPr/>
      <dgm:t>
        <a:bodyPr/>
        <a:lstStyle/>
        <a:p>
          <a:r>
            <a:rPr lang="en-US" dirty="0" smtClean="0"/>
            <a:t>Angular range</a:t>
          </a:r>
          <a:endParaRPr lang="en-US" dirty="0"/>
        </a:p>
      </dgm:t>
    </dgm:pt>
    <dgm:pt modelId="{0431690C-28BA-4A22-BC6A-1F6B8CB042B4}" type="parTrans" cxnId="{F1D8D3B9-F4DB-46CE-8689-5329029AD2CB}">
      <dgm:prSet/>
      <dgm:spPr/>
      <dgm:t>
        <a:bodyPr/>
        <a:lstStyle/>
        <a:p>
          <a:endParaRPr lang="en-US"/>
        </a:p>
      </dgm:t>
    </dgm:pt>
    <dgm:pt modelId="{A0E1EF6B-4C5A-405B-8994-27A98F3CB438}" type="sibTrans" cxnId="{F1D8D3B9-F4DB-46CE-8689-5329029AD2CB}">
      <dgm:prSet/>
      <dgm:spPr/>
      <dgm:t>
        <a:bodyPr/>
        <a:lstStyle/>
        <a:p>
          <a:endParaRPr lang="en-US"/>
        </a:p>
      </dgm:t>
    </dgm:pt>
    <mc:AlternateContent xmlns:mc="http://schemas.openxmlformats.org/markup-compatibility/2006">
      <mc:Choice xmlns:a14="http://schemas.microsoft.com/office/drawing/2010/main" Requires="a14">
        <dgm:pt modelId="{ED396416-34D1-4AB9-A1F5-E1CD57EC3582}">
          <dgm:prSet phldrT="[Text]"/>
          <dgm:spPr/>
          <dgm:t>
            <a:bodyPr/>
            <a:lstStyle/>
            <a:p>
              <a14:m>
                <m:oMathPara xmlns:m="http://schemas.openxmlformats.org/officeDocument/2006/math">
                  <m:oMathParaPr>
                    <m:jc m:val="centerGroup"/>
                  </m:oMathParaPr>
                  <m:oMath xmlns:m="http://schemas.openxmlformats.org/officeDocument/2006/math">
                    <m:r>
                      <a:rPr lang="en-US" i="1" smtClean="0">
                        <a:latin typeface="+mn-lt"/>
                        <a:ea typeface="Cambria Math" panose="02040503050406030204" pitchFamily="18" charset="0"/>
                      </a:rPr>
                      <m:t>∆</m:t>
                    </m:r>
                    <m:r>
                      <a:rPr lang="en-US" i="1" smtClean="0">
                        <a:latin typeface="+mn-lt"/>
                        <a:ea typeface="Cambria Math" panose="02040503050406030204" pitchFamily="18" charset="0"/>
                      </a:rPr>
                      <m:t>𝜃</m:t>
                    </m:r>
                    <m:r>
                      <a:rPr lang="en-US" b="0" i="1" smtClean="0">
                        <a:latin typeface="+mn-lt"/>
                        <a:ea typeface="Cambria Math" panose="02040503050406030204" pitchFamily="18" charset="0"/>
                      </a:rPr>
                      <m:t> ≅5 ∗</m:t>
                    </m:r>
                    <m:sSup>
                      <m:sSupPr>
                        <m:ctrlPr>
                          <a:rPr lang="en-US" b="0" i="1" smtClean="0">
                            <a:latin typeface="+mn-lt"/>
                            <a:ea typeface="Cambria Math" panose="02040503050406030204" pitchFamily="18" charset="0"/>
                          </a:rPr>
                        </m:ctrlPr>
                      </m:sSupPr>
                      <m:e>
                        <m:r>
                          <a:rPr lang="en-US" b="0" i="1" smtClean="0">
                            <a:latin typeface="+mn-lt"/>
                            <a:ea typeface="Cambria Math" panose="02040503050406030204" pitchFamily="18" charset="0"/>
                          </a:rPr>
                          <m:t>10</m:t>
                        </m:r>
                      </m:e>
                      <m:sup>
                        <m:r>
                          <a:rPr lang="en-US" b="0" i="1" smtClean="0">
                            <a:latin typeface="+mn-lt"/>
                            <a:ea typeface="Cambria Math" panose="02040503050406030204" pitchFamily="18" charset="0"/>
                          </a:rPr>
                          <m:t>−2</m:t>
                        </m:r>
                      </m:sup>
                    </m:sSup>
                    <m:r>
                      <a:rPr lang="en-US" b="0" i="1" smtClean="0">
                        <a:latin typeface="+mn-lt"/>
                        <a:ea typeface="Cambria Math" panose="02040503050406030204" pitchFamily="18" charset="0"/>
                      </a:rPr>
                      <m:t>°</m:t>
                    </m:r>
                  </m:oMath>
                </m:oMathPara>
              </a14:m>
              <a:endParaRPr lang="en-US" dirty="0">
                <a:latin typeface="+mn-lt"/>
              </a:endParaRPr>
            </a:p>
          </dgm:t>
        </dgm:pt>
      </mc:Choice>
      <mc:Fallback>
        <dgm:pt modelId="{ED396416-34D1-4AB9-A1F5-E1CD57EC3582}">
          <dgm:prSet phldrT="[Text]"/>
          <dgm:spPr/>
          <dgm:t>
            <a:bodyPr/>
            <a:lstStyle/>
            <a:p>
              <a:r>
                <a:rPr lang="en-US" i="0" smtClean="0">
                  <a:latin typeface="+mn-lt"/>
                  <a:ea typeface="Cambria Math" panose="02040503050406030204" pitchFamily="18" charset="0"/>
                </a:rPr>
                <a:t>∆𝜃</a:t>
              </a:r>
              <a:r>
                <a:rPr lang="en-US" b="0" i="0" smtClean="0">
                  <a:latin typeface="+mn-lt"/>
                  <a:ea typeface="Cambria Math" panose="02040503050406030204" pitchFamily="18" charset="0"/>
                </a:rPr>
                <a:t> ≅5 ∗〖10〗^(−2)°</a:t>
              </a:r>
              <a:endParaRPr lang="en-US" dirty="0">
                <a:latin typeface="+mn-lt"/>
              </a:endParaRPr>
            </a:p>
          </dgm:t>
        </dgm:pt>
      </mc:Fallback>
    </mc:AlternateContent>
    <dgm:pt modelId="{CF7E44E0-CAE5-4266-A5CD-BC814ABA2E32}" type="parTrans" cxnId="{84D9FC01-F1DE-4C89-969F-743B754DC5E6}">
      <dgm:prSet/>
      <dgm:spPr/>
      <dgm:t>
        <a:bodyPr/>
        <a:lstStyle/>
        <a:p>
          <a:endParaRPr lang="en-US"/>
        </a:p>
      </dgm:t>
    </dgm:pt>
    <dgm:pt modelId="{7839B21F-91AF-4BF7-A5F6-3A6AA0526841}" type="sibTrans" cxnId="{84D9FC01-F1DE-4C89-969F-743B754DC5E6}">
      <dgm:prSet/>
      <dgm:spPr/>
      <dgm:t>
        <a:bodyPr/>
        <a:lstStyle/>
        <a:p>
          <a:endParaRPr lang="en-US"/>
        </a:p>
      </dgm:t>
    </dgm:pt>
    <dgm:pt modelId="{FAD76F85-D048-4D90-A2EB-234EF76988AD}">
      <dgm:prSet phldrT="[Text]"/>
      <dgm:spPr/>
      <dgm:t>
        <a:bodyPr/>
        <a:lstStyle/>
        <a:p>
          <a:r>
            <a:rPr lang="en-US" dirty="0" smtClean="0">
              <a:latin typeface="+mn-lt"/>
              <a:cs typeface="Times New Roman" panose="02020603050405020304" pitchFamily="18" charset="0"/>
            </a:rPr>
            <a:t>± 3.25° </a:t>
          </a:r>
          <a:r>
            <a:rPr lang="el-GR" dirty="0" smtClean="0">
              <a:latin typeface="+mn-lt"/>
              <a:cs typeface="Times New Roman" panose="02020603050405020304" pitchFamily="18" charset="0"/>
            </a:rPr>
            <a:t>θ</a:t>
          </a:r>
          <a:r>
            <a:rPr lang="en-US" dirty="0" smtClean="0">
              <a:latin typeface="+mn-lt"/>
              <a:cs typeface="Times New Roman" panose="02020603050405020304" pitchFamily="18" charset="0"/>
            </a:rPr>
            <a:t> and ± 3.75° </a:t>
          </a:r>
          <a:r>
            <a:rPr lang="el-GR" dirty="0" smtClean="0">
              <a:latin typeface="+mn-lt"/>
              <a:cs typeface="Times New Roman" panose="02020603050405020304" pitchFamily="18" charset="0"/>
            </a:rPr>
            <a:t>φ</a:t>
          </a:r>
          <a:endParaRPr lang="en-US" dirty="0">
            <a:latin typeface="+mn-lt"/>
          </a:endParaRPr>
        </a:p>
      </dgm:t>
    </dgm:pt>
    <dgm:pt modelId="{526E0C25-9CCD-406D-BF18-391BC2A934A1}" type="parTrans" cxnId="{85BCEC99-C0E9-433A-A789-4AFAA619D923}">
      <dgm:prSet/>
      <dgm:spPr/>
    </dgm:pt>
    <dgm:pt modelId="{5720364E-538D-4F45-A40B-7DF701392CEE}" type="sibTrans" cxnId="{85BCEC99-C0E9-433A-A789-4AFAA619D923}">
      <dgm:prSet/>
      <dgm:spPr/>
    </dgm:pt>
    <dgm:pt modelId="{FBE19F59-858E-47A1-8F82-B9546FD43564}">
      <dgm:prSet phldrT="[Text]"/>
      <dgm:spPr/>
      <dgm:t>
        <a:bodyPr/>
        <a:lstStyle/>
        <a:p>
          <a:r>
            <a:rPr lang="en-US" dirty="0" smtClean="0">
              <a:latin typeface="+mn-lt"/>
            </a:rPr>
            <a:t>22 cm vertex acceptance at 90</a:t>
          </a:r>
          <a:r>
            <a:rPr lang="en-US" dirty="0" smtClean="0">
              <a:latin typeface="+mn-lt"/>
              <a:cs typeface="Times New Roman" panose="02020603050405020304" pitchFamily="18" charset="0"/>
            </a:rPr>
            <a:t>°</a:t>
          </a:r>
          <a:endParaRPr lang="en-US" dirty="0">
            <a:latin typeface="+mn-lt"/>
          </a:endParaRPr>
        </a:p>
      </dgm:t>
    </dgm:pt>
    <dgm:pt modelId="{CBD66CEF-DD6E-4537-8AE6-FDB47413E107}" type="parTrans" cxnId="{43665EDE-F217-4976-ABD9-CB692FF37EC0}">
      <dgm:prSet/>
      <dgm:spPr/>
    </dgm:pt>
    <dgm:pt modelId="{8BDE1C3C-3AB8-47D7-8BDB-F4B09CD29433}" type="sibTrans" cxnId="{43665EDE-F217-4976-ABD9-CB692FF37EC0}">
      <dgm:prSet/>
      <dgm:spPr/>
    </dgm:pt>
    <mc:AlternateContent xmlns:mc="http://schemas.openxmlformats.org/markup-compatibility/2006">
      <mc:Choice xmlns:a14="http://schemas.microsoft.com/office/drawing/2010/main" Requires="a14">
        <dgm:pt modelId="{C02F6D25-A7A7-4B53-974A-7C652A0B5EF5}">
          <dgm:prSet phldrT="[Text]"/>
          <dgm:spPr/>
          <dgm:t>
            <a:bodyPr/>
            <a:lstStyle/>
            <a:p>
              <a14:m>
                <m:oMathPara xmlns:m="http://schemas.openxmlformats.org/officeDocument/2006/math">
                  <m:oMathParaPr>
                    <m:jc m:val="centerGroup"/>
                  </m:oMathParaPr>
                  <m:oMath xmlns:m="http://schemas.openxmlformats.org/officeDocument/2006/math">
                    <m:r>
                      <a:rPr lang="en-US" i="1" smtClean="0">
                        <a:latin typeface="+mn-lt"/>
                        <a:ea typeface="Cambria Math" panose="02040503050406030204" pitchFamily="18" charset="0"/>
                      </a:rPr>
                      <m:t>∆</m:t>
                    </m:r>
                    <m:r>
                      <a:rPr lang="en-US" i="1" smtClean="0">
                        <a:latin typeface="+mn-lt"/>
                        <a:ea typeface="Cambria Math" panose="02040503050406030204" pitchFamily="18" charset="0"/>
                      </a:rPr>
                      <m:t>𝜑</m:t>
                    </m:r>
                    <m:r>
                      <a:rPr lang="en-US" b="0" i="1" smtClean="0">
                        <a:latin typeface="+mn-lt"/>
                        <a:ea typeface="Cambria Math" panose="02040503050406030204" pitchFamily="18" charset="0"/>
                      </a:rPr>
                      <m:t> ≅0.2 °</m:t>
                    </m:r>
                  </m:oMath>
                </m:oMathPara>
              </a14:m>
              <a:endParaRPr lang="en-US" dirty="0">
                <a:latin typeface="+mn-lt"/>
              </a:endParaRPr>
            </a:p>
          </dgm:t>
        </dgm:pt>
      </mc:Choice>
      <mc:Fallback>
        <dgm:pt modelId="{C02F6D25-A7A7-4B53-974A-7C652A0B5EF5}">
          <dgm:prSet phldrT="[Text]"/>
          <dgm:spPr/>
          <dgm:t>
            <a:bodyPr/>
            <a:lstStyle/>
            <a:p>
              <a:r>
                <a:rPr lang="en-US" i="0" smtClean="0">
                  <a:latin typeface="+mn-lt"/>
                  <a:ea typeface="Cambria Math" panose="02040503050406030204" pitchFamily="18" charset="0"/>
                </a:rPr>
                <a:t>∆𝜑</a:t>
              </a:r>
              <a:r>
                <a:rPr lang="en-US" b="0" i="0" smtClean="0">
                  <a:latin typeface="+mn-lt"/>
                  <a:ea typeface="Cambria Math" panose="02040503050406030204" pitchFamily="18" charset="0"/>
                </a:rPr>
                <a:t> ≅0.2 °</a:t>
              </a:r>
              <a:endParaRPr lang="en-US" dirty="0">
                <a:latin typeface="+mn-lt"/>
              </a:endParaRPr>
            </a:p>
          </dgm:t>
        </dgm:pt>
      </mc:Fallback>
    </mc:AlternateContent>
    <dgm:pt modelId="{D646C9DF-82AC-4AD0-A958-0545D84AAC3A}" type="parTrans" cxnId="{E0BB79E6-1FD2-4DEC-BC0E-A30C4135BB4C}">
      <dgm:prSet/>
      <dgm:spPr/>
    </dgm:pt>
    <dgm:pt modelId="{9DE79DF4-DA30-4DD6-9AD9-C6DADCDBE519}" type="sibTrans" cxnId="{E0BB79E6-1FD2-4DEC-BC0E-A30C4135BB4C}">
      <dgm:prSet/>
      <dgm:spPr/>
    </dgm:pt>
    <dgm:pt modelId="{6BDCFB3B-F6D9-4ECD-9ECA-0240AE270BB5}" type="pres">
      <dgm:prSet presAssocID="{1BB918D4-2F4D-423A-A8CD-38052E0D9920}" presName="linear" presStyleCnt="0">
        <dgm:presLayoutVars>
          <dgm:dir/>
          <dgm:animLvl val="lvl"/>
          <dgm:resizeHandles val="exact"/>
        </dgm:presLayoutVars>
      </dgm:prSet>
      <dgm:spPr/>
      <dgm:t>
        <a:bodyPr/>
        <a:lstStyle/>
        <a:p>
          <a:endParaRPr lang="en-US"/>
        </a:p>
      </dgm:t>
    </dgm:pt>
    <dgm:pt modelId="{6A7E2985-83AC-4275-8B6B-E932C26CA4BA}" type="pres">
      <dgm:prSet presAssocID="{BB27B818-E8B6-4B53-91BC-391831E8D048}" presName="parentLin" presStyleCnt="0"/>
      <dgm:spPr/>
      <dgm:t>
        <a:bodyPr/>
        <a:lstStyle/>
        <a:p>
          <a:endParaRPr lang="en-US"/>
        </a:p>
      </dgm:t>
    </dgm:pt>
    <dgm:pt modelId="{FE955EFE-2B8A-4DA1-8C66-ED1ABE0A902F}" type="pres">
      <dgm:prSet presAssocID="{BB27B818-E8B6-4B53-91BC-391831E8D048}" presName="parentLeftMargin" presStyleLbl="node1" presStyleIdx="0" presStyleCnt="3"/>
      <dgm:spPr/>
      <dgm:t>
        <a:bodyPr/>
        <a:lstStyle/>
        <a:p>
          <a:endParaRPr lang="en-US"/>
        </a:p>
      </dgm:t>
    </dgm:pt>
    <dgm:pt modelId="{A6719629-AB0F-4254-8167-818D48CB3D36}" type="pres">
      <dgm:prSet presAssocID="{BB27B818-E8B6-4B53-91BC-391831E8D048}" presName="parentText" presStyleLbl="node1" presStyleIdx="0" presStyleCnt="3">
        <dgm:presLayoutVars>
          <dgm:chMax val="0"/>
          <dgm:bulletEnabled val="1"/>
        </dgm:presLayoutVars>
      </dgm:prSet>
      <dgm:spPr/>
      <dgm:t>
        <a:bodyPr/>
        <a:lstStyle/>
        <a:p>
          <a:endParaRPr lang="en-US"/>
        </a:p>
      </dgm:t>
    </dgm:pt>
    <dgm:pt modelId="{F3481231-7BA8-4F6C-98CB-B2EA6E46E1E3}" type="pres">
      <dgm:prSet presAssocID="{BB27B818-E8B6-4B53-91BC-391831E8D048}" presName="negativeSpace" presStyleCnt="0"/>
      <dgm:spPr/>
      <dgm:t>
        <a:bodyPr/>
        <a:lstStyle/>
        <a:p>
          <a:endParaRPr lang="en-US"/>
        </a:p>
      </dgm:t>
    </dgm:pt>
    <dgm:pt modelId="{DF7107E9-60DD-489C-BA11-7496F76AE352}" type="pres">
      <dgm:prSet presAssocID="{BB27B818-E8B6-4B53-91BC-391831E8D048}" presName="childText" presStyleLbl="conFgAcc1" presStyleIdx="0" presStyleCnt="3">
        <dgm:presLayoutVars>
          <dgm:bulletEnabled val="1"/>
        </dgm:presLayoutVars>
      </dgm:prSet>
      <dgm:spPr/>
      <dgm:t>
        <a:bodyPr/>
        <a:lstStyle/>
        <a:p>
          <a:endParaRPr lang="en-US"/>
        </a:p>
      </dgm:t>
    </dgm:pt>
    <dgm:pt modelId="{ABF54A31-8D86-40F7-A18A-26BB2B372BF9}" type="pres">
      <dgm:prSet presAssocID="{EFFB88B2-8F8F-45FE-92F9-6D0F75320265}" presName="spaceBetweenRectangles" presStyleCnt="0"/>
      <dgm:spPr/>
      <dgm:t>
        <a:bodyPr/>
        <a:lstStyle/>
        <a:p>
          <a:endParaRPr lang="en-US"/>
        </a:p>
      </dgm:t>
    </dgm:pt>
    <dgm:pt modelId="{5257F911-63D0-46F5-B9C9-23F7DC918506}" type="pres">
      <dgm:prSet presAssocID="{6E04A34A-2125-40D0-937A-2AE34F2A601C}" presName="parentLin" presStyleCnt="0"/>
      <dgm:spPr/>
      <dgm:t>
        <a:bodyPr/>
        <a:lstStyle/>
        <a:p>
          <a:endParaRPr lang="en-US"/>
        </a:p>
      </dgm:t>
    </dgm:pt>
    <dgm:pt modelId="{4F6673B0-36BA-4C10-B0F7-1E0DE0D2F497}" type="pres">
      <dgm:prSet presAssocID="{6E04A34A-2125-40D0-937A-2AE34F2A601C}" presName="parentLeftMargin" presStyleLbl="node1" presStyleIdx="0" presStyleCnt="3"/>
      <dgm:spPr/>
      <dgm:t>
        <a:bodyPr/>
        <a:lstStyle/>
        <a:p>
          <a:endParaRPr lang="en-US"/>
        </a:p>
      </dgm:t>
    </dgm:pt>
    <dgm:pt modelId="{97A87262-77DF-43EB-AF5E-3AF4BEA59E3E}" type="pres">
      <dgm:prSet presAssocID="{6E04A34A-2125-40D0-937A-2AE34F2A601C}" presName="parentText" presStyleLbl="node1" presStyleIdx="1" presStyleCnt="3">
        <dgm:presLayoutVars>
          <dgm:chMax val="0"/>
          <dgm:bulletEnabled val="1"/>
        </dgm:presLayoutVars>
      </dgm:prSet>
      <dgm:spPr/>
      <dgm:t>
        <a:bodyPr/>
        <a:lstStyle/>
        <a:p>
          <a:endParaRPr lang="en-US"/>
        </a:p>
      </dgm:t>
    </dgm:pt>
    <dgm:pt modelId="{F2EBEF45-EC19-4B78-86B8-66F7B4BA7E2C}" type="pres">
      <dgm:prSet presAssocID="{6E04A34A-2125-40D0-937A-2AE34F2A601C}" presName="negativeSpace" presStyleCnt="0"/>
      <dgm:spPr/>
      <dgm:t>
        <a:bodyPr/>
        <a:lstStyle/>
        <a:p>
          <a:endParaRPr lang="en-US"/>
        </a:p>
      </dgm:t>
    </dgm:pt>
    <dgm:pt modelId="{FE5CAE97-9710-42A2-9927-B3EDE29031F7}" type="pres">
      <dgm:prSet presAssocID="{6E04A34A-2125-40D0-937A-2AE34F2A601C}" presName="childText" presStyleLbl="conFgAcc1" presStyleIdx="1" presStyleCnt="3">
        <dgm:presLayoutVars>
          <dgm:bulletEnabled val="1"/>
        </dgm:presLayoutVars>
      </dgm:prSet>
      <dgm:spPr/>
      <dgm:t>
        <a:bodyPr/>
        <a:lstStyle/>
        <a:p>
          <a:endParaRPr lang="en-US"/>
        </a:p>
      </dgm:t>
    </dgm:pt>
    <dgm:pt modelId="{BDFC1C5E-418B-4897-910B-84B14B7824F0}" type="pres">
      <dgm:prSet presAssocID="{D65CBBC0-3F79-4707-80C6-621045DFDE16}" presName="spaceBetweenRectangles" presStyleCnt="0"/>
      <dgm:spPr/>
    </dgm:pt>
    <dgm:pt modelId="{1DCA1CBA-6369-409B-842C-7FA1F6628D42}" type="pres">
      <dgm:prSet presAssocID="{0C78C3C9-B9B3-4088-851E-20503759C6B8}" presName="parentLin" presStyleCnt="0"/>
      <dgm:spPr/>
    </dgm:pt>
    <dgm:pt modelId="{A4C9B957-E35D-4390-8E57-6C7223B5E00F}" type="pres">
      <dgm:prSet presAssocID="{0C78C3C9-B9B3-4088-851E-20503759C6B8}" presName="parentLeftMargin" presStyleLbl="node1" presStyleIdx="1" presStyleCnt="3"/>
      <dgm:spPr/>
      <dgm:t>
        <a:bodyPr/>
        <a:lstStyle/>
        <a:p>
          <a:endParaRPr lang="en-US"/>
        </a:p>
      </dgm:t>
    </dgm:pt>
    <dgm:pt modelId="{F5C67647-CDCB-4592-8F66-2C4235A02AEF}" type="pres">
      <dgm:prSet presAssocID="{0C78C3C9-B9B3-4088-851E-20503759C6B8}" presName="parentText" presStyleLbl="node1" presStyleIdx="2" presStyleCnt="3">
        <dgm:presLayoutVars>
          <dgm:chMax val="0"/>
          <dgm:bulletEnabled val="1"/>
        </dgm:presLayoutVars>
      </dgm:prSet>
      <dgm:spPr/>
      <dgm:t>
        <a:bodyPr/>
        <a:lstStyle/>
        <a:p>
          <a:endParaRPr lang="en-US"/>
        </a:p>
      </dgm:t>
    </dgm:pt>
    <dgm:pt modelId="{83C402CB-415C-4697-AF8F-55280F4BE6FE}" type="pres">
      <dgm:prSet presAssocID="{0C78C3C9-B9B3-4088-851E-20503759C6B8}" presName="negativeSpace" presStyleCnt="0"/>
      <dgm:spPr/>
    </dgm:pt>
    <dgm:pt modelId="{0A814562-AC9C-4EF0-98ED-574617A5236A}" type="pres">
      <dgm:prSet presAssocID="{0C78C3C9-B9B3-4088-851E-20503759C6B8}" presName="childText" presStyleLbl="conFgAcc1" presStyleIdx="2" presStyleCnt="3">
        <dgm:presLayoutVars>
          <dgm:bulletEnabled val="1"/>
        </dgm:presLayoutVars>
      </dgm:prSet>
      <dgm:spPr/>
      <dgm:t>
        <a:bodyPr/>
        <a:lstStyle/>
        <a:p>
          <a:endParaRPr lang="en-US"/>
        </a:p>
      </dgm:t>
    </dgm:pt>
  </dgm:ptLst>
  <dgm:cxnLst>
    <dgm:cxn modelId="{6AFE9EAB-461C-4CFD-851E-1C0A08DF28A4}" type="presOf" srcId="{0C78C3C9-B9B3-4088-851E-20503759C6B8}" destId="{F5C67647-CDCB-4592-8F66-2C4235A02AEF}" srcOrd="1" destOrd="0" presId="urn:microsoft.com/office/officeart/2005/8/layout/list1"/>
    <dgm:cxn modelId="{494F246E-D3EE-411D-810C-C2B47D467B88}" type="presOf" srcId="{FAD76F85-D048-4D90-A2EB-234EF76988AD}" destId="{DF7107E9-60DD-489C-BA11-7496F76AE352}" srcOrd="0" destOrd="2" presId="urn:microsoft.com/office/officeart/2005/8/layout/list1"/>
    <dgm:cxn modelId="{7C710F5A-C4BC-49F7-A8A5-C53AF64CC895}" type="presOf" srcId="{1BB918D4-2F4D-423A-A8CD-38052E0D9920}" destId="{6BDCFB3B-F6D9-4ECD-9ECA-0240AE270BB5}" srcOrd="0" destOrd="0" presId="urn:microsoft.com/office/officeart/2005/8/layout/list1"/>
    <dgm:cxn modelId="{D33E55E1-6987-4373-83DD-602295042625}" type="presOf" srcId="{0E315F0A-64D8-4280-99CD-FAF57BDC3F22}" destId="{FE5CAE97-9710-42A2-9927-B3EDE29031F7}" srcOrd="0" destOrd="0" presId="urn:microsoft.com/office/officeart/2005/8/layout/list1"/>
    <dgm:cxn modelId="{85BCEC99-C0E9-433A-A789-4AFAA619D923}" srcId="{BB27B818-E8B6-4B53-91BC-391831E8D048}" destId="{FAD76F85-D048-4D90-A2EB-234EF76988AD}" srcOrd="2" destOrd="0" parTransId="{526E0C25-9CCD-406D-BF18-391BC2A934A1}" sibTransId="{5720364E-538D-4F45-A40B-7DF701392CEE}"/>
    <dgm:cxn modelId="{42BBC501-D823-4300-9A0D-AFF273C8C48E}" type="presOf" srcId="{ED396416-34D1-4AB9-A1F5-E1CD57EC3582}" destId="{0A814562-AC9C-4EF0-98ED-574617A5236A}" srcOrd="0" destOrd="0" presId="urn:microsoft.com/office/officeart/2005/8/layout/list1"/>
    <dgm:cxn modelId="{E60415D3-DBD9-450B-846D-C321A26AE77B}" type="presOf" srcId="{BB27B818-E8B6-4B53-91BC-391831E8D048}" destId="{A6719629-AB0F-4254-8167-818D48CB3D36}" srcOrd="1" destOrd="0" presId="urn:microsoft.com/office/officeart/2005/8/layout/list1"/>
    <dgm:cxn modelId="{A4AC4FBB-3ECC-4DB4-A45F-591945DA3F6C}" type="presOf" srcId="{6E04A34A-2125-40D0-937A-2AE34F2A601C}" destId="{97A87262-77DF-43EB-AF5E-3AF4BEA59E3E}" srcOrd="1" destOrd="0" presId="urn:microsoft.com/office/officeart/2005/8/layout/list1"/>
    <dgm:cxn modelId="{B539543B-5CCF-4299-995B-6F7E1D3BA1F7}" srcId="{1BB918D4-2F4D-423A-A8CD-38052E0D9920}" destId="{BB27B818-E8B6-4B53-91BC-391831E8D048}" srcOrd="0" destOrd="0" parTransId="{5CE8AE64-6969-455C-9D6C-D6E1DB9A7066}" sibTransId="{EFFB88B2-8F8F-45FE-92F9-6D0F75320265}"/>
    <dgm:cxn modelId="{DDB15AF1-29E2-4D7B-BD42-5D9CC51E109B}" srcId="{6E04A34A-2125-40D0-937A-2AE34F2A601C}" destId="{0E315F0A-64D8-4280-99CD-FAF57BDC3F22}" srcOrd="0" destOrd="0" parTransId="{A100EE1C-D0D2-4B98-A634-FB3492BDC1DC}" sibTransId="{8F7A842E-8AC9-4775-963F-B4670B20A834}"/>
    <dgm:cxn modelId="{F22957EC-FAAE-4F4F-96B4-11545C7B1D72}" srcId="{BB27B818-E8B6-4B53-91BC-391831E8D048}" destId="{366F75AE-A9E4-45B3-B12D-B7A25019E0E3}" srcOrd="0" destOrd="0" parTransId="{1FE53E25-538B-400D-AD38-C586383EF04F}" sibTransId="{67CBAB79-9984-42E7-BDD0-29DC8EB8E1F8}"/>
    <dgm:cxn modelId="{A3EBEF4A-6710-4F7F-8225-6DAB1E215636}" type="presOf" srcId="{58FBCDFA-1849-4B25-9A81-4915845BA6CC}" destId="{FE5CAE97-9710-42A2-9927-B3EDE29031F7}" srcOrd="0" destOrd="1" presId="urn:microsoft.com/office/officeart/2005/8/layout/list1"/>
    <dgm:cxn modelId="{F1D8D3B9-F4DB-46CE-8689-5329029AD2CB}" srcId="{1BB918D4-2F4D-423A-A8CD-38052E0D9920}" destId="{0C78C3C9-B9B3-4088-851E-20503759C6B8}" srcOrd="2" destOrd="0" parTransId="{0431690C-28BA-4A22-BC6A-1F6B8CB042B4}" sibTransId="{A0E1EF6B-4C5A-405B-8994-27A98F3CB438}"/>
    <dgm:cxn modelId="{DD9E5245-7322-49FD-978C-4F1B0D571476}" type="presOf" srcId="{C02F6D25-A7A7-4B53-974A-7C652A0B5EF5}" destId="{0A814562-AC9C-4EF0-98ED-574617A5236A}" srcOrd="0" destOrd="1" presId="urn:microsoft.com/office/officeart/2005/8/layout/list1"/>
    <dgm:cxn modelId="{DBE416FB-2A7B-41A1-A3E0-CD548EA1D550}" type="presOf" srcId="{0C78C3C9-B9B3-4088-851E-20503759C6B8}" destId="{A4C9B957-E35D-4390-8E57-6C7223B5E00F}" srcOrd="0" destOrd="0" presId="urn:microsoft.com/office/officeart/2005/8/layout/list1"/>
    <dgm:cxn modelId="{43665EDE-F217-4976-ABD9-CB692FF37EC0}" srcId="{BB27B818-E8B6-4B53-91BC-391831E8D048}" destId="{FBE19F59-858E-47A1-8F82-B9546FD43564}" srcOrd="3" destOrd="0" parTransId="{CBD66CEF-DD6E-4537-8AE6-FDB47413E107}" sibTransId="{8BDE1C3C-3AB8-47D7-8BDB-F4B09CD29433}"/>
    <dgm:cxn modelId="{B818FBB0-75D3-4D4A-B61B-7097710F5510}" srcId="{BB27B818-E8B6-4B53-91BC-391831E8D048}" destId="{2889F169-A2ED-48A7-A5E3-14B216D08A87}" srcOrd="1" destOrd="0" parTransId="{BEC0FCF6-787F-4694-B8AE-682E1A4EBCD3}" sibTransId="{293E40BE-13B2-4121-B7DD-04D16B10E58E}"/>
    <dgm:cxn modelId="{BA7C4212-7520-4A29-A374-FF7CCB72DD2A}" type="presOf" srcId="{366F75AE-A9E4-45B3-B12D-B7A25019E0E3}" destId="{DF7107E9-60DD-489C-BA11-7496F76AE352}" srcOrd="0" destOrd="0" presId="urn:microsoft.com/office/officeart/2005/8/layout/list1"/>
    <dgm:cxn modelId="{90DB00C9-54A9-4D8C-A0FF-9BBC54567AC3}" srcId="{6E04A34A-2125-40D0-937A-2AE34F2A601C}" destId="{58FBCDFA-1849-4B25-9A81-4915845BA6CC}" srcOrd="1" destOrd="0" parTransId="{316C3C7F-F623-4FA8-B5A3-6BAE05616EA1}" sibTransId="{3D8A3CEA-DA16-4B1E-B93E-CF0CBB8E6CF2}"/>
    <dgm:cxn modelId="{0A228A9F-3161-48F7-B532-EF5AE66EF8A6}" type="presOf" srcId="{FBE19F59-858E-47A1-8F82-B9546FD43564}" destId="{DF7107E9-60DD-489C-BA11-7496F76AE352}" srcOrd="0" destOrd="3" presId="urn:microsoft.com/office/officeart/2005/8/layout/list1"/>
    <dgm:cxn modelId="{84D9FC01-F1DE-4C89-969F-743B754DC5E6}" srcId="{0C78C3C9-B9B3-4088-851E-20503759C6B8}" destId="{ED396416-34D1-4AB9-A1F5-E1CD57EC3582}" srcOrd="0" destOrd="0" parTransId="{CF7E44E0-CAE5-4266-A5CD-BC814ABA2E32}" sibTransId="{7839B21F-91AF-4BF7-A5F6-3A6AA0526841}"/>
    <dgm:cxn modelId="{E0BB79E6-1FD2-4DEC-BC0E-A30C4135BB4C}" srcId="{0C78C3C9-B9B3-4088-851E-20503759C6B8}" destId="{C02F6D25-A7A7-4B53-974A-7C652A0B5EF5}" srcOrd="1" destOrd="0" parTransId="{D646C9DF-82AC-4AD0-A958-0545D84AAC3A}" sibTransId="{9DE79DF4-DA30-4DD6-9AD9-C6DADCDBE519}"/>
    <dgm:cxn modelId="{26F0E53E-58C0-42C3-85E8-3A7F8F79F7A1}" type="presOf" srcId="{2889F169-A2ED-48A7-A5E3-14B216D08A87}" destId="{DF7107E9-60DD-489C-BA11-7496F76AE352}" srcOrd="0" destOrd="1" presId="urn:microsoft.com/office/officeart/2005/8/layout/list1"/>
    <dgm:cxn modelId="{8090188B-62DE-4C96-AC46-7D603249EC9C}" type="presOf" srcId="{6E04A34A-2125-40D0-937A-2AE34F2A601C}" destId="{4F6673B0-36BA-4C10-B0F7-1E0DE0D2F497}" srcOrd="0" destOrd="0" presId="urn:microsoft.com/office/officeart/2005/8/layout/list1"/>
    <dgm:cxn modelId="{31BB503F-76BB-4C8E-8330-616E1EEACF9B}" srcId="{1BB918D4-2F4D-423A-A8CD-38052E0D9920}" destId="{6E04A34A-2125-40D0-937A-2AE34F2A601C}" srcOrd="1" destOrd="0" parTransId="{135E35F8-EE23-4270-AFC8-2C5E81A3A673}" sibTransId="{D65CBBC0-3F79-4707-80C6-621045DFDE16}"/>
    <dgm:cxn modelId="{BFF2767F-635F-46A7-886F-26BFD7665842}" type="presOf" srcId="{BB27B818-E8B6-4B53-91BC-391831E8D048}" destId="{FE955EFE-2B8A-4DA1-8C66-ED1ABE0A902F}" srcOrd="0" destOrd="0" presId="urn:microsoft.com/office/officeart/2005/8/layout/list1"/>
    <dgm:cxn modelId="{4008EBEC-DC96-42ED-AFD0-D539E4F9DA59}" type="presParOf" srcId="{6BDCFB3B-F6D9-4ECD-9ECA-0240AE270BB5}" destId="{6A7E2985-83AC-4275-8B6B-E932C26CA4BA}" srcOrd="0" destOrd="0" presId="urn:microsoft.com/office/officeart/2005/8/layout/list1"/>
    <dgm:cxn modelId="{898C6B0E-9B9D-4752-A6C4-786282637F0C}" type="presParOf" srcId="{6A7E2985-83AC-4275-8B6B-E932C26CA4BA}" destId="{FE955EFE-2B8A-4DA1-8C66-ED1ABE0A902F}" srcOrd="0" destOrd="0" presId="urn:microsoft.com/office/officeart/2005/8/layout/list1"/>
    <dgm:cxn modelId="{64F94E7D-51A1-4135-8A16-9944EDE5B036}" type="presParOf" srcId="{6A7E2985-83AC-4275-8B6B-E932C26CA4BA}" destId="{A6719629-AB0F-4254-8167-818D48CB3D36}" srcOrd="1" destOrd="0" presId="urn:microsoft.com/office/officeart/2005/8/layout/list1"/>
    <dgm:cxn modelId="{543AC634-4853-4B66-B8DE-F148E8ABC731}" type="presParOf" srcId="{6BDCFB3B-F6D9-4ECD-9ECA-0240AE270BB5}" destId="{F3481231-7BA8-4F6C-98CB-B2EA6E46E1E3}" srcOrd="1" destOrd="0" presId="urn:microsoft.com/office/officeart/2005/8/layout/list1"/>
    <dgm:cxn modelId="{6F62BCFC-800F-4E7E-98E4-A5D6B986A852}" type="presParOf" srcId="{6BDCFB3B-F6D9-4ECD-9ECA-0240AE270BB5}" destId="{DF7107E9-60DD-489C-BA11-7496F76AE352}" srcOrd="2" destOrd="0" presId="urn:microsoft.com/office/officeart/2005/8/layout/list1"/>
    <dgm:cxn modelId="{8731A787-85FD-4F15-8FF5-64E774E47468}" type="presParOf" srcId="{6BDCFB3B-F6D9-4ECD-9ECA-0240AE270BB5}" destId="{ABF54A31-8D86-40F7-A18A-26BB2B372BF9}" srcOrd="3" destOrd="0" presId="urn:microsoft.com/office/officeart/2005/8/layout/list1"/>
    <dgm:cxn modelId="{2E545B96-BC33-47F3-B569-30F874D74D13}" type="presParOf" srcId="{6BDCFB3B-F6D9-4ECD-9ECA-0240AE270BB5}" destId="{5257F911-63D0-46F5-B9C9-23F7DC918506}" srcOrd="4" destOrd="0" presId="urn:microsoft.com/office/officeart/2005/8/layout/list1"/>
    <dgm:cxn modelId="{5DFF245F-7B60-4684-9DA0-C8896BE1F693}" type="presParOf" srcId="{5257F911-63D0-46F5-B9C9-23F7DC918506}" destId="{4F6673B0-36BA-4C10-B0F7-1E0DE0D2F497}" srcOrd="0" destOrd="0" presId="urn:microsoft.com/office/officeart/2005/8/layout/list1"/>
    <dgm:cxn modelId="{B3A8F149-DBB4-4984-8A19-9FDD2C2B4D73}" type="presParOf" srcId="{5257F911-63D0-46F5-B9C9-23F7DC918506}" destId="{97A87262-77DF-43EB-AF5E-3AF4BEA59E3E}" srcOrd="1" destOrd="0" presId="urn:microsoft.com/office/officeart/2005/8/layout/list1"/>
    <dgm:cxn modelId="{A5E4C9DB-FA87-4331-961A-413D92B619C4}" type="presParOf" srcId="{6BDCFB3B-F6D9-4ECD-9ECA-0240AE270BB5}" destId="{F2EBEF45-EC19-4B78-86B8-66F7B4BA7E2C}" srcOrd="5" destOrd="0" presId="urn:microsoft.com/office/officeart/2005/8/layout/list1"/>
    <dgm:cxn modelId="{587A25A3-05F5-4B37-8408-2EE6A667D016}" type="presParOf" srcId="{6BDCFB3B-F6D9-4ECD-9ECA-0240AE270BB5}" destId="{FE5CAE97-9710-42A2-9927-B3EDE29031F7}" srcOrd="6" destOrd="0" presId="urn:microsoft.com/office/officeart/2005/8/layout/list1"/>
    <dgm:cxn modelId="{5A45FB7C-A062-42BF-B099-61CF08B50514}" type="presParOf" srcId="{6BDCFB3B-F6D9-4ECD-9ECA-0240AE270BB5}" destId="{BDFC1C5E-418B-4897-910B-84B14B7824F0}" srcOrd="7" destOrd="0" presId="urn:microsoft.com/office/officeart/2005/8/layout/list1"/>
    <dgm:cxn modelId="{ED581306-B1DC-419C-9E5B-87701F0004DC}" type="presParOf" srcId="{6BDCFB3B-F6D9-4ECD-9ECA-0240AE270BB5}" destId="{1DCA1CBA-6369-409B-842C-7FA1F6628D42}" srcOrd="8" destOrd="0" presId="urn:microsoft.com/office/officeart/2005/8/layout/list1"/>
    <dgm:cxn modelId="{48A6FF6A-C90F-4F2F-B1A1-3110AFAF5365}" type="presParOf" srcId="{1DCA1CBA-6369-409B-842C-7FA1F6628D42}" destId="{A4C9B957-E35D-4390-8E57-6C7223B5E00F}" srcOrd="0" destOrd="0" presId="urn:microsoft.com/office/officeart/2005/8/layout/list1"/>
    <dgm:cxn modelId="{8483A9A3-7224-4AD1-8F9E-A458659DA2A8}" type="presParOf" srcId="{1DCA1CBA-6369-409B-842C-7FA1F6628D42}" destId="{F5C67647-CDCB-4592-8F66-2C4235A02AEF}" srcOrd="1" destOrd="0" presId="urn:microsoft.com/office/officeart/2005/8/layout/list1"/>
    <dgm:cxn modelId="{560AB0E1-6EB9-4FD5-9DB6-1EDBB0626B3B}" type="presParOf" srcId="{6BDCFB3B-F6D9-4ECD-9ECA-0240AE270BB5}" destId="{83C402CB-415C-4697-AF8F-55280F4BE6FE}" srcOrd="9" destOrd="0" presId="urn:microsoft.com/office/officeart/2005/8/layout/list1"/>
    <dgm:cxn modelId="{EF781749-5A32-4AB5-99C3-A5E37AE8D237}" type="presParOf" srcId="{6BDCFB3B-F6D9-4ECD-9ECA-0240AE270BB5}" destId="{0A814562-AC9C-4EF0-98ED-574617A5236A}"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B918D4-2F4D-423A-A8CD-38052E0D9920}"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BB27B818-E8B6-4B53-91BC-391831E8D048}">
      <dgm:prSet phldrT="[Text]"/>
      <dgm:spPr/>
      <dgm:t>
        <a:bodyPr/>
        <a:lstStyle/>
        <a:p>
          <a:r>
            <a:rPr lang="en-US" dirty="0" smtClean="0"/>
            <a:t>Acceptance</a:t>
          </a:r>
          <a:endParaRPr lang="en-US" dirty="0"/>
        </a:p>
      </dgm:t>
    </dgm:pt>
    <dgm:pt modelId="{5CE8AE64-6969-455C-9D6C-D6E1DB9A7066}" type="parTrans" cxnId="{B539543B-5CCF-4299-995B-6F7E1D3BA1F7}">
      <dgm:prSet/>
      <dgm:spPr/>
      <dgm:t>
        <a:bodyPr/>
        <a:lstStyle/>
        <a:p>
          <a:endParaRPr lang="en-US"/>
        </a:p>
      </dgm:t>
    </dgm:pt>
    <dgm:pt modelId="{EFFB88B2-8F8F-45FE-92F9-6D0F75320265}" type="sibTrans" cxnId="{B539543B-5CCF-4299-995B-6F7E1D3BA1F7}">
      <dgm:prSet/>
      <dgm:spPr/>
      <dgm:t>
        <a:bodyPr/>
        <a:lstStyle/>
        <a:p>
          <a:endParaRPr lang="en-US"/>
        </a:p>
      </dgm:t>
    </dgm:pt>
    <dgm:pt modelId="{366F75AE-A9E4-45B3-B12D-B7A25019E0E3}">
      <dgm:prSet phldrT="[Text]"/>
      <dgm:spPr/>
      <dgm:t>
        <a:bodyPr/>
        <a:lstStyle/>
        <a:p>
          <a:r>
            <a:rPr lang="en-US" dirty="0" smtClean="0"/>
            <a:t>200 MeV maximum momentum</a:t>
          </a:r>
          <a:endParaRPr lang="en-US" dirty="0"/>
        </a:p>
      </dgm:t>
    </dgm:pt>
    <dgm:pt modelId="{1FE53E25-538B-400D-AD38-C586383EF04F}" type="parTrans" cxnId="{F22957EC-FAAE-4F4F-96B4-11545C7B1D72}">
      <dgm:prSet/>
      <dgm:spPr/>
      <dgm:t>
        <a:bodyPr/>
        <a:lstStyle/>
        <a:p>
          <a:endParaRPr lang="en-US"/>
        </a:p>
      </dgm:t>
    </dgm:pt>
    <dgm:pt modelId="{67CBAB79-9984-42E7-BDD0-29DC8EB8E1F8}" type="sibTrans" cxnId="{F22957EC-FAAE-4F4F-96B4-11545C7B1D72}">
      <dgm:prSet/>
      <dgm:spPr/>
      <dgm:t>
        <a:bodyPr/>
        <a:lstStyle/>
        <a:p>
          <a:endParaRPr lang="en-US"/>
        </a:p>
      </dgm:t>
    </dgm:pt>
    <dgm:pt modelId="{2889F169-A2ED-48A7-A5E3-14B216D08A87}">
      <dgm:prSet phldrT="[Text]"/>
      <dgm:spPr/>
      <dgm:t>
        <a:bodyPr/>
        <a:lstStyle/>
        <a:p>
          <a:r>
            <a:rPr lang="en-US" dirty="0" smtClean="0"/>
            <a:t>90 MeV momentum acceptance @ 200 MeV</a:t>
          </a:r>
          <a:endParaRPr lang="en-US" dirty="0"/>
        </a:p>
      </dgm:t>
    </dgm:pt>
    <dgm:pt modelId="{BEC0FCF6-787F-4694-B8AE-682E1A4EBCD3}" type="parTrans" cxnId="{B818FBB0-75D3-4D4A-B61B-7097710F5510}">
      <dgm:prSet/>
      <dgm:spPr/>
      <dgm:t>
        <a:bodyPr/>
        <a:lstStyle/>
        <a:p>
          <a:endParaRPr lang="en-US"/>
        </a:p>
      </dgm:t>
    </dgm:pt>
    <dgm:pt modelId="{293E40BE-13B2-4121-B7DD-04D16B10E58E}" type="sibTrans" cxnId="{B818FBB0-75D3-4D4A-B61B-7097710F5510}">
      <dgm:prSet/>
      <dgm:spPr/>
      <dgm:t>
        <a:bodyPr/>
        <a:lstStyle/>
        <a:p>
          <a:endParaRPr lang="en-US"/>
        </a:p>
      </dgm:t>
    </dgm:pt>
    <dgm:pt modelId="{6E04A34A-2125-40D0-937A-2AE34F2A601C}">
      <dgm:prSet phldrT="[Text]"/>
      <dgm:spPr/>
      <dgm:t>
        <a:bodyPr/>
        <a:lstStyle/>
        <a:p>
          <a:r>
            <a:rPr lang="en-US" dirty="0" smtClean="0"/>
            <a:t>Momentum resolution</a:t>
          </a:r>
          <a:endParaRPr lang="en-US" dirty="0"/>
        </a:p>
      </dgm:t>
    </dgm:pt>
    <dgm:pt modelId="{135E35F8-EE23-4270-AFC8-2C5E81A3A673}" type="parTrans" cxnId="{31BB503F-76BB-4C8E-8330-616E1EEACF9B}">
      <dgm:prSet/>
      <dgm:spPr/>
      <dgm:t>
        <a:bodyPr/>
        <a:lstStyle/>
        <a:p>
          <a:endParaRPr lang="en-US"/>
        </a:p>
      </dgm:t>
    </dgm:pt>
    <dgm:pt modelId="{D65CBBC0-3F79-4707-80C6-621045DFDE16}" type="sibTrans" cxnId="{31BB503F-76BB-4C8E-8330-616E1EEACF9B}">
      <dgm:prSet/>
      <dgm:spPr/>
      <dgm:t>
        <a:bodyPr/>
        <a:lstStyle/>
        <a:p>
          <a:endParaRPr lang="en-US"/>
        </a:p>
      </dgm:t>
    </dgm:pt>
    <dgm:pt modelId="{0E315F0A-64D8-4280-99CD-FAF57BDC3F22}">
      <dgm:prSet phldrT="[Text]"/>
      <dgm:spPr/>
      <dgm:t>
        <a:bodyPr/>
        <a:lstStyle/>
        <a:p>
          <a:r>
            <a:rPr lang="en-US" dirty="0" smtClean="0"/>
            <a:t>10</a:t>
          </a:r>
          <a:r>
            <a:rPr lang="en-US" baseline="30000" dirty="0" smtClean="0"/>
            <a:t>-4</a:t>
          </a:r>
          <a:r>
            <a:rPr lang="en-US" dirty="0" smtClean="0"/>
            <a:t> relative momentum resolution</a:t>
          </a:r>
          <a:endParaRPr lang="en-US" dirty="0"/>
        </a:p>
      </dgm:t>
    </dgm:pt>
    <dgm:pt modelId="{A100EE1C-D0D2-4B98-A634-FB3492BDC1DC}" type="parTrans" cxnId="{DDB15AF1-29E2-4D7B-BD42-5D9CC51E109B}">
      <dgm:prSet/>
      <dgm:spPr/>
      <dgm:t>
        <a:bodyPr/>
        <a:lstStyle/>
        <a:p>
          <a:endParaRPr lang="en-US"/>
        </a:p>
      </dgm:t>
    </dgm:pt>
    <dgm:pt modelId="{8F7A842E-8AC9-4775-963F-B4670B20A834}" type="sibTrans" cxnId="{DDB15AF1-29E2-4D7B-BD42-5D9CC51E109B}">
      <dgm:prSet/>
      <dgm:spPr/>
      <dgm:t>
        <a:bodyPr/>
        <a:lstStyle/>
        <a:p>
          <a:endParaRPr lang="en-US"/>
        </a:p>
      </dgm:t>
    </dgm:pt>
    <dgm:pt modelId="{58FBCDFA-1849-4B25-9A81-4915845BA6CC}">
      <dgm:prSet phldrT="[Text]"/>
      <dgm:spPr/>
      <dgm:t>
        <a:bodyPr/>
        <a:lstStyle/>
        <a:p>
          <a:r>
            <a:rPr lang="en-US" dirty="0" smtClean="0"/>
            <a:t>Assuming 50 </a:t>
          </a:r>
          <a:r>
            <a:rPr lang="el-GR" dirty="0" smtClean="0">
              <a:latin typeface="Calibri" panose="020F0502020204030204" pitchFamily="34" charset="0"/>
            </a:rPr>
            <a:t>μ</a:t>
          </a:r>
          <a:r>
            <a:rPr lang="en-US" dirty="0" smtClean="0"/>
            <a:t>m resolution at the focal plane</a:t>
          </a:r>
          <a:endParaRPr lang="en-US" dirty="0"/>
        </a:p>
      </dgm:t>
    </dgm:pt>
    <dgm:pt modelId="{316C3C7F-F623-4FA8-B5A3-6BAE05616EA1}" type="parTrans" cxnId="{90DB00C9-54A9-4D8C-A0FF-9BBC54567AC3}">
      <dgm:prSet/>
      <dgm:spPr/>
      <dgm:t>
        <a:bodyPr/>
        <a:lstStyle/>
        <a:p>
          <a:endParaRPr lang="en-US"/>
        </a:p>
      </dgm:t>
    </dgm:pt>
    <dgm:pt modelId="{3D8A3CEA-DA16-4B1E-B93E-CF0CBB8E6CF2}" type="sibTrans" cxnId="{90DB00C9-54A9-4D8C-A0FF-9BBC54567AC3}">
      <dgm:prSet/>
      <dgm:spPr/>
      <dgm:t>
        <a:bodyPr/>
        <a:lstStyle/>
        <a:p>
          <a:endParaRPr lang="en-US"/>
        </a:p>
      </dgm:t>
    </dgm:pt>
    <dgm:pt modelId="{0C78C3C9-B9B3-4088-851E-20503759C6B8}">
      <dgm:prSet phldrT="[Text]"/>
      <dgm:spPr/>
      <dgm:t>
        <a:bodyPr/>
        <a:lstStyle/>
        <a:p>
          <a:r>
            <a:rPr lang="en-US" dirty="0" smtClean="0"/>
            <a:t>Angular range</a:t>
          </a:r>
          <a:endParaRPr lang="en-US" dirty="0"/>
        </a:p>
      </dgm:t>
    </dgm:pt>
    <dgm:pt modelId="{0431690C-28BA-4A22-BC6A-1F6B8CB042B4}" type="parTrans" cxnId="{F1D8D3B9-F4DB-46CE-8689-5329029AD2CB}">
      <dgm:prSet/>
      <dgm:spPr/>
      <dgm:t>
        <a:bodyPr/>
        <a:lstStyle/>
        <a:p>
          <a:endParaRPr lang="en-US"/>
        </a:p>
      </dgm:t>
    </dgm:pt>
    <dgm:pt modelId="{A0E1EF6B-4C5A-405B-8994-27A98F3CB438}" type="sibTrans" cxnId="{F1D8D3B9-F4DB-46CE-8689-5329029AD2CB}">
      <dgm:prSet/>
      <dgm:spPr/>
      <dgm:t>
        <a:bodyPr/>
        <a:lstStyle/>
        <a:p>
          <a:endParaRPr lang="en-US"/>
        </a:p>
      </dgm:t>
    </dgm:pt>
    <dgm:pt modelId="{ED396416-34D1-4AB9-A1F5-E1CD57EC3582}">
      <dgm:prSet phldrT="[Text]"/>
      <dgm:spPr>
        <a:blipFill rotWithShape="0">
          <a:blip xmlns:r="http://schemas.openxmlformats.org/officeDocument/2006/relationships" r:embed="rId1"/>
          <a:stretch>
            <a:fillRect/>
          </a:stretch>
        </a:blipFill>
      </dgm:spPr>
      <dgm:t>
        <a:bodyPr/>
        <a:lstStyle/>
        <a:p>
          <a:r>
            <a:rPr lang="en-US">
              <a:noFill/>
            </a:rPr>
            <a:t> </a:t>
          </a:r>
        </a:p>
      </dgm:t>
    </dgm:pt>
    <dgm:pt modelId="{CF7E44E0-CAE5-4266-A5CD-BC814ABA2E32}" type="parTrans" cxnId="{84D9FC01-F1DE-4C89-969F-743B754DC5E6}">
      <dgm:prSet/>
      <dgm:spPr/>
      <dgm:t>
        <a:bodyPr/>
        <a:lstStyle/>
        <a:p>
          <a:endParaRPr lang="en-US"/>
        </a:p>
      </dgm:t>
    </dgm:pt>
    <dgm:pt modelId="{7839B21F-91AF-4BF7-A5F6-3A6AA0526841}" type="sibTrans" cxnId="{84D9FC01-F1DE-4C89-969F-743B754DC5E6}">
      <dgm:prSet/>
      <dgm:spPr/>
      <dgm:t>
        <a:bodyPr/>
        <a:lstStyle/>
        <a:p>
          <a:endParaRPr lang="en-US"/>
        </a:p>
      </dgm:t>
    </dgm:pt>
    <dgm:pt modelId="{FAD76F85-D048-4D90-A2EB-234EF76988AD}">
      <dgm:prSet phldrT="[Text]"/>
      <dgm:spPr/>
      <dgm:t>
        <a:bodyPr/>
        <a:lstStyle/>
        <a:p>
          <a:r>
            <a:rPr lang="en-US" dirty="0" smtClean="0">
              <a:latin typeface="+mn-lt"/>
              <a:cs typeface="Times New Roman" panose="02020603050405020304" pitchFamily="18" charset="0"/>
            </a:rPr>
            <a:t>± 3.25° </a:t>
          </a:r>
          <a:r>
            <a:rPr lang="el-GR" dirty="0" smtClean="0">
              <a:latin typeface="+mn-lt"/>
              <a:cs typeface="Times New Roman" panose="02020603050405020304" pitchFamily="18" charset="0"/>
            </a:rPr>
            <a:t>θ</a:t>
          </a:r>
          <a:r>
            <a:rPr lang="en-US" dirty="0" smtClean="0">
              <a:latin typeface="+mn-lt"/>
              <a:cs typeface="Times New Roman" panose="02020603050405020304" pitchFamily="18" charset="0"/>
            </a:rPr>
            <a:t> and ± 3.75° </a:t>
          </a:r>
          <a:r>
            <a:rPr lang="el-GR" dirty="0" smtClean="0">
              <a:latin typeface="+mn-lt"/>
              <a:cs typeface="Times New Roman" panose="02020603050405020304" pitchFamily="18" charset="0"/>
            </a:rPr>
            <a:t>φ</a:t>
          </a:r>
          <a:endParaRPr lang="en-US" dirty="0">
            <a:latin typeface="+mn-lt"/>
          </a:endParaRPr>
        </a:p>
      </dgm:t>
    </dgm:pt>
    <dgm:pt modelId="{526E0C25-9CCD-406D-BF18-391BC2A934A1}" type="parTrans" cxnId="{85BCEC99-C0E9-433A-A789-4AFAA619D923}">
      <dgm:prSet/>
      <dgm:spPr/>
    </dgm:pt>
    <dgm:pt modelId="{5720364E-538D-4F45-A40B-7DF701392CEE}" type="sibTrans" cxnId="{85BCEC99-C0E9-433A-A789-4AFAA619D923}">
      <dgm:prSet/>
      <dgm:spPr/>
    </dgm:pt>
    <dgm:pt modelId="{FBE19F59-858E-47A1-8F82-B9546FD43564}">
      <dgm:prSet phldrT="[Text]"/>
      <dgm:spPr/>
      <dgm:t>
        <a:bodyPr/>
        <a:lstStyle/>
        <a:p>
          <a:r>
            <a:rPr lang="en-US" dirty="0" smtClean="0">
              <a:latin typeface="+mn-lt"/>
            </a:rPr>
            <a:t>22 cm vertex acceptance at 90</a:t>
          </a:r>
          <a:r>
            <a:rPr lang="en-US" dirty="0" smtClean="0">
              <a:latin typeface="+mn-lt"/>
              <a:cs typeface="Times New Roman" panose="02020603050405020304" pitchFamily="18" charset="0"/>
            </a:rPr>
            <a:t>°</a:t>
          </a:r>
          <a:endParaRPr lang="en-US" dirty="0">
            <a:latin typeface="+mn-lt"/>
          </a:endParaRPr>
        </a:p>
      </dgm:t>
    </dgm:pt>
    <dgm:pt modelId="{CBD66CEF-DD6E-4537-8AE6-FDB47413E107}" type="parTrans" cxnId="{43665EDE-F217-4976-ABD9-CB692FF37EC0}">
      <dgm:prSet/>
      <dgm:spPr/>
    </dgm:pt>
    <dgm:pt modelId="{8BDE1C3C-3AB8-47D7-8BDB-F4B09CD29433}" type="sibTrans" cxnId="{43665EDE-F217-4976-ABD9-CB692FF37EC0}">
      <dgm:prSet/>
      <dgm:spPr/>
    </dgm:pt>
    <dgm:pt modelId="{C02F6D25-A7A7-4B53-974A-7C652A0B5EF5}">
      <dgm:prSet phldrT="[Text]"/>
      <dgm:spPr/>
      <dgm:t>
        <a:bodyPr/>
        <a:lstStyle/>
        <a:p>
          <a:r>
            <a:rPr lang="en-US">
              <a:noFill/>
            </a:rPr>
            <a:t> </a:t>
          </a:r>
        </a:p>
      </dgm:t>
    </dgm:pt>
    <dgm:pt modelId="{D646C9DF-82AC-4AD0-A958-0545D84AAC3A}" type="parTrans" cxnId="{E0BB79E6-1FD2-4DEC-BC0E-A30C4135BB4C}">
      <dgm:prSet/>
      <dgm:spPr/>
    </dgm:pt>
    <dgm:pt modelId="{9DE79DF4-DA30-4DD6-9AD9-C6DADCDBE519}" type="sibTrans" cxnId="{E0BB79E6-1FD2-4DEC-BC0E-A30C4135BB4C}">
      <dgm:prSet/>
      <dgm:spPr/>
    </dgm:pt>
    <dgm:pt modelId="{6BDCFB3B-F6D9-4ECD-9ECA-0240AE270BB5}" type="pres">
      <dgm:prSet presAssocID="{1BB918D4-2F4D-423A-A8CD-38052E0D9920}" presName="linear" presStyleCnt="0">
        <dgm:presLayoutVars>
          <dgm:dir/>
          <dgm:animLvl val="lvl"/>
          <dgm:resizeHandles val="exact"/>
        </dgm:presLayoutVars>
      </dgm:prSet>
      <dgm:spPr/>
      <dgm:t>
        <a:bodyPr/>
        <a:lstStyle/>
        <a:p>
          <a:endParaRPr lang="en-US"/>
        </a:p>
      </dgm:t>
    </dgm:pt>
    <dgm:pt modelId="{6A7E2985-83AC-4275-8B6B-E932C26CA4BA}" type="pres">
      <dgm:prSet presAssocID="{BB27B818-E8B6-4B53-91BC-391831E8D048}" presName="parentLin" presStyleCnt="0"/>
      <dgm:spPr/>
      <dgm:t>
        <a:bodyPr/>
        <a:lstStyle/>
        <a:p>
          <a:endParaRPr lang="en-US"/>
        </a:p>
      </dgm:t>
    </dgm:pt>
    <dgm:pt modelId="{FE955EFE-2B8A-4DA1-8C66-ED1ABE0A902F}" type="pres">
      <dgm:prSet presAssocID="{BB27B818-E8B6-4B53-91BC-391831E8D048}" presName="parentLeftMargin" presStyleLbl="node1" presStyleIdx="0" presStyleCnt="3"/>
      <dgm:spPr/>
      <dgm:t>
        <a:bodyPr/>
        <a:lstStyle/>
        <a:p>
          <a:endParaRPr lang="en-US"/>
        </a:p>
      </dgm:t>
    </dgm:pt>
    <dgm:pt modelId="{A6719629-AB0F-4254-8167-818D48CB3D36}" type="pres">
      <dgm:prSet presAssocID="{BB27B818-E8B6-4B53-91BC-391831E8D048}" presName="parentText" presStyleLbl="node1" presStyleIdx="0" presStyleCnt="3">
        <dgm:presLayoutVars>
          <dgm:chMax val="0"/>
          <dgm:bulletEnabled val="1"/>
        </dgm:presLayoutVars>
      </dgm:prSet>
      <dgm:spPr/>
      <dgm:t>
        <a:bodyPr/>
        <a:lstStyle/>
        <a:p>
          <a:endParaRPr lang="en-US"/>
        </a:p>
      </dgm:t>
    </dgm:pt>
    <dgm:pt modelId="{F3481231-7BA8-4F6C-98CB-B2EA6E46E1E3}" type="pres">
      <dgm:prSet presAssocID="{BB27B818-E8B6-4B53-91BC-391831E8D048}" presName="negativeSpace" presStyleCnt="0"/>
      <dgm:spPr/>
      <dgm:t>
        <a:bodyPr/>
        <a:lstStyle/>
        <a:p>
          <a:endParaRPr lang="en-US"/>
        </a:p>
      </dgm:t>
    </dgm:pt>
    <dgm:pt modelId="{DF7107E9-60DD-489C-BA11-7496F76AE352}" type="pres">
      <dgm:prSet presAssocID="{BB27B818-E8B6-4B53-91BC-391831E8D048}" presName="childText" presStyleLbl="conFgAcc1" presStyleIdx="0" presStyleCnt="3">
        <dgm:presLayoutVars>
          <dgm:bulletEnabled val="1"/>
        </dgm:presLayoutVars>
      </dgm:prSet>
      <dgm:spPr/>
      <dgm:t>
        <a:bodyPr/>
        <a:lstStyle/>
        <a:p>
          <a:endParaRPr lang="en-US"/>
        </a:p>
      </dgm:t>
    </dgm:pt>
    <dgm:pt modelId="{ABF54A31-8D86-40F7-A18A-26BB2B372BF9}" type="pres">
      <dgm:prSet presAssocID="{EFFB88B2-8F8F-45FE-92F9-6D0F75320265}" presName="spaceBetweenRectangles" presStyleCnt="0"/>
      <dgm:spPr/>
      <dgm:t>
        <a:bodyPr/>
        <a:lstStyle/>
        <a:p>
          <a:endParaRPr lang="en-US"/>
        </a:p>
      </dgm:t>
    </dgm:pt>
    <dgm:pt modelId="{5257F911-63D0-46F5-B9C9-23F7DC918506}" type="pres">
      <dgm:prSet presAssocID="{6E04A34A-2125-40D0-937A-2AE34F2A601C}" presName="parentLin" presStyleCnt="0"/>
      <dgm:spPr/>
      <dgm:t>
        <a:bodyPr/>
        <a:lstStyle/>
        <a:p>
          <a:endParaRPr lang="en-US"/>
        </a:p>
      </dgm:t>
    </dgm:pt>
    <dgm:pt modelId="{4F6673B0-36BA-4C10-B0F7-1E0DE0D2F497}" type="pres">
      <dgm:prSet presAssocID="{6E04A34A-2125-40D0-937A-2AE34F2A601C}" presName="parentLeftMargin" presStyleLbl="node1" presStyleIdx="0" presStyleCnt="3"/>
      <dgm:spPr/>
      <dgm:t>
        <a:bodyPr/>
        <a:lstStyle/>
        <a:p>
          <a:endParaRPr lang="en-US"/>
        </a:p>
      </dgm:t>
    </dgm:pt>
    <dgm:pt modelId="{97A87262-77DF-43EB-AF5E-3AF4BEA59E3E}" type="pres">
      <dgm:prSet presAssocID="{6E04A34A-2125-40D0-937A-2AE34F2A601C}" presName="parentText" presStyleLbl="node1" presStyleIdx="1" presStyleCnt="3">
        <dgm:presLayoutVars>
          <dgm:chMax val="0"/>
          <dgm:bulletEnabled val="1"/>
        </dgm:presLayoutVars>
      </dgm:prSet>
      <dgm:spPr/>
      <dgm:t>
        <a:bodyPr/>
        <a:lstStyle/>
        <a:p>
          <a:endParaRPr lang="en-US"/>
        </a:p>
      </dgm:t>
    </dgm:pt>
    <dgm:pt modelId="{F2EBEF45-EC19-4B78-86B8-66F7B4BA7E2C}" type="pres">
      <dgm:prSet presAssocID="{6E04A34A-2125-40D0-937A-2AE34F2A601C}" presName="negativeSpace" presStyleCnt="0"/>
      <dgm:spPr/>
      <dgm:t>
        <a:bodyPr/>
        <a:lstStyle/>
        <a:p>
          <a:endParaRPr lang="en-US"/>
        </a:p>
      </dgm:t>
    </dgm:pt>
    <dgm:pt modelId="{FE5CAE97-9710-42A2-9927-B3EDE29031F7}" type="pres">
      <dgm:prSet presAssocID="{6E04A34A-2125-40D0-937A-2AE34F2A601C}" presName="childText" presStyleLbl="conFgAcc1" presStyleIdx="1" presStyleCnt="3">
        <dgm:presLayoutVars>
          <dgm:bulletEnabled val="1"/>
        </dgm:presLayoutVars>
      </dgm:prSet>
      <dgm:spPr/>
      <dgm:t>
        <a:bodyPr/>
        <a:lstStyle/>
        <a:p>
          <a:endParaRPr lang="en-US"/>
        </a:p>
      </dgm:t>
    </dgm:pt>
    <dgm:pt modelId="{BDFC1C5E-418B-4897-910B-84B14B7824F0}" type="pres">
      <dgm:prSet presAssocID="{D65CBBC0-3F79-4707-80C6-621045DFDE16}" presName="spaceBetweenRectangles" presStyleCnt="0"/>
      <dgm:spPr/>
    </dgm:pt>
    <dgm:pt modelId="{1DCA1CBA-6369-409B-842C-7FA1F6628D42}" type="pres">
      <dgm:prSet presAssocID="{0C78C3C9-B9B3-4088-851E-20503759C6B8}" presName="parentLin" presStyleCnt="0"/>
      <dgm:spPr/>
    </dgm:pt>
    <dgm:pt modelId="{A4C9B957-E35D-4390-8E57-6C7223B5E00F}" type="pres">
      <dgm:prSet presAssocID="{0C78C3C9-B9B3-4088-851E-20503759C6B8}" presName="parentLeftMargin" presStyleLbl="node1" presStyleIdx="1" presStyleCnt="3"/>
      <dgm:spPr/>
      <dgm:t>
        <a:bodyPr/>
        <a:lstStyle/>
        <a:p>
          <a:endParaRPr lang="en-US"/>
        </a:p>
      </dgm:t>
    </dgm:pt>
    <dgm:pt modelId="{F5C67647-CDCB-4592-8F66-2C4235A02AEF}" type="pres">
      <dgm:prSet presAssocID="{0C78C3C9-B9B3-4088-851E-20503759C6B8}" presName="parentText" presStyleLbl="node1" presStyleIdx="2" presStyleCnt="3">
        <dgm:presLayoutVars>
          <dgm:chMax val="0"/>
          <dgm:bulletEnabled val="1"/>
        </dgm:presLayoutVars>
      </dgm:prSet>
      <dgm:spPr/>
      <dgm:t>
        <a:bodyPr/>
        <a:lstStyle/>
        <a:p>
          <a:endParaRPr lang="en-US"/>
        </a:p>
      </dgm:t>
    </dgm:pt>
    <dgm:pt modelId="{83C402CB-415C-4697-AF8F-55280F4BE6FE}" type="pres">
      <dgm:prSet presAssocID="{0C78C3C9-B9B3-4088-851E-20503759C6B8}" presName="negativeSpace" presStyleCnt="0"/>
      <dgm:spPr/>
    </dgm:pt>
    <dgm:pt modelId="{0A814562-AC9C-4EF0-98ED-574617A5236A}" type="pres">
      <dgm:prSet presAssocID="{0C78C3C9-B9B3-4088-851E-20503759C6B8}" presName="childText" presStyleLbl="conFgAcc1" presStyleIdx="2" presStyleCnt="3">
        <dgm:presLayoutVars>
          <dgm:bulletEnabled val="1"/>
        </dgm:presLayoutVars>
      </dgm:prSet>
      <dgm:spPr/>
      <dgm:t>
        <a:bodyPr/>
        <a:lstStyle/>
        <a:p>
          <a:endParaRPr lang="en-US"/>
        </a:p>
      </dgm:t>
    </dgm:pt>
  </dgm:ptLst>
  <dgm:cxnLst>
    <dgm:cxn modelId="{6AFE9EAB-461C-4CFD-851E-1C0A08DF28A4}" type="presOf" srcId="{0C78C3C9-B9B3-4088-851E-20503759C6B8}" destId="{F5C67647-CDCB-4592-8F66-2C4235A02AEF}" srcOrd="1" destOrd="0" presId="urn:microsoft.com/office/officeart/2005/8/layout/list1"/>
    <dgm:cxn modelId="{494F246E-D3EE-411D-810C-C2B47D467B88}" type="presOf" srcId="{FAD76F85-D048-4D90-A2EB-234EF76988AD}" destId="{DF7107E9-60DD-489C-BA11-7496F76AE352}" srcOrd="0" destOrd="2" presId="urn:microsoft.com/office/officeart/2005/8/layout/list1"/>
    <dgm:cxn modelId="{7C710F5A-C4BC-49F7-A8A5-C53AF64CC895}" type="presOf" srcId="{1BB918D4-2F4D-423A-A8CD-38052E0D9920}" destId="{6BDCFB3B-F6D9-4ECD-9ECA-0240AE270BB5}" srcOrd="0" destOrd="0" presId="urn:microsoft.com/office/officeart/2005/8/layout/list1"/>
    <dgm:cxn modelId="{D33E55E1-6987-4373-83DD-602295042625}" type="presOf" srcId="{0E315F0A-64D8-4280-99CD-FAF57BDC3F22}" destId="{FE5CAE97-9710-42A2-9927-B3EDE29031F7}" srcOrd="0" destOrd="0" presId="urn:microsoft.com/office/officeart/2005/8/layout/list1"/>
    <dgm:cxn modelId="{85BCEC99-C0E9-433A-A789-4AFAA619D923}" srcId="{BB27B818-E8B6-4B53-91BC-391831E8D048}" destId="{FAD76F85-D048-4D90-A2EB-234EF76988AD}" srcOrd="2" destOrd="0" parTransId="{526E0C25-9CCD-406D-BF18-391BC2A934A1}" sibTransId="{5720364E-538D-4F45-A40B-7DF701392CEE}"/>
    <dgm:cxn modelId="{42BBC501-D823-4300-9A0D-AFF273C8C48E}" type="presOf" srcId="{ED396416-34D1-4AB9-A1F5-E1CD57EC3582}" destId="{0A814562-AC9C-4EF0-98ED-574617A5236A}" srcOrd="0" destOrd="0" presId="urn:microsoft.com/office/officeart/2005/8/layout/list1"/>
    <dgm:cxn modelId="{E60415D3-DBD9-450B-846D-C321A26AE77B}" type="presOf" srcId="{BB27B818-E8B6-4B53-91BC-391831E8D048}" destId="{A6719629-AB0F-4254-8167-818D48CB3D36}" srcOrd="1" destOrd="0" presId="urn:microsoft.com/office/officeart/2005/8/layout/list1"/>
    <dgm:cxn modelId="{A4AC4FBB-3ECC-4DB4-A45F-591945DA3F6C}" type="presOf" srcId="{6E04A34A-2125-40D0-937A-2AE34F2A601C}" destId="{97A87262-77DF-43EB-AF5E-3AF4BEA59E3E}" srcOrd="1" destOrd="0" presId="urn:microsoft.com/office/officeart/2005/8/layout/list1"/>
    <dgm:cxn modelId="{B539543B-5CCF-4299-995B-6F7E1D3BA1F7}" srcId="{1BB918D4-2F4D-423A-A8CD-38052E0D9920}" destId="{BB27B818-E8B6-4B53-91BC-391831E8D048}" srcOrd="0" destOrd="0" parTransId="{5CE8AE64-6969-455C-9D6C-D6E1DB9A7066}" sibTransId="{EFFB88B2-8F8F-45FE-92F9-6D0F75320265}"/>
    <dgm:cxn modelId="{DDB15AF1-29E2-4D7B-BD42-5D9CC51E109B}" srcId="{6E04A34A-2125-40D0-937A-2AE34F2A601C}" destId="{0E315F0A-64D8-4280-99CD-FAF57BDC3F22}" srcOrd="0" destOrd="0" parTransId="{A100EE1C-D0D2-4B98-A634-FB3492BDC1DC}" sibTransId="{8F7A842E-8AC9-4775-963F-B4670B20A834}"/>
    <dgm:cxn modelId="{F22957EC-FAAE-4F4F-96B4-11545C7B1D72}" srcId="{BB27B818-E8B6-4B53-91BC-391831E8D048}" destId="{366F75AE-A9E4-45B3-B12D-B7A25019E0E3}" srcOrd="0" destOrd="0" parTransId="{1FE53E25-538B-400D-AD38-C586383EF04F}" sibTransId="{67CBAB79-9984-42E7-BDD0-29DC8EB8E1F8}"/>
    <dgm:cxn modelId="{A3EBEF4A-6710-4F7F-8225-6DAB1E215636}" type="presOf" srcId="{58FBCDFA-1849-4B25-9A81-4915845BA6CC}" destId="{FE5CAE97-9710-42A2-9927-B3EDE29031F7}" srcOrd="0" destOrd="1" presId="urn:microsoft.com/office/officeart/2005/8/layout/list1"/>
    <dgm:cxn modelId="{F1D8D3B9-F4DB-46CE-8689-5329029AD2CB}" srcId="{1BB918D4-2F4D-423A-A8CD-38052E0D9920}" destId="{0C78C3C9-B9B3-4088-851E-20503759C6B8}" srcOrd="2" destOrd="0" parTransId="{0431690C-28BA-4A22-BC6A-1F6B8CB042B4}" sibTransId="{A0E1EF6B-4C5A-405B-8994-27A98F3CB438}"/>
    <dgm:cxn modelId="{DD9E5245-7322-49FD-978C-4F1B0D571476}" type="presOf" srcId="{C02F6D25-A7A7-4B53-974A-7C652A0B5EF5}" destId="{0A814562-AC9C-4EF0-98ED-574617A5236A}" srcOrd="0" destOrd="1" presId="urn:microsoft.com/office/officeart/2005/8/layout/list1"/>
    <dgm:cxn modelId="{DBE416FB-2A7B-41A1-A3E0-CD548EA1D550}" type="presOf" srcId="{0C78C3C9-B9B3-4088-851E-20503759C6B8}" destId="{A4C9B957-E35D-4390-8E57-6C7223B5E00F}" srcOrd="0" destOrd="0" presId="urn:microsoft.com/office/officeart/2005/8/layout/list1"/>
    <dgm:cxn modelId="{43665EDE-F217-4976-ABD9-CB692FF37EC0}" srcId="{BB27B818-E8B6-4B53-91BC-391831E8D048}" destId="{FBE19F59-858E-47A1-8F82-B9546FD43564}" srcOrd="3" destOrd="0" parTransId="{CBD66CEF-DD6E-4537-8AE6-FDB47413E107}" sibTransId="{8BDE1C3C-3AB8-47D7-8BDB-F4B09CD29433}"/>
    <dgm:cxn modelId="{B818FBB0-75D3-4D4A-B61B-7097710F5510}" srcId="{BB27B818-E8B6-4B53-91BC-391831E8D048}" destId="{2889F169-A2ED-48A7-A5E3-14B216D08A87}" srcOrd="1" destOrd="0" parTransId="{BEC0FCF6-787F-4694-B8AE-682E1A4EBCD3}" sibTransId="{293E40BE-13B2-4121-B7DD-04D16B10E58E}"/>
    <dgm:cxn modelId="{BA7C4212-7520-4A29-A374-FF7CCB72DD2A}" type="presOf" srcId="{366F75AE-A9E4-45B3-B12D-B7A25019E0E3}" destId="{DF7107E9-60DD-489C-BA11-7496F76AE352}" srcOrd="0" destOrd="0" presId="urn:microsoft.com/office/officeart/2005/8/layout/list1"/>
    <dgm:cxn modelId="{90DB00C9-54A9-4D8C-A0FF-9BBC54567AC3}" srcId="{6E04A34A-2125-40D0-937A-2AE34F2A601C}" destId="{58FBCDFA-1849-4B25-9A81-4915845BA6CC}" srcOrd="1" destOrd="0" parTransId="{316C3C7F-F623-4FA8-B5A3-6BAE05616EA1}" sibTransId="{3D8A3CEA-DA16-4B1E-B93E-CF0CBB8E6CF2}"/>
    <dgm:cxn modelId="{0A228A9F-3161-48F7-B532-EF5AE66EF8A6}" type="presOf" srcId="{FBE19F59-858E-47A1-8F82-B9546FD43564}" destId="{DF7107E9-60DD-489C-BA11-7496F76AE352}" srcOrd="0" destOrd="3" presId="urn:microsoft.com/office/officeart/2005/8/layout/list1"/>
    <dgm:cxn modelId="{84D9FC01-F1DE-4C89-969F-743B754DC5E6}" srcId="{0C78C3C9-B9B3-4088-851E-20503759C6B8}" destId="{ED396416-34D1-4AB9-A1F5-E1CD57EC3582}" srcOrd="0" destOrd="0" parTransId="{CF7E44E0-CAE5-4266-A5CD-BC814ABA2E32}" sibTransId="{7839B21F-91AF-4BF7-A5F6-3A6AA0526841}"/>
    <dgm:cxn modelId="{E0BB79E6-1FD2-4DEC-BC0E-A30C4135BB4C}" srcId="{0C78C3C9-B9B3-4088-851E-20503759C6B8}" destId="{C02F6D25-A7A7-4B53-974A-7C652A0B5EF5}" srcOrd="1" destOrd="0" parTransId="{D646C9DF-82AC-4AD0-A958-0545D84AAC3A}" sibTransId="{9DE79DF4-DA30-4DD6-9AD9-C6DADCDBE519}"/>
    <dgm:cxn modelId="{26F0E53E-58C0-42C3-85E8-3A7F8F79F7A1}" type="presOf" srcId="{2889F169-A2ED-48A7-A5E3-14B216D08A87}" destId="{DF7107E9-60DD-489C-BA11-7496F76AE352}" srcOrd="0" destOrd="1" presId="urn:microsoft.com/office/officeart/2005/8/layout/list1"/>
    <dgm:cxn modelId="{8090188B-62DE-4C96-AC46-7D603249EC9C}" type="presOf" srcId="{6E04A34A-2125-40D0-937A-2AE34F2A601C}" destId="{4F6673B0-36BA-4C10-B0F7-1E0DE0D2F497}" srcOrd="0" destOrd="0" presId="urn:microsoft.com/office/officeart/2005/8/layout/list1"/>
    <dgm:cxn modelId="{31BB503F-76BB-4C8E-8330-616E1EEACF9B}" srcId="{1BB918D4-2F4D-423A-A8CD-38052E0D9920}" destId="{6E04A34A-2125-40D0-937A-2AE34F2A601C}" srcOrd="1" destOrd="0" parTransId="{135E35F8-EE23-4270-AFC8-2C5E81A3A673}" sibTransId="{D65CBBC0-3F79-4707-80C6-621045DFDE16}"/>
    <dgm:cxn modelId="{BFF2767F-635F-46A7-886F-26BFD7665842}" type="presOf" srcId="{BB27B818-E8B6-4B53-91BC-391831E8D048}" destId="{FE955EFE-2B8A-4DA1-8C66-ED1ABE0A902F}" srcOrd="0" destOrd="0" presId="urn:microsoft.com/office/officeart/2005/8/layout/list1"/>
    <dgm:cxn modelId="{4008EBEC-DC96-42ED-AFD0-D539E4F9DA59}" type="presParOf" srcId="{6BDCFB3B-F6D9-4ECD-9ECA-0240AE270BB5}" destId="{6A7E2985-83AC-4275-8B6B-E932C26CA4BA}" srcOrd="0" destOrd="0" presId="urn:microsoft.com/office/officeart/2005/8/layout/list1"/>
    <dgm:cxn modelId="{898C6B0E-9B9D-4752-A6C4-786282637F0C}" type="presParOf" srcId="{6A7E2985-83AC-4275-8B6B-E932C26CA4BA}" destId="{FE955EFE-2B8A-4DA1-8C66-ED1ABE0A902F}" srcOrd="0" destOrd="0" presId="urn:microsoft.com/office/officeart/2005/8/layout/list1"/>
    <dgm:cxn modelId="{64F94E7D-51A1-4135-8A16-9944EDE5B036}" type="presParOf" srcId="{6A7E2985-83AC-4275-8B6B-E932C26CA4BA}" destId="{A6719629-AB0F-4254-8167-818D48CB3D36}" srcOrd="1" destOrd="0" presId="urn:microsoft.com/office/officeart/2005/8/layout/list1"/>
    <dgm:cxn modelId="{543AC634-4853-4B66-B8DE-F148E8ABC731}" type="presParOf" srcId="{6BDCFB3B-F6D9-4ECD-9ECA-0240AE270BB5}" destId="{F3481231-7BA8-4F6C-98CB-B2EA6E46E1E3}" srcOrd="1" destOrd="0" presId="urn:microsoft.com/office/officeart/2005/8/layout/list1"/>
    <dgm:cxn modelId="{6F62BCFC-800F-4E7E-98E4-A5D6B986A852}" type="presParOf" srcId="{6BDCFB3B-F6D9-4ECD-9ECA-0240AE270BB5}" destId="{DF7107E9-60DD-489C-BA11-7496F76AE352}" srcOrd="2" destOrd="0" presId="urn:microsoft.com/office/officeart/2005/8/layout/list1"/>
    <dgm:cxn modelId="{8731A787-85FD-4F15-8FF5-64E774E47468}" type="presParOf" srcId="{6BDCFB3B-F6D9-4ECD-9ECA-0240AE270BB5}" destId="{ABF54A31-8D86-40F7-A18A-26BB2B372BF9}" srcOrd="3" destOrd="0" presId="urn:microsoft.com/office/officeart/2005/8/layout/list1"/>
    <dgm:cxn modelId="{2E545B96-BC33-47F3-B569-30F874D74D13}" type="presParOf" srcId="{6BDCFB3B-F6D9-4ECD-9ECA-0240AE270BB5}" destId="{5257F911-63D0-46F5-B9C9-23F7DC918506}" srcOrd="4" destOrd="0" presId="urn:microsoft.com/office/officeart/2005/8/layout/list1"/>
    <dgm:cxn modelId="{5DFF245F-7B60-4684-9DA0-C8896BE1F693}" type="presParOf" srcId="{5257F911-63D0-46F5-B9C9-23F7DC918506}" destId="{4F6673B0-36BA-4C10-B0F7-1E0DE0D2F497}" srcOrd="0" destOrd="0" presId="urn:microsoft.com/office/officeart/2005/8/layout/list1"/>
    <dgm:cxn modelId="{B3A8F149-DBB4-4984-8A19-9FDD2C2B4D73}" type="presParOf" srcId="{5257F911-63D0-46F5-B9C9-23F7DC918506}" destId="{97A87262-77DF-43EB-AF5E-3AF4BEA59E3E}" srcOrd="1" destOrd="0" presId="urn:microsoft.com/office/officeart/2005/8/layout/list1"/>
    <dgm:cxn modelId="{A5E4C9DB-FA87-4331-961A-413D92B619C4}" type="presParOf" srcId="{6BDCFB3B-F6D9-4ECD-9ECA-0240AE270BB5}" destId="{F2EBEF45-EC19-4B78-86B8-66F7B4BA7E2C}" srcOrd="5" destOrd="0" presId="urn:microsoft.com/office/officeart/2005/8/layout/list1"/>
    <dgm:cxn modelId="{587A25A3-05F5-4B37-8408-2EE6A667D016}" type="presParOf" srcId="{6BDCFB3B-F6D9-4ECD-9ECA-0240AE270BB5}" destId="{FE5CAE97-9710-42A2-9927-B3EDE29031F7}" srcOrd="6" destOrd="0" presId="urn:microsoft.com/office/officeart/2005/8/layout/list1"/>
    <dgm:cxn modelId="{5A45FB7C-A062-42BF-B099-61CF08B50514}" type="presParOf" srcId="{6BDCFB3B-F6D9-4ECD-9ECA-0240AE270BB5}" destId="{BDFC1C5E-418B-4897-910B-84B14B7824F0}" srcOrd="7" destOrd="0" presId="urn:microsoft.com/office/officeart/2005/8/layout/list1"/>
    <dgm:cxn modelId="{ED581306-B1DC-419C-9E5B-87701F0004DC}" type="presParOf" srcId="{6BDCFB3B-F6D9-4ECD-9ECA-0240AE270BB5}" destId="{1DCA1CBA-6369-409B-842C-7FA1F6628D42}" srcOrd="8" destOrd="0" presId="urn:microsoft.com/office/officeart/2005/8/layout/list1"/>
    <dgm:cxn modelId="{48A6FF6A-C90F-4F2F-B1A1-3110AFAF5365}" type="presParOf" srcId="{1DCA1CBA-6369-409B-842C-7FA1F6628D42}" destId="{A4C9B957-E35D-4390-8E57-6C7223B5E00F}" srcOrd="0" destOrd="0" presId="urn:microsoft.com/office/officeart/2005/8/layout/list1"/>
    <dgm:cxn modelId="{8483A9A3-7224-4AD1-8F9E-A458659DA2A8}" type="presParOf" srcId="{1DCA1CBA-6369-409B-842C-7FA1F6628D42}" destId="{F5C67647-CDCB-4592-8F66-2C4235A02AEF}" srcOrd="1" destOrd="0" presId="urn:microsoft.com/office/officeart/2005/8/layout/list1"/>
    <dgm:cxn modelId="{560AB0E1-6EB9-4FD5-9DB6-1EDBB0626B3B}" type="presParOf" srcId="{6BDCFB3B-F6D9-4ECD-9ECA-0240AE270BB5}" destId="{83C402CB-415C-4697-AF8F-55280F4BE6FE}" srcOrd="9" destOrd="0" presId="urn:microsoft.com/office/officeart/2005/8/layout/list1"/>
    <dgm:cxn modelId="{EF781749-5A32-4AB5-99C3-A5E37AE8D237}" type="presParOf" srcId="{6BDCFB3B-F6D9-4ECD-9ECA-0240AE270BB5}" destId="{0A814562-AC9C-4EF0-98ED-574617A5236A}"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63F1CF2-FC10-4AF6-9A38-E5DD2BC3994B}"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1C895B93-7DB6-4747-94C0-F698F8233906}">
      <dgm:prSet phldrT="[Text]"/>
      <dgm:spPr/>
      <dgm:t>
        <a:bodyPr/>
        <a:lstStyle/>
        <a:p>
          <a:r>
            <a:rPr lang="en-US" dirty="0" smtClean="0"/>
            <a:t>High resolution on low momentum electrons</a:t>
          </a:r>
          <a:endParaRPr lang="en-US" dirty="0"/>
        </a:p>
      </dgm:t>
    </dgm:pt>
    <dgm:pt modelId="{EE16F311-20B9-4746-AACD-CA331570D988}" type="parTrans" cxnId="{56EA078A-9E3D-40A1-BF49-383F5D1FBD19}">
      <dgm:prSet/>
      <dgm:spPr/>
      <dgm:t>
        <a:bodyPr/>
        <a:lstStyle/>
        <a:p>
          <a:endParaRPr lang="en-US"/>
        </a:p>
      </dgm:t>
    </dgm:pt>
    <dgm:pt modelId="{CC782611-F76B-4D4F-8C88-263C27DD402A}" type="sibTrans" cxnId="{56EA078A-9E3D-40A1-BF49-383F5D1FBD19}">
      <dgm:prSet/>
      <dgm:spPr/>
      <dgm:t>
        <a:bodyPr/>
        <a:lstStyle/>
        <a:p>
          <a:endParaRPr lang="en-US"/>
        </a:p>
      </dgm:t>
    </dgm:pt>
    <dgm:pt modelId="{DDF72114-C7E3-42DA-AC86-0F11E325E031}">
      <dgm:prSet phldrT="[Text]"/>
      <dgm:spPr/>
      <dgm:t>
        <a:bodyPr/>
        <a:lstStyle/>
        <a:p>
          <a:r>
            <a:rPr lang="en-US" dirty="0" smtClean="0"/>
            <a:t>1 &lt; p &lt; 100 MeV</a:t>
          </a:r>
          <a:endParaRPr lang="en-US" dirty="0"/>
        </a:p>
      </dgm:t>
    </dgm:pt>
    <dgm:pt modelId="{EC6A806C-04B8-464D-8C2B-A69FDB0E7E00}" type="parTrans" cxnId="{A9A7D0E2-3CF5-4C56-A4EC-ABB345B0ED43}">
      <dgm:prSet/>
      <dgm:spPr/>
      <dgm:t>
        <a:bodyPr/>
        <a:lstStyle/>
        <a:p>
          <a:endParaRPr lang="en-US"/>
        </a:p>
      </dgm:t>
    </dgm:pt>
    <dgm:pt modelId="{7F0E2B32-F4D0-4A8C-A2E3-1A730A04DD2F}" type="sibTrans" cxnId="{A9A7D0E2-3CF5-4C56-A4EC-ABB345B0ED43}">
      <dgm:prSet/>
      <dgm:spPr/>
      <dgm:t>
        <a:bodyPr/>
        <a:lstStyle/>
        <a:p>
          <a:endParaRPr lang="en-US"/>
        </a:p>
      </dgm:t>
    </dgm:pt>
    <dgm:pt modelId="{E630C5C9-7464-4B9D-A6F9-FD2FCAECFECA}">
      <dgm:prSet phldrT="[Text]"/>
      <dgm:spPr/>
      <dgm:t>
        <a:bodyPr/>
        <a:lstStyle/>
        <a:p>
          <a:r>
            <a:rPr lang="en-US" dirty="0" smtClean="0"/>
            <a:t>Large sensitive surface</a:t>
          </a:r>
          <a:endParaRPr lang="en-US" dirty="0"/>
        </a:p>
      </dgm:t>
    </dgm:pt>
    <dgm:pt modelId="{69675DF5-8B71-4D48-85D7-5E171677D255}" type="parTrans" cxnId="{7D651B14-B4CB-46DE-9D7D-6083E4EAD20B}">
      <dgm:prSet/>
      <dgm:spPr/>
      <dgm:t>
        <a:bodyPr/>
        <a:lstStyle/>
        <a:p>
          <a:endParaRPr lang="en-US"/>
        </a:p>
      </dgm:t>
    </dgm:pt>
    <dgm:pt modelId="{BF7995E9-4BAD-4998-BADE-67367639E927}" type="sibTrans" cxnId="{7D651B14-B4CB-46DE-9D7D-6083E4EAD20B}">
      <dgm:prSet/>
      <dgm:spPr/>
      <dgm:t>
        <a:bodyPr/>
        <a:lstStyle/>
        <a:p>
          <a:endParaRPr lang="en-US"/>
        </a:p>
      </dgm:t>
    </dgm:pt>
    <mc:AlternateContent xmlns:mc="http://schemas.openxmlformats.org/markup-compatibility/2006" xmlns:a14="http://schemas.microsoft.com/office/drawing/2010/main">
      <mc:Choice Requires="a14">
        <dgm:pt modelId="{6F298574-C836-44E9-82DF-3AB84F11CE03}">
          <dgm:prSet phldrT="[Text]"/>
          <dgm:spPr/>
          <dgm: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num>
                      <m:den>
                        <m:r>
                          <a:rPr lang="en-US" b="0" i="1" smtClean="0">
                            <a:latin typeface="Cambria Math" panose="02040503050406030204" pitchFamily="18" charset="0"/>
                            <a:ea typeface="Cambria Math" panose="02040503050406030204" pitchFamily="18" charset="0"/>
                          </a:rPr>
                          <m:t>𝑝</m:t>
                        </m:r>
                      </m:den>
                    </m:f>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−4</m:t>
                        </m:r>
                      </m:sup>
                    </m:sSup>
                  </m:oMath>
                </m:oMathPara>
              </a14:m>
              <a:endParaRPr lang="en-US" dirty="0"/>
            </a:p>
          </dgm:t>
        </dgm:pt>
      </mc:Choice>
      <mc:Fallback xmlns="">
        <dgm:pt modelId="{6F298574-C836-44E9-82DF-3AB84F11CE03}">
          <dgm:prSet phldrT="[Text]"/>
          <dgm:spPr/>
          <dgm:t>
            <a:bodyPr/>
            <a:lstStyle/>
            <a:p>
              <a:r>
                <a:rPr lang="en-US" i="0" smtClean="0">
                  <a:latin typeface="Cambria Math" panose="02040503050406030204" pitchFamily="18" charset="0"/>
                  <a:ea typeface="Cambria Math" panose="02040503050406030204" pitchFamily="18" charset="0"/>
                </a:rPr>
                <a:t>∆</a:t>
              </a:r>
              <a:r>
                <a:rPr lang="en-US" b="0" i="0" smtClean="0">
                  <a:latin typeface="Cambria Math" panose="02040503050406030204" pitchFamily="18" charset="0"/>
                  <a:ea typeface="Cambria Math" panose="02040503050406030204" pitchFamily="18" charset="0"/>
                </a:rPr>
                <a:t>𝑝/𝑝≈〖10〗^(−4)</a:t>
              </a:r>
              <a:endParaRPr lang="en-US" dirty="0"/>
            </a:p>
          </dgm:t>
        </dgm:pt>
      </mc:Fallback>
    </mc:AlternateContent>
    <dgm:pt modelId="{4E7CDB81-BCAB-4631-AD73-AF843947B086}" type="parTrans" cxnId="{CCFE4BA7-9BB5-4A1F-9F0B-70FBFCC8EDA7}">
      <dgm:prSet/>
      <dgm:spPr/>
      <dgm:t>
        <a:bodyPr/>
        <a:lstStyle/>
        <a:p>
          <a:endParaRPr lang="en-US"/>
        </a:p>
      </dgm:t>
    </dgm:pt>
    <dgm:pt modelId="{1AE16772-0F0B-4E24-8D7A-098029C70ACD}" type="sibTrans" cxnId="{CCFE4BA7-9BB5-4A1F-9F0B-70FBFCC8EDA7}">
      <dgm:prSet/>
      <dgm:spPr/>
      <dgm:t>
        <a:bodyPr/>
        <a:lstStyle/>
        <a:p>
          <a:endParaRPr lang="en-US"/>
        </a:p>
      </dgm:t>
    </dgm:pt>
    <mc:AlternateContent xmlns:mc="http://schemas.openxmlformats.org/markup-compatibility/2006" xmlns:a14="http://schemas.microsoft.com/office/drawing/2010/main">
      <mc:Choice Requires="a14">
        <dgm:pt modelId="{98FF1DF7-931F-43A1-A276-C25FDBF443F4}">
          <dgm:prSet phldrT="[Text]"/>
          <dgm:spPr/>
          <dgm: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r>
                      <a:rPr lang="en-US" i="1" smtClean="0">
                        <a:latin typeface="Cambria Math" panose="02040503050406030204" pitchFamily="18" charset="0"/>
                        <a:ea typeface="Cambria Math" panose="02040503050406030204" pitchFamily="18" charset="0"/>
                      </a:rPr>
                      <m:t>≅5∗</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 °</m:t>
                    </m:r>
                  </m:oMath>
                </m:oMathPara>
              </a14:m>
              <a:endParaRPr lang="en-US" dirty="0"/>
            </a:p>
          </dgm:t>
        </dgm:pt>
      </mc:Choice>
      <mc:Fallback xmlns="">
        <dgm:pt modelId="{98FF1DF7-931F-43A1-A276-C25FDBF443F4}">
          <dgm:prSet phldrT="[Text]"/>
          <dgm:spPr/>
          <dgm:t>
            <a:bodyPr/>
            <a:lstStyle/>
            <a:p>
              <a:r>
                <a:rPr lang="en-US" i="0" smtClean="0">
                  <a:latin typeface="Cambria Math" panose="02040503050406030204" pitchFamily="18" charset="0"/>
                  <a:ea typeface="Cambria Math" panose="02040503050406030204" pitchFamily="18" charset="0"/>
                </a:rPr>
                <a:t>∆𝜃≅</a:t>
              </a:r>
              <a:r>
                <a:rPr lang="en-US" b="0" i="0" smtClean="0">
                  <a:latin typeface="Cambria Math" panose="02040503050406030204" pitchFamily="18" charset="0"/>
                  <a:ea typeface="Cambria Math" panose="02040503050406030204" pitchFamily="18" charset="0"/>
                </a:rPr>
                <a:t>5∗〖10〗^(−2)  °</a:t>
              </a:r>
              <a:endParaRPr lang="en-US" dirty="0"/>
            </a:p>
          </dgm:t>
        </dgm:pt>
      </mc:Fallback>
    </mc:AlternateContent>
    <dgm:pt modelId="{5B2D9E22-2FA6-4213-B5FF-2BCF789574EC}" type="parTrans" cxnId="{A92343C0-3732-4C42-A010-3C67621D5306}">
      <dgm:prSet/>
      <dgm:spPr/>
      <dgm:t>
        <a:bodyPr/>
        <a:lstStyle/>
        <a:p>
          <a:endParaRPr lang="en-US"/>
        </a:p>
      </dgm:t>
    </dgm:pt>
    <dgm:pt modelId="{4816E1E2-DE09-436A-BD63-232E7B291B88}" type="sibTrans" cxnId="{A92343C0-3732-4C42-A010-3C67621D5306}">
      <dgm:prSet/>
      <dgm:spPr/>
      <dgm:t>
        <a:bodyPr/>
        <a:lstStyle/>
        <a:p>
          <a:endParaRPr lang="en-US"/>
        </a:p>
      </dgm:t>
    </dgm:pt>
    <dgm:pt modelId="{1F7925DB-E06F-4920-9D90-502E48280276}">
      <dgm:prSet phldrT="[Text]"/>
      <dgm:spPr/>
      <dgm:t>
        <a:bodyPr/>
        <a:lstStyle/>
        <a:p>
          <a:r>
            <a:rPr lang="en-US" dirty="0" smtClean="0"/>
            <a:t>Material reduction</a:t>
          </a:r>
          <a:endParaRPr lang="en-US" dirty="0"/>
        </a:p>
      </dgm:t>
    </dgm:pt>
    <dgm:pt modelId="{DC682243-4DDA-4FCB-B023-F6B20C929401}" type="parTrans" cxnId="{8499C854-5DA3-4639-B123-1E5AB4246F72}">
      <dgm:prSet/>
      <dgm:spPr/>
      <dgm:t>
        <a:bodyPr/>
        <a:lstStyle/>
        <a:p>
          <a:endParaRPr lang="en-US"/>
        </a:p>
      </dgm:t>
    </dgm:pt>
    <dgm:pt modelId="{4855F8AE-783C-4289-8F0A-0E39FDC1823A}" type="sibTrans" cxnId="{8499C854-5DA3-4639-B123-1E5AB4246F72}">
      <dgm:prSet/>
      <dgm:spPr/>
      <dgm:t>
        <a:bodyPr/>
        <a:lstStyle/>
        <a:p>
          <a:endParaRPr lang="en-US"/>
        </a:p>
      </dgm:t>
    </dgm:pt>
    <dgm:pt modelId="{92FC3CC1-8ADA-4CFE-B0BB-5B46E7B57EF8}">
      <dgm:prSet phldrT="[Text]"/>
      <dgm:spPr/>
      <dgm:t>
        <a:bodyPr/>
        <a:lstStyle/>
        <a:p>
          <a:r>
            <a:rPr lang="en-US" dirty="0" smtClean="0"/>
            <a:t>No window before the magnet</a:t>
          </a:r>
          <a:endParaRPr lang="en-US" dirty="0"/>
        </a:p>
      </dgm:t>
    </dgm:pt>
    <dgm:pt modelId="{748DFE99-FD1B-4B1B-B0C7-CFB7BB85BF86}" type="parTrans" cxnId="{8C3F4981-FAC1-448A-AFD9-13A23D726FB7}">
      <dgm:prSet/>
      <dgm:spPr/>
      <dgm:t>
        <a:bodyPr/>
        <a:lstStyle/>
        <a:p>
          <a:endParaRPr lang="en-US"/>
        </a:p>
      </dgm:t>
    </dgm:pt>
    <dgm:pt modelId="{403FC261-33D1-46BA-9082-D88993610905}" type="sibTrans" cxnId="{8C3F4981-FAC1-448A-AFD9-13A23D726FB7}">
      <dgm:prSet/>
      <dgm:spPr/>
      <dgm:t>
        <a:bodyPr/>
        <a:lstStyle/>
        <a:p>
          <a:endParaRPr lang="en-US"/>
        </a:p>
      </dgm:t>
    </dgm:pt>
    <dgm:pt modelId="{699F919E-5B8C-4F6D-AE95-8221252CA841}">
      <dgm:prSet phldrT="[Text]"/>
      <dgm:spPr/>
      <dgm:t>
        <a:bodyPr/>
        <a:lstStyle/>
        <a:p>
          <a:r>
            <a:rPr lang="en-US" dirty="0" smtClean="0"/>
            <a:t>Thin detector design</a:t>
          </a:r>
          <a:endParaRPr lang="en-US" dirty="0"/>
        </a:p>
      </dgm:t>
    </dgm:pt>
    <dgm:pt modelId="{3008AF30-77C0-4F66-8BAC-C61E8523B161}" type="parTrans" cxnId="{043F03E0-4D60-41A7-B923-F15A9BC79E56}">
      <dgm:prSet/>
      <dgm:spPr/>
      <dgm:t>
        <a:bodyPr/>
        <a:lstStyle/>
        <a:p>
          <a:endParaRPr lang="en-US"/>
        </a:p>
      </dgm:t>
    </dgm:pt>
    <dgm:pt modelId="{FFE3E4F1-19E4-4259-9393-DB509687CFD2}" type="sibTrans" cxnId="{043F03E0-4D60-41A7-B923-F15A9BC79E56}">
      <dgm:prSet/>
      <dgm:spPr/>
      <dgm:t>
        <a:bodyPr/>
        <a:lstStyle/>
        <a:p>
          <a:endParaRPr lang="en-US"/>
        </a:p>
      </dgm:t>
    </dgm:pt>
    <mc:AlternateContent xmlns:mc="http://schemas.openxmlformats.org/markup-compatibility/2006" xmlns:a14="http://schemas.microsoft.com/office/drawing/2010/main">
      <mc:Choice Requires="a14">
        <dgm:pt modelId="{E0E5938F-9692-4D7D-99BE-A0945F156B48}">
          <dgm:prSet phldrT="[Text]"/>
          <dgm:spPr/>
          <dgm:t>
            <a:bodyPr/>
            <a:lstStyle/>
            <a:p>
              <a14:m>
                <m:oMath xmlns:m="http://schemas.openxmlformats.org/officeDocument/2006/math">
                  <m:r>
                    <a:rPr lang="en-US" b="0" i="1" smtClean="0">
                      <a:latin typeface="Cambria Math" panose="02040503050406030204" pitchFamily="18" charset="0"/>
                    </a:rPr>
                    <m:t>120∗30 </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a14:m>
              <a:r>
                <a:rPr lang="en-US" dirty="0" smtClean="0"/>
                <a:t> focal plane surface</a:t>
              </a:r>
              <a:endParaRPr lang="en-US" dirty="0"/>
            </a:p>
          </dgm:t>
        </dgm:pt>
      </mc:Choice>
      <mc:Fallback xmlns="">
        <dgm:pt modelId="{E0E5938F-9692-4D7D-99BE-A0945F156B48}">
          <dgm:prSet phldrT="[Text]"/>
          <dgm:spPr/>
          <dgm:t>
            <a:bodyPr/>
            <a:lstStyle/>
            <a:p>
              <a:r>
                <a:rPr lang="en-US" b="0" i="0" smtClean="0">
                  <a:latin typeface="Cambria Math" panose="02040503050406030204" pitchFamily="18" charset="0"/>
                </a:rPr>
                <a:t>120∗30 𝑐𝑚^2</a:t>
              </a:r>
              <a:r>
                <a:rPr lang="en-US" dirty="0" smtClean="0"/>
                <a:t> focal plane surface</a:t>
              </a:r>
              <a:endParaRPr lang="en-US" dirty="0"/>
            </a:p>
          </dgm:t>
        </dgm:pt>
      </mc:Fallback>
    </mc:AlternateContent>
    <dgm:pt modelId="{87E6CFDD-6CED-4D25-BC0D-42323457C26B}" type="parTrans" cxnId="{43FE569E-A056-45F1-9220-73B1048EB7A0}">
      <dgm:prSet/>
      <dgm:spPr/>
      <dgm:t>
        <a:bodyPr/>
        <a:lstStyle/>
        <a:p>
          <a:endParaRPr lang="en-US"/>
        </a:p>
      </dgm:t>
    </dgm:pt>
    <dgm:pt modelId="{592C777A-EEB8-4643-BA58-EC89523BDDA5}" type="sibTrans" cxnId="{43FE569E-A056-45F1-9220-73B1048EB7A0}">
      <dgm:prSet/>
      <dgm:spPr/>
      <dgm:t>
        <a:bodyPr/>
        <a:lstStyle/>
        <a:p>
          <a:endParaRPr lang="en-US"/>
        </a:p>
      </dgm:t>
    </dgm:pt>
    <mc:AlternateContent xmlns:mc="http://schemas.openxmlformats.org/markup-compatibility/2006" xmlns:a14="http://schemas.microsoft.com/office/drawing/2010/main">
      <mc:Choice Requires="a14">
        <dgm:pt modelId="{7E33EF2C-FFE6-47A3-AF91-365520A4FFF6}">
          <dgm:prSet phldrT="[Text]"/>
          <dgm:spPr/>
          <dgm:t>
            <a:bodyPr/>
            <a:lstStyle/>
            <a:p>
              <a14:m>
                <m:oMath xmlns:m="http://schemas.openxmlformats.org/officeDocument/2006/math">
                  <m:r>
                    <a:rPr lang="en-US" b="0" i="1" smtClean="0">
                      <a:latin typeface="Cambria Math" panose="02040503050406030204" pitchFamily="18" charset="0"/>
                    </a:rPr>
                    <m:t>50 </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𝑚</m:t>
                  </m:r>
                </m:oMath>
              </a14:m>
              <a:r>
                <a:rPr lang="en-US" dirty="0" smtClean="0"/>
                <a:t> point resolution in the focal plane</a:t>
              </a:r>
              <a:endParaRPr lang="en-US" dirty="0"/>
            </a:p>
          </dgm:t>
        </dgm:pt>
      </mc:Choice>
      <mc:Fallback xmlns="">
        <dgm:pt modelId="{7E33EF2C-FFE6-47A3-AF91-365520A4FFF6}">
          <dgm:prSet phldrT="[Text]"/>
          <dgm:spPr/>
          <dgm:t>
            <a:bodyPr/>
            <a:lstStyle/>
            <a:p>
              <a:r>
                <a:rPr lang="en-US" b="0" i="0" smtClean="0">
                  <a:latin typeface="Cambria Math" panose="02040503050406030204" pitchFamily="18" charset="0"/>
                </a:rPr>
                <a:t>50 </a:t>
              </a:r>
              <a:r>
                <a:rPr lang="en-US" b="0" i="0" smtClean="0">
                  <a:latin typeface="Cambria Math" panose="02040503050406030204" pitchFamily="18" charset="0"/>
                  <a:ea typeface="Cambria Math" panose="02040503050406030204" pitchFamily="18" charset="0"/>
                </a:rPr>
                <a:t>𝜇𝑚</a:t>
              </a:r>
              <a:r>
                <a:rPr lang="en-US" dirty="0" smtClean="0"/>
                <a:t> point </a:t>
              </a:r>
              <a:r>
                <a:rPr lang="en-US" dirty="0" smtClean="0"/>
                <a:t>resolution </a:t>
              </a:r>
              <a:r>
                <a:rPr lang="en-US" dirty="0" smtClean="0"/>
                <a:t>in the </a:t>
              </a:r>
              <a:r>
                <a:rPr lang="en-US" dirty="0" smtClean="0"/>
                <a:t>focal plane</a:t>
              </a:r>
              <a:endParaRPr lang="en-US" dirty="0"/>
            </a:p>
          </dgm:t>
        </dgm:pt>
      </mc:Fallback>
    </mc:AlternateContent>
    <dgm:pt modelId="{15B57F61-2757-4CA9-AE01-045066DE7C8B}" type="parTrans" cxnId="{4E3E04CC-6399-433F-A2D4-979267289490}">
      <dgm:prSet/>
      <dgm:spPr/>
      <dgm:t>
        <a:bodyPr/>
        <a:lstStyle/>
        <a:p>
          <a:endParaRPr lang="en-US"/>
        </a:p>
      </dgm:t>
    </dgm:pt>
    <dgm:pt modelId="{1EB32471-9613-4010-8420-4DDC10BAE585}" type="sibTrans" cxnId="{4E3E04CC-6399-433F-A2D4-979267289490}">
      <dgm:prSet/>
      <dgm:spPr/>
      <dgm:t>
        <a:bodyPr/>
        <a:lstStyle/>
        <a:p>
          <a:endParaRPr lang="en-US"/>
        </a:p>
      </dgm:t>
    </dgm:pt>
    <dgm:pt modelId="{CE9FC36B-A8FC-4C6A-A778-B4E5579C1E5E}">
      <dgm:prSet phldrT="[Text]"/>
      <dgm:spPr/>
      <dgm:t>
        <a:bodyPr/>
        <a:lstStyle/>
        <a:p>
          <a:r>
            <a:rPr lang="en-US" dirty="0" smtClean="0"/>
            <a:t>At least 2 points to reconstruct the full kinematics</a:t>
          </a:r>
          <a:endParaRPr lang="en-US" dirty="0"/>
        </a:p>
      </dgm:t>
    </dgm:pt>
    <dgm:pt modelId="{083B7ED3-6146-4EB5-AF10-75E4F02F0FE9}" type="parTrans" cxnId="{7F7B8522-CC96-4B8C-945E-C61D3ECFD905}">
      <dgm:prSet/>
      <dgm:spPr/>
      <dgm:t>
        <a:bodyPr/>
        <a:lstStyle/>
        <a:p>
          <a:endParaRPr lang="en-US"/>
        </a:p>
      </dgm:t>
    </dgm:pt>
    <dgm:pt modelId="{C1E6C5C8-2711-4C16-9DEA-B4D36101CED5}" type="sibTrans" cxnId="{7F7B8522-CC96-4B8C-945E-C61D3ECFD905}">
      <dgm:prSet/>
      <dgm:spPr/>
      <dgm:t>
        <a:bodyPr/>
        <a:lstStyle/>
        <a:p>
          <a:endParaRPr lang="en-US"/>
        </a:p>
      </dgm:t>
    </dgm:pt>
    <dgm:pt modelId="{177564F2-7665-4A52-B4E2-A558BB0F6C7F}">
      <dgm:prSet phldrT="[Text]"/>
      <dgm:spPr/>
      <dgm:t>
        <a:bodyPr/>
        <a:lstStyle/>
        <a:p>
          <a:r>
            <a:rPr lang="en-US" dirty="0" smtClean="0"/>
            <a:t>High rate capability</a:t>
          </a:r>
          <a:endParaRPr lang="en-US" dirty="0"/>
        </a:p>
      </dgm:t>
    </dgm:pt>
    <dgm:pt modelId="{D8F6052C-0D5E-4595-AC67-53E27AEBEF0E}" type="parTrans" cxnId="{5FE80112-6526-494F-A4E2-E9D0E64888E1}">
      <dgm:prSet/>
      <dgm:spPr/>
      <dgm:t>
        <a:bodyPr/>
        <a:lstStyle/>
        <a:p>
          <a:endParaRPr lang="en-US"/>
        </a:p>
      </dgm:t>
    </dgm:pt>
    <dgm:pt modelId="{35516401-4007-4C69-A541-D3BF1C293240}" type="sibTrans" cxnId="{5FE80112-6526-494F-A4E2-E9D0E64888E1}">
      <dgm:prSet/>
      <dgm:spPr/>
      <dgm:t>
        <a:bodyPr/>
        <a:lstStyle/>
        <a:p>
          <a:endParaRPr lang="en-US"/>
        </a:p>
      </dgm:t>
    </dgm:pt>
    <mc:AlternateContent xmlns:mc="http://schemas.openxmlformats.org/markup-compatibility/2006" xmlns:a14="http://schemas.microsoft.com/office/drawing/2010/main">
      <mc:Choice Requires="a14">
        <dgm:pt modelId="{6415E29F-5306-4A96-A052-AB21738D8973}">
          <dgm:prSet phldrT="[Text]"/>
          <dgm:spPr/>
          <dgm:t>
            <a:bodyPr/>
            <a:lstStyle/>
            <a:p>
              <a:r>
                <a:rPr lang="en-US" dirty="0" smtClean="0"/>
                <a:t>With a CW operation rates up to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(1 </m:t>
                  </m:r>
                  <m:r>
                    <a:rPr lang="en-US" b="0" i="1" smtClean="0">
                      <a:latin typeface="Cambria Math" panose="02040503050406030204" pitchFamily="18" charset="0"/>
                    </a:rPr>
                    <m:t>𝑀𝐻𝑧</m:t>
                  </m:r>
                  <m:r>
                    <a:rPr lang="en-US" b="0" i="1" smtClean="0">
                      <a:latin typeface="Cambria Math" panose="02040503050406030204" pitchFamily="18" charset="0"/>
                    </a:rPr>
                    <m:t>)</m:t>
                  </m:r>
                </m:oMath>
              </a14:m>
              <a:endParaRPr lang="en-US" dirty="0"/>
            </a:p>
          </dgm:t>
        </dgm:pt>
      </mc:Choice>
      <mc:Fallback xmlns="">
        <dgm:pt modelId="{6415E29F-5306-4A96-A052-AB21738D8973}">
          <dgm:prSet phldrT="[Text]"/>
          <dgm:spPr/>
          <dgm:t>
            <a:bodyPr/>
            <a:lstStyle/>
            <a:p>
              <a:r>
                <a:rPr lang="en-US" dirty="0" smtClean="0"/>
                <a:t>With a CW operation rates up to </a:t>
              </a:r>
              <a:r>
                <a:rPr lang="en-US" b="0" i="0" smtClean="0">
                  <a:latin typeface="Cambria Math" panose="02040503050406030204" pitchFamily="18" charset="0"/>
                </a:rPr>
                <a:t>𝑂(1 𝑀𝐻𝑧)</a:t>
              </a:r>
              <a:endParaRPr lang="en-US" dirty="0"/>
            </a:p>
          </dgm:t>
        </dgm:pt>
      </mc:Fallback>
    </mc:AlternateContent>
    <dgm:pt modelId="{653BDBBA-6FC9-4BC6-86DD-3565A0D8A3A5}" type="parTrans" cxnId="{853A47C1-D866-4D55-95EA-6EFE17883CF1}">
      <dgm:prSet/>
      <dgm:spPr/>
      <dgm:t>
        <a:bodyPr/>
        <a:lstStyle/>
        <a:p>
          <a:endParaRPr lang="en-US"/>
        </a:p>
      </dgm:t>
    </dgm:pt>
    <dgm:pt modelId="{D03671ED-A7C7-4E7D-9962-75AC3091F13B}" type="sibTrans" cxnId="{853A47C1-D866-4D55-95EA-6EFE17883CF1}">
      <dgm:prSet/>
      <dgm:spPr/>
      <dgm:t>
        <a:bodyPr/>
        <a:lstStyle/>
        <a:p>
          <a:endParaRPr lang="en-US"/>
        </a:p>
      </dgm:t>
    </dgm:pt>
    <mc:AlternateContent xmlns:mc="http://schemas.openxmlformats.org/markup-compatibility/2006" xmlns:a14="http://schemas.microsoft.com/office/drawing/2010/main">
      <mc:Choice Requires="a14">
        <dgm:pt modelId="{45BE302A-A96F-4330-A2AD-4A6FC61C7C9B}">
          <dgm:prSet phldrT="[Text]"/>
          <dgm:spPr/>
          <dgm:t>
            <a:bodyPr/>
            <a:lstStyle/>
            <a:p>
              <a:r>
                <a:rPr lang="en-US" dirty="0" smtClean="0"/>
                <a:t>Count rates of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(10 </m:t>
                  </m:r>
                  <m:r>
                    <a:rPr lang="en-US" b="0" i="1" smtClean="0">
                      <a:latin typeface="Cambria Math" panose="02040503050406030204" pitchFamily="18" charset="0"/>
                    </a:rPr>
                    <m:t>𝐾𝐻𝑧</m:t>
                  </m:r>
                  <m:r>
                    <a:rPr lang="en-US" b="0" i="1" smtClean="0">
                      <a:latin typeface="Cambria Math" panose="02040503050406030204" pitchFamily="18" charset="0"/>
                    </a:rPr>
                    <m:t>)</m:t>
                  </m:r>
                </m:oMath>
              </a14:m>
              <a:endParaRPr lang="en-US" dirty="0"/>
            </a:p>
          </dgm:t>
        </dgm:pt>
      </mc:Choice>
      <mc:Fallback xmlns="">
        <dgm:pt modelId="{45BE302A-A96F-4330-A2AD-4A6FC61C7C9B}">
          <dgm:prSet phldrT="[Text]"/>
          <dgm:spPr/>
          <dgm:t>
            <a:bodyPr/>
            <a:lstStyle/>
            <a:p>
              <a:r>
                <a:rPr lang="en-US" dirty="0" smtClean="0"/>
                <a:t>Count rates of </a:t>
              </a:r>
              <a:r>
                <a:rPr lang="en-US" b="0" i="0" smtClean="0">
                  <a:latin typeface="Cambria Math" panose="02040503050406030204" pitchFamily="18" charset="0"/>
                </a:rPr>
                <a:t>𝑂(10 𝐾𝐻𝑧)</a:t>
              </a:r>
              <a:endParaRPr lang="en-US" dirty="0"/>
            </a:p>
          </dgm:t>
        </dgm:pt>
      </mc:Fallback>
    </mc:AlternateContent>
    <dgm:pt modelId="{0C56D891-62B1-4BAA-AEBD-EFBF6CFFFA61}" type="parTrans" cxnId="{203B5EE9-DB0E-40E4-AF54-078C5C8ABA54}">
      <dgm:prSet/>
      <dgm:spPr/>
      <dgm:t>
        <a:bodyPr/>
        <a:lstStyle/>
        <a:p>
          <a:endParaRPr lang="en-US"/>
        </a:p>
      </dgm:t>
    </dgm:pt>
    <dgm:pt modelId="{A1D69BC4-3482-42F2-B766-BB5F7ED09A98}" type="sibTrans" cxnId="{203B5EE9-DB0E-40E4-AF54-078C5C8ABA54}">
      <dgm:prSet/>
      <dgm:spPr/>
      <dgm:t>
        <a:bodyPr/>
        <a:lstStyle/>
        <a:p>
          <a:endParaRPr lang="en-US"/>
        </a:p>
      </dgm:t>
    </dgm:pt>
    <dgm:pt modelId="{10A8AF95-B8AB-4894-9F9B-69C34AD173CB}" type="pres">
      <dgm:prSet presAssocID="{063F1CF2-FC10-4AF6-9A38-E5DD2BC3994B}" presName="linear" presStyleCnt="0">
        <dgm:presLayoutVars>
          <dgm:animLvl val="lvl"/>
          <dgm:resizeHandles val="exact"/>
        </dgm:presLayoutVars>
      </dgm:prSet>
      <dgm:spPr/>
      <dgm:t>
        <a:bodyPr/>
        <a:lstStyle/>
        <a:p>
          <a:endParaRPr lang="en-US"/>
        </a:p>
      </dgm:t>
    </dgm:pt>
    <dgm:pt modelId="{A1C76C51-EB0D-41B8-B2CB-303C9A72D8FB}" type="pres">
      <dgm:prSet presAssocID="{1C895B93-7DB6-4747-94C0-F698F8233906}" presName="parentText" presStyleLbl="node1" presStyleIdx="0" presStyleCnt="4">
        <dgm:presLayoutVars>
          <dgm:chMax val="0"/>
          <dgm:bulletEnabled val="1"/>
        </dgm:presLayoutVars>
      </dgm:prSet>
      <dgm:spPr/>
      <dgm:t>
        <a:bodyPr/>
        <a:lstStyle/>
        <a:p>
          <a:endParaRPr lang="en-US"/>
        </a:p>
      </dgm:t>
    </dgm:pt>
    <dgm:pt modelId="{365E5261-6CEB-4EB0-BF03-0A1B4BFAB19C}" type="pres">
      <dgm:prSet presAssocID="{1C895B93-7DB6-4747-94C0-F698F8233906}" presName="childText" presStyleLbl="revTx" presStyleIdx="0" presStyleCnt="4">
        <dgm:presLayoutVars>
          <dgm:bulletEnabled val="1"/>
        </dgm:presLayoutVars>
      </dgm:prSet>
      <dgm:spPr/>
      <dgm:t>
        <a:bodyPr/>
        <a:lstStyle/>
        <a:p>
          <a:endParaRPr lang="en-US"/>
        </a:p>
      </dgm:t>
    </dgm:pt>
    <dgm:pt modelId="{AF99627A-2AB3-454F-8070-E98532FAC23B}" type="pres">
      <dgm:prSet presAssocID="{1F7925DB-E06F-4920-9D90-502E48280276}" presName="parentText" presStyleLbl="node1" presStyleIdx="1" presStyleCnt="4">
        <dgm:presLayoutVars>
          <dgm:chMax val="0"/>
          <dgm:bulletEnabled val="1"/>
        </dgm:presLayoutVars>
      </dgm:prSet>
      <dgm:spPr/>
      <dgm:t>
        <a:bodyPr/>
        <a:lstStyle/>
        <a:p>
          <a:endParaRPr lang="en-US"/>
        </a:p>
      </dgm:t>
    </dgm:pt>
    <dgm:pt modelId="{9DF28C55-B3B7-4D7A-9830-8C755C2807D9}" type="pres">
      <dgm:prSet presAssocID="{1F7925DB-E06F-4920-9D90-502E48280276}" presName="childText" presStyleLbl="revTx" presStyleIdx="1" presStyleCnt="4">
        <dgm:presLayoutVars>
          <dgm:bulletEnabled val="1"/>
        </dgm:presLayoutVars>
      </dgm:prSet>
      <dgm:spPr/>
      <dgm:t>
        <a:bodyPr/>
        <a:lstStyle/>
        <a:p>
          <a:endParaRPr lang="en-US"/>
        </a:p>
      </dgm:t>
    </dgm:pt>
    <dgm:pt modelId="{BD8B7AEA-74A8-42CB-A2AB-192BAD2E72EA}" type="pres">
      <dgm:prSet presAssocID="{E630C5C9-7464-4B9D-A6F9-FD2FCAECFECA}" presName="parentText" presStyleLbl="node1" presStyleIdx="2" presStyleCnt="4">
        <dgm:presLayoutVars>
          <dgm:chMax val="0"/>
          <dgm:bulletEnabled val="1"/>
        </dgm:presLayoutVars>
      </dgm:prSet>
      <dgm:spPr/>
      <dgm:t>
        <a:bodyPr/>
        <a:lstStyle/>
        <a:p>
          <a:endParaRPr lang="en-US"/>
        </a:p>
      </dgm:t>
    </dgm:pt>
    <dgm:pt modelId="{94AD8BDF-9D07-4D31-BBA7-289F78D68FD4}" type="pres">
      <dgm:prSet presAssocID="{E630C5C9-7464-4B9D-A6F9-FD2FCAECFECA}" presName="childText" presStyleLbl="revTx" presStyleIdx="2" presStyleCnt="4">
        <dgm:presLayoutVars>
          <dgm:bulletEnabled val="1"/>
        </dgm:presLayoutVars>
      </dgm:prSet>
      <dgm:spPr/>
      <dgm:t>
        <a:bodyPr/>
        <a:lstStyle/>
        <a:p>
          <a:endParaRPr lang="en-US"/>
        </a:p>
      </dgm:t>
    </dgm:pt>
    <dgm:pt modelId="{6655D1A1-B700-4CE3-B9AF-7355114D2628}" type="pres">
      <dgm:prSet presAssocID="{177564F2-7665-4A52-B4E2-A558BB0F6C7F}" presName="parentText" presStyleLbl="node1" presStyleIdx="3" presStyleCnt="4">
        <dgm:presLayoutVars>
          <dgm:chMax val="0"/>
          <dgm:bulletEnabled val="1"/>
        </dgm:presLayoutVars>
      </dgm:prSet>
      <dgm:spPr/>
      <dgm:t>
        <a:bodyPr/>
        <a:lstStyle/>
        <a:p>
          <a:endParaRPr lang="en-US"/>
        </a:p>
      </dgm:t>
    </dgm:pt>
    <dgm:pt modelId="{AE5DCC4F-34E2-4BAC-981D-1018C24EA15D}" type="pres">
      <dgm:prSet presAssocID="{177564F2-7665-4A52-B4E2-A558BB0F6C7F}" presName="childText" presStyleLbl="revTx" presStyleIdx="3" presStyleCnt="4">
        <dgm:presLayoutVars>
          <dgm:bulletEnabled val="1"/>
        </dgm:presLayoutVars>
      </dgm:prSet>
      <dgm:spPr/>
      <dgm:t>
        <a:bodyPr/>
        <a:lstStyle/>
        <a:p>
          <a:endParaRPr lang="en-US"/>
        </a:p>
      </dgm:t>
    </dgm:pt>
  </dgm:ptLst>
  <dgm:cxnLst>
    <dgm:cxn modelId="{10B69D0F-6336-4DC3-BBAA-A6990A9029CE}" type="presOf" srcId="{063F1CF2-FC10-4AF6-9A38-E5DD2BC3994B}" destId="{10A8AF95-B8AB-4894-9F9B-69C34AD173CB}" srcOrd="0" destOrd="0" presId="urn:microsoft.com/office/officeart/2005/8/layout/vList2"/>
    <dgm:cxn modelId="{CCFE4BA7-9BB5-4A1F-9F0B-70FBFCC8EDA7}" srcId="{1C895B93-7DB6-4747-94C0-F698F8233906}" destId="{6F298574-C836-44E9-82DF-3AB84F11CE03}" srcOrd="1" destOrd="0" parTransId="{4E7CDB81-BCAB-4631-AD73-AF843947B086}" sibTransId="{1AE16772-0F0B-4E24-8D7A-098029C70ACD}"/>
    <dgm:cxn modelId="{28BB37CC-E322-4180-8A0B-DF20115DE0A2}" type="presOf" srcId="{92FC3CC1-8ADA-4CFE-B0BB-5B46E7B57EF8}" destId="{9DF28C55-B3B7-4D7A-9830-8C755C2807D9}" srcOrd="0" destOrd="0" presId="urn:microsoft.com/office/officeart/2005/8/layout/vList2"/>
    <dgm:cxn modelId="{A92343C0-3732-4C42-A010-3C67621D5306}" srcId="{1C895B93-7DB6-4747-94C0-F698F8233906}" destId="{98FF1DF7-931F-43A1-A276-C25FDBF443F4}" srcOrd="2" destOrd="0" parTransId="{5B2D9E22-2FA6-4213-B5FF-2BCF789574EC}" sibTransId="{4816E1E2-DE09-436A-BD63-232E7B291B88}"/>
    <dgm:cxn modelId="{043F03E0-4D60-41A7-B923-F15A9BC79E56}" srcId="{1F7925DB-E06F-4920-9D90-502E48280276}" destId="{699F919E-5B8C-4F6D-AE95-8221252CA841}" srcOrd="1" destOrd="0" parTransId="{3008AF30-77C0-4F66-8BAC-C61E8523B161}" sibTransId="{FFE3E4F1-19E4-4259-9393-DB509687CFD2}"/>
    <dgm:cxn modelId="{5FE80112-6526-494F-A4E2-E9D0E64888E1}" srcId="{063F1CF2-FC10-4AF6-9A38-E5DD2BC3994B}" destId="{177564F2-7665-4A52-B4E2-A558BB0F6C7F}" srcOrd="3" destOrd="0" parTransId="{D8F6052C-0D5E-4595-AC67-53E27AEBEF0E}" sibTransId="{35516401-4007-4C69-A541-D3BF1C293240}"/>
    <dgm:cxn modelId="{8499C854-5DA3-4639-B123-1E5AB4246F72}" srcId="{063F1CF2-FC10-4AF6-9A38-E5DD2BC3994B}" destId="{1F7925DB-E06F-4920-9D90-502E48280276}" srcOrd="1" destOrd="0" parTransId="{DC682243-4DDA-4FCB-B023-F6B20C929401}" sibTransId="{4855F8AE-783C-4289-8F0A-0E39FDC1823A}"/>
    <dgm:cxn modelId="{7D651B14-B4CB-46DE-9D7D-6083E4EAD20B}" srcId="{063F1CF2-FC10-4AF6-9A38-E5DD2BC3994B}" destId="{E630C5C9-7464-4B9D-A6F9-FD2FCAECFECA}" srcOrd="2" destOrd="0" parTransId="{69675DF5-8B71-4D48-85D7-5E171677D255}" sibTransId="{BF7995E9-4BAD-4998-BADE-67367639E927}"/>
    <dgm:cxn modelId="{F302B4F7-EA7C-49EC-8632-E72FC0BBAF71}" type="presOf" srcId="{45BE302A-A96F-4330-A2AD-4A6FC61C7C9B}" destId="{AE5DCC4F-34E2-4BAC-981D-1018C24EA15D}" srcOrd="0" destOrd="1" presId="urn:microsoft.com/office/officeart/2005/8/layout/vList2"/>
    <dgm:cxn modelId="{0547CC07-4CD4-43A7-A876-742DD7512482}" type="presOf" srcId="{CE9FC36B-A8FC-4C6A-A778-B4E5579C1E5E}" destId="{94AD8BDF-9D07-4D31-BBA7-289F78D68FD4}" srcOrd="0" destOrd="2" presId="urn:microsoft.com/office/officeart/2005/8/layout/vList2"/>
    <dgm:cxn modelId="{A94A29FD-3C30-4234-81AB-50B1CF2B3C68}" type="presOf" srcId="{6F298574-C836-44E9-82DF-3AB84F11CE03}" destId="{365E5261-6CEB-4EB0-BF03-0A1B4BFAB19C}" srcOrd="0" destOrd="1" presId="urn:microsoft.com/office/officeart/2005/8/layout/vList2"/>
    <dgm:cxn modelId="{7F7B8522-CC96-4B8C-945E-C61D3ECFD905}" srcId="{E630C5C9-7464-4B9D-A6F9-FD2FCAECFECA}" destId="{CE9FC36B-A8FC-4C6A-A778-B4E5579C1E5E}" srcOrd="2" destOrd="0" parTransId="{083B7ED3-6146-4EB5-AF10-75E4F02F0FE9}" sibTransId="{C1E6C5C8-2711-4C16-9DEA-B4D36101CED5}"/>
    <dgm:cxn modelId="{8C3F4981-FAC1-448A-AFD9-13A23D726FB7}" srcId="{1F7925DB-E06F-4920-9D90-502E48280276}" destId="{92FC3CC1-8ADA-4CFE-B0BB-5B46E7B57EF8}" srcOrd="0" destOrd="0" parTransId="{748DFE99-FD1B-4B1B-B0C7-CFB7BB85BF86}" sibTransId="{403FC261-33D1-46BA-9082-D88993610905}"/>
    <dgm:cxn modelId="{5B849B8D-7D97-4EC0-8B55-410280CCA5E5}" type="presOf" srcId="{E630C5C9-7464-4B9D-A6F9-FD2FCAECFECA}" destId="{BD8B7AEA-74A8-42CB-A2AB-192BAD2E72EA}" srcOrd="0" destOrd="0" presId="urn:microsoft.com/office/officeart/2005/8/layout/vList2"/>
    <dgm:cxn modelId="{1CE1F789-A5A2-400C-8A13-4D9543137DD0}" type="presOf" srcId="{177564F2-7665-4A52-B4E2-A558BB0F6C7F}" destId="{6655D1A1-B700-4CE3-B9AF-7355114D2628}" srcOrd="0" destOrd="0" presId="urn:microsoft.com/office/officeart/2005/8/layout/vList2"/>
    <dgm:cxn modelId="{01932D83-BCCE-4413-B5F0-6C4C7765F8C9}" type="presOf" srcId="{98FF1DF7-931F-43A1-A276-C25FDBF443F4}" destId="{365E5261-6CEB-4EB0-BF03-0A1B4BFAB19C}" srcOrd="0" destOrd="2" presId="urn:microsoft.com/office/officeart/2005/8/layout/vList2"/>
    <dgm:cxn modelId="{960D3F09-CF19-4A23-AF2E-7DBFB7288D5E}" type="presOf" srcId="{1F7925DB-E06F-4920-9D90-502E48280276}" destId="{AF99627A-2AB3-454F-8070-E98532FAC23B}" srcOrd="0" destOrd="0" presId="urn:microsoft.com/office/officeart/2005/8/layout/vList2"/>
    <dgm:cxn modelId="{203B5EE9-DB0E-40E4-AF54-078C5C8ABA54}" srcId="{177564F2-7665-4A52-B4E2-A558BB0F6C7F}" destId="{45BE302A-A96F-4330-A2AD-4A6FC61C7C9B}" srcOrd="1" destOrd="0" parTransId="{0C56D891-62B1-4BAA-AEBD-EFBF6CFFFA61}" sibTransId="{A1D69BC4-3482-42F2-B766-BB5F7ED09A98}"/>
    <dgm:cxn modelId="{9866B1F1-68AC-4C7A-8DCE-FB4654C8224D}" type="presOf" srcId="{1C895B93-7DB6-4747-94C0-F698F8233906}" destId="{A1C76C51-EB0D-41B8-B2CB-303C9A72D8FB}" srcOrd="0" destOrd="0" presId="urn:microsoft.com/office/officeart/2005/8/layout/vList2"/>
    <dgm:cxn modelId="{DC49F200-BA61-44CE-A367-CBDBCF487E12}" type="presOf" srcId="{6415E29F-5306-4A96-A052-AB21738D8973}" destId="{AE5DCC4F-34E2-4BAC-981D-1018C24EA15D}" srcOrd="0" destOrd="0" presId="urn:microsoft.com/office/officeart/2005/8/layout/vList2"/>
    <dgm:cxn modelId="{1B3DCD16-761A-499A-BD5A-31751BCC80E6}" type="presOf" srcId="{E0E5938F-9692-4D7D-99BE-A0945F156B48}" destId="{94AD8BDF-9D07-4D31-BBA7-289F78D68FD4}" srcOrd="0" destOrd="0" presId="urn:microsoft.com/office/officeart/2005/8/layout/vList2"/>
    <dgm:cxn modelId="{56EA078A-9E3D-40A1-BF49-383F5D1FBD19}" srcId="{063F1CF2-FC10-4AF6-9A38-E5DD2BC3994B}" destId="{1C895B93-7DB6-4747-94C0-F698F8233906}" srcOrd="0" destOrd="0" parTransId="{EE16F311-20B9-4746-AACD-CA331570D988}" sibTransId="{CC782611-F76B-4D4F-8C88-263C27DD402A}"/>
    <dgm:cxn modelId="{A9A7D0E2-3CF5-4C56-A4EC-ABB345B0ED43}" srcId="{1C895B93-7DB6-4747-94C0-F698F8233906}" destId="{DDF72114-C7E3-42DA-AC86-0F11E325E031}" srcOrd="0" destOrd="0" parTransId="{EC6A806C-04B8-464D-8C2B-A69FDB0E7E00}" sibTransId="{7F0E2B32-F4D0-4A8C-A2E3-1A730A04DD2F}"/>
    <dgm:cxn modelId="{8993ACEE-84FD-4E07-93D3-D6FBF7D0EE03}" type="presOf" srcId="{DDF72114-C7E3-42DA-AC86-0F11E325E031}" destId="{365E5261-6CEB-4EB0-BF03-0A1B4BFAB19C}" srcOrd="0" destOrd="0" presId="urn:microsoft.com/office/officeart/2005/8/layout/vList2"/>
    <dgm:cxn modelId="{4A7C3617-B5BC-4FC7-9C35-AF1D936BC220}" type="presOf" srcId="{7E33EF2C-FFE6-47A3-AF91-365520A4FFF6}" destId="{94AD8BDF-9D07-4D31-BBA7-289F78D68FD4}" srcOrd="0" destOrd="1" presId="urn:microsoft.com/office/officeart/2005/8/layout/vList2"/>
    <dgm:cxn modelId="{4E3E04CC-6399-433F-A2D4-979267289490}" srcId="{E630C5C9-7464-4B9D-A6F9-FD2FCAECFECA}" destId="{7E33EF2C-FFE6-47A3-AF91-365520A4FFF6}" srcOrd="1" destOrd="0" parTransId="{15B57F61-2757-4CA9-AE01-045066DE7C8B}" sibTransId="{1EB32471-9613-4010-8420-4DDC10BAE585}"/>
    <dgm:cxn modelId="{43FE569E-A056-45F1-9220-73B1048EB7A0}" srcId="{E630C5C9-7464-4B9D-A6F9-FD2FCAECFECA}" destId="{E0E5938F-9692-4D7D-99BE-A0945F156B48}" srcOrd="0" destOrd="0" parTransId="{87E6CFDD-6CED-4D25-BC0D-42323457C26B}" sibTransId="{592C777A-EEB8-4643-BA58-EC89523BDDA5}"/>
    <dgm:cxn modelId="{853A47C1-D866-4D55-95EA-6EFE17883CF1}" srcId="{177564F2-7665-4A52-B4E2-A558BB0F6C7F}" destId="{6415E29F-5306-4A96-A052-AB21738D8973}" srcOrd="0" destOrd="0" parTransId="{653BDBBA-6FC9-4BC6-86DD-3565A0D8A3A5}" sibTransId="{D03671ED-A7C7-4E7D-9962-75AC3091F13B}"/>
    <dgm:cxn modelId="{11D2D76E-BC7A-49C7-8D49-19814124CF8F}" type="presOf" srcId="{699F919E-5B8C-4F6D-AE95-8221252CA841}" destId="{9DF28C55-B3B7-4D7A-9830-8C755C2807D9}" srcOrd="0" destOrd="1" presId="urn:microsoft.com/office/officeart/2005/8/layout/vList2"/>
    <dgm:cxn modelId="{5924EC48-51E5-4FE0-A9E2-9F889BA73D39}" type="presParOf" srcId="{10A8AF95-B8AB-4894-9F9B-69C34AD173CB}" destId="{A1C76C51-EB0D-41B8-B2CB-303C9A72D8FB}" srcOrd="0" destOrd="0" presId="urn:microsoft.com/office/officeart/2005/8/layout/vList2"/>
    <dgm:cxn modelId="{AC6BAFEB-3151-4987-9200-0ACE371A8947}" type="presParOf" srcId="{10A8AF95-B8AB-4894-9F9B-69C34AD173CB}" destId="{365E5261-6CEB-4EB0-BF03-0A1B4BFAB19C}" srcOrd="1" destOrd="0" presId="urn:microsoft.com/office/officeart/2005/8/layout/vList2"/>
    <dgm:cxn modelId="{1B478192-1F85-47C0-A95C-5F2EAD1BC6E5}" type="presParOf" srcId="{10A8AF95-B8AB-4894-9F9B-69C34AD173CB}" destId="{AF99627A-2AB3-454F-8070-E98532FAC23B}" srcOrd="2" destOrd="0" presId="urn:microsoft.com/office/officeart/2005/8/layout/vList2"/>
    <dgm:cxn modelId="{1B2EABCB-CDFA-42AE-8E99-1D4191FB7F41}" type="presParOf" srcId="{10A8AF95-B8AB-4894-9F9B-69C34AD173CB}" destId="{9DF28C55-B3B7-4D7A-9830-8C755C2807D9}" srcOrd="3" destOrd="0" presId="urn:microsoft.com/office/officeart/2005/8/layout/vList2"/>
    <dgm:cxn modelId="{405C6B8B-FABD-4556-853E-2710D04EFB11}" type="presParOf" srcId="{10A8AF95-B8AB-4894-9F9B-69C34AD173CB}" destId="{BD8B7AEA-74A8-42CB-A2AB-192BAD2E72EA}" srcOrd="4" destOrd="0" presId="urn:microsoft.com/office/officeart/2005/8/layout/vList2"/>
    <dgm:cxn modelId="{18563B17-DEE6-469D-8EEE-9A8004D341F7}" type="presParOf" srcId="{10A8AF95-B8AB-4894-9F9B-69C34AD173CB}" destId="{94AD8BDF-9D07-4D31-BBA7-289F78D68FD4}" srcOrd="5" destOrd="0" presId="urn:microsoft.com/office/officeart/2005/8/layout/vList2"/>
    <dgm:cxn modelId="{124E9FDC-F99D-455E-8A9A-B48ADA136C3E}" type="presParOf" srcId="{10A8AF95-B8AB-4894-9F9B-69C34AD173CB}" destId="{6655D1A1-B700-4CE3-B9AF-7355114D2628}" srcOrd="6" destOrd="0" presId="urn:microsoft.com/office/officeart/2005/8/layout/vList2"/>
    <dgm:cxn modelId="{A87FF276-C34B-408B-A7AD-A0192BDD4494}" type="presParOf" srcId="{10A8AF95-B8AB-4894-9F9B-69C34AD173CB}" destId="{AE5DCC4F-34E2-4BAC-981D-1018C24EA15D}"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0D7BDD9-90C9-491D-8261-CE72684B62A7}"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en-US"/>
        </a:p>
      </dgm:t>
    </dgm:pt>
    <dgm:pt modelId="{6471725C-62D0-4BAF-A201-A8B1FFA63507}">
      <dgm:prSet phldrT="[Text]"/>
      <dgm:spPr/>
      <dgm:t>
        <a:bodyPr/>
        <a:lstStyle/>
        <a:p>
          <a:r>
            <a:rPr lang="it-IT" dirty="0" smtClean="0"/>
            <a:t>2 </a:t>
          </a:r>
          <a:r>
            <a:rPr lang="it-IT" dirty="0" err="1" smtClean="0"/>
            <a:t>Layer</a:t>
          </a:r>
          <a:r>
            <a:rPr lang="it-IT" dirty="0" smtClean="0"/>
            <a:t> </a:t>
          </a:r>
          <a:r>
            <a:rPr lang="it-IT" dirty="0" err="1" smtClean="0"/>
            <a:t>Hodoscope</a:t>
          </a:r>
          <a:endParaRPr lang="en-US" dirty="0"/>
        </a:p>
      </dgm:t>
    </dgm:pt>
    <dgm:pt modelId="{CFBE9DE7-5B79-4D2D-AB0C-F1C75FD84A7F}" type="parTrans" cxnId="{DAB27D31-8575-40C2-878E-25D9D207C394}">
      <dgm:prSet/>
      <dgm:spPr/>
      <dgm:t>
        <a:bodyPr/>
        <a:lstStyle/>
        <a:p>
          <a:endParaRPr lang="en-US"/>
        </a:p>
      </dgm:t>
    </dgm:pt>
    <dgm:pt modelId="{4B051927-C250-4A37-AD61-B97B77CFCDBA}" type="sibTrans" cxnId="{DAB27D31-8575-40C2-878E-25D9D207C394}">
      <dgm:prSet/>
      <dgm:spPr/>
      <dgm:t>
        <a:bodyPr/>
        <a:lstStyle/>
        <a:p>
          <a:endParaRPr lang="en-US"/>
        </a:p>
      </dgm:t>
    </dgm:pt>
    <dgm:pt modelId="{4B9E16A3-7E1E-4CBD-9AD9-ED7CAA52FE02}">
      <dgm:prSet phldrT="[Text]"/>
      <dgm:spPr/>
      <dgm:t>
        <a:bodyPr/>
        <a:lstStyle/>
        <a:p>
          <a:r>
            <a:rPr lang="it-IT" dirty="0" smtClean="0"/>
            <a:t>Short </a:t>
          </a:r>
          <a:r>
            <a:rPr lang="it-IT" dirty="0" err="1" smtClean="0"/>
            <a:t>drift</a:t>
          </a:r>
          <a:r>
            <a:rPr lang="it-IT" dirty="0" smtClean="0"/>
            <a:t> TPC</a:t>
          </a:r>
          <a:endParaRPr lang="en-US" dirty="0"/>
        </a:p>
      </dgm:t>
    </dgm:pt>
    <dgm:pt modelId="{80FF76D2-3E50-43EA-A411-2D9EBC0E81B4}" type="parTrans" cxnId="{135B9F8F-61D2-45A4-A7BD-6F3CC964F581}">
      <dgm:prSet/>
      <dgm:spPr/>
      <dgm:t>
        <a:bodyPr/>
        <a:lstStyle/>
        <a:p>
          <a:endParaRPr lang="en-US"/>
        </a:p>
      </dgm:t>
    </dgm:pt>
    <dgm:pt modelId="{32129C5A-93FE-4671-AE57-F3EC37A29298}" type="sibTrans" cxnId="{135B9F8F-61D2-45A4-A7BD-6F3CC964F581}">
      <dgm:prSet/>
      <dgm:spPr/>
      <dgm:t>
        <a:bodyPr/>
        <a:lstStyle/>
        <a:p>
          <a:endParaRPr lang="en-US"/>
        </a:p>
      </dgm:t>
    </dgm:pt>
    <dgm:pt modelId="{BA7D4881-37A6-440A-997D-CECB89215A08}">
      <dgm:prSet phldrT="[Text]"/>
      <dgm:spPr/>
      <dgm:t>
        <a:bodyPr/>
        <a:lstStyle/>
        <a:p>
          <a:r>
            <a:rPr lang="en-US" dirty="0" smtClean="0"/>
            <a:t>Simple detector to built</a:t>
          </a:r>
          <a:endParaRPr lang="en-US" dirty="0"/>
        </a:p>
      </dgm:t>
    </dgm:pt>
    <dgm:pt modelId="{0A1D75AF-BBEB-46C8-B4E7-B2A9E55FFFC9}" type="parTrans" cxnId="{1435BA84-59D7-436F-AD71-358C3EC0B790}">
      <dgm:prSet/>
      <dgm:spPr/>
      <dgm:t>
        <a:bodyPr/>
        <a:lstStyle/>
        <a:p>
          <a:endParaRPr lang="en-US"/>
        </a:p>
      </dgm:t>
    </dgm:pt>
    <dgm:pt modelId="{9C25E7AC-0409-4B76-9150-72EF5A1D0CC9}" type="sibTrans" cxnId="{1435BA84-59D7-436F-AD71-358C3EC0B790}">
      <dgm:prSet/>
      <dgm:spPr/>
      <dgm:t>
        <a:bodyPr/>
        <a:lstStyle/>
        <a:p>
          <a:endParaRPr lang="en-US"/>
        </a:p>
      </dgm:t>
    </dgm:pt>
    <dgm:pt modelId="{C70E3B6D-DC40-4650-ACDC-E077254744BA}">
      <dgm:prSet phldrT="[Text]"/>
      <dgm:spPr/>
      <dgm:t>
        <a:bodyPr/>
        <a:lstStyle/>
        <a:p>
          <a:r>
            <a:rPr lang="en-US" dirty="0" smtClean="0"/>
            <a:t>Uniform and high position resolution</a:t>
          </a:r>
          <a:endParaRPr lang="en-US" dirty="0"/>
        </a:p>
      </dgm:t>
    </dgm:pt>
    <dgm:pt modelId="{1E4F2EEF-EB02-4351-9E4E-A53F74582B4D}" type="parTrans" cxnId="{BF9D2C4B-E9A8-43B0-A503-356CC619FF22}">
      <dgm:prSet/>
      <dgm:spPr/>
      <dgm:t>
        <a:bodyPr/>
        <a:lstStyle/>
        <a:p>
          <a:endParaRPr lang="en-US"/>
        </a:p>
      </dgm:t>
    </dgm:pt>
    <dgm:pt modelId="{32836F0D-ED6D-4972-899B-5A646577F1F1}" type="sibTrans" cxnId="{BF9D2C4B-E9A8-43B0-A503-356CC619FF22}">
      <dgm:prSet/>
      <dgm:spPr/>
      <dgm:t>
        <a:bodyPr/>
        <a:lstStyle/>
        <a:p>
          <a:endParaRPr lang="en-US"/>
        </a:p>
      </dgm:t>
    </dgm:pt>
    <dgm:pt modelId="{F2EEA7CC-27B6-4AF1-9291-7867957C672B}">
      <dgm:prSet phldrT="[Text]"/>
      <dgm:spPr/>
      <dgm:t>
        <a:bodyPr/>
        <a:lstStyle/>
        <a:p>
          <a:r>
            <a:rPr lang="en-US" dirty="0" smtClean="0"/>
            <a:t>Moderate material thickness</a:t>
          </a:r>
          <a:endParaRPr lang="en-US" dirty="0"/>
        </a:p>
      </dgm:t>
    </dgm:pt>
    <dgm:pt modelId="{1FAAA937-1202-43BF-B856-9A3F8496249D}" type="parTrans" cxnId="{A25154E2-7699-4812-A006-BACFFAE9115B}">
      <dgm:prSet/>
      <dgm:spPr/>
      <dgm:t>
        <a:bodyPr/>
        <a:lstStyle/>
        <a:p>
          <a:endParaRPr lang="en-US"/>
        </a:p>
      </dgm:t>
    </dgm:pt>
    <dgm:pt modelId="{CBF62502-EF98-46FC-933E-66212DB5949A}" type="sibTrans" cxnId="{A25154E2-7699-4812-A006-BACFFAE9115B}">
      <dgm:prSet/>
      <dgm:spPr/>
      <dgm:t>
        <a:bodyPr/>
        <a:lstStyle/>
        <a:p>
          <a:endParaRPr lang="en-US"/>
        </a:p>
      </dgm:t>
    </dgm:pt>
    <dgm:pt modelId="{A8C63D33-888F-43F4-81AD-154A398AD755}">
      <dgm:prSet phldrT="[Text]"/>
      <dgm:spPr/>
      <dgm:t>
        <a:bodyPr/>
        <a:lstStyle/>
        <a:p>
          <a:r>
            <a:rPr lang="en-US" dirty="0" smtClean="0"/>
            <a:t>Only 2 reconstructed points</a:t>
          </a:r>
          <a:endParaRPr lang="en-US" dirty="0"/>
        </a:p>
      </dgm:t>
    </dgm:pt>
    <dgm:pt modelId="{C5D2862C-4616-49A8-9D41-C56DCEB61A64}" type="parTrans" cxnId="{BFEAA262-2134-45D2-91FC-194231DD8E92}">
      <dgm:prSet/>
      <dgm:spPr/>
      <dgm:t>
        <a:bodyPr/>
        <a:lstStyle/>
        <a:p>
          <a:endParaRPr lang="en-US"/>
        </a:p>
      </dgm:t>
    </dgm:pt>
    <dgm:pt modelId="{9DDD88AC-6183-41F6-9DB0-F79CECC0D348}" type="sibTrans" cxnId="{BFEAA262-2134-45D2-91FC-194231DD8E92}">
      <dgm:prSet/>
      <dgm:spPr/>
      <dgm:t>
        <a:bodyPr/>
        <a:lstStyle/>
        <a:p>
          <a:endParaRPr lang="en-US"/>
        </a:p>
      </dgm:t>
    </dgm:pt>
    <dgm:pt modelId="{08836651-3397-4C78-9BE0-145C77C66BC3}">
      <dgm:prSet phldrT="[Text]"/>
      <dgm:spPr/>
      <dgm:t>
        <a:bodyPr/>
        <a:lstStyle/>
        <a:p>
          <a:r>
            <a:rPr lang="en-US" dirty="0" smtClean="0"/>
            <a:t>More delicate to optimize</a:t>
          </a:r>
          <a:endParaRPr lang="en-US" dirty="0"/>
        </a:p>
      </dgm:t>
    </dgm:pt>
    <dgm:pt modelId="{98EA1039-41B4-4A78-AF74-47D25602F821}" type="parTrans" cxnId="{12A63EF5-77CC-4B43-B6A0-AD7C690382C9}">
      <dgm:prSet/>
      <dgm:spPr/>
      <dgm:t>
        <a:bodyPr/>
        <a:lstStyle/>
        <a:p>
          <a:endParaRPr lang="en-US"/>
        </a:p>
      </dgm:t>
    </dgm:pt>
    <dgm:pt modelId="{B135F48D-9167-4AA0-9E54-7F936E990DA7}" type="sibTrans" cxnId="{12A63EF5-77CC-4B43-B6A0-AD7C690382C9}">
      <dgm:prSet/>
      <dgm:spPr/>
      <dgm:t>
        <a:bodyPr/>
        <a:lstStyle/>
        <a:p>
          <a:endParaRPr lang="en-US"/>
        </a:p>
      </dgm:t>
    </dgm:pt>
    <dgm:pt modelId="{7AACB156-B293-43BF-9FCD-539C71924FF7}">
      <dgm:prSet phldrT="[Text]"/>
      <dgm:spPr/>
      <dgm:t>
        <a:bodyPr/>
        <a:lstStyle/>
        <a:p>
          <a:r>
            <a:rPr lang="en-US" dirty="0" smtClean="0"/>
            <a:t>Worse single point resolution</a:t>
          </a:r>
          <a:endParaRPr lang="en-US" dirty="0"/>
        </a:p>
      </dgm:t>
    </dgm:pt>
    <dgm:pt modelId="{87ACD2A0-1C2B-4806-95E7-56D1CAB1D122}" type="parTrans" cxnId="{15DFA775-7C14-4BDD-8343-BA971399F211}">
      <dgm:prSet/>
      <dgm:spPr/>
      <dgm:t>
        <a:bodyPr/>
        <a:lstStyle/>
        <a:p>
          <a:endParaRPr lang="en-US"/>
        </a:p>
      </dgm:t>
    </dgm:pt>
    <dgm:pt modelId="{533AA700-A7CF-43F1-9780-FD7526EE5A0F}" type="sibTrans" cxnId="{15DFA775-7C14-4BDD-8343-BA971399F211}">
      <dgm:prSet/>
      <dgm:spPr/>
      <dgm:t>
        <a:bodyPr/>
        <a:lstStyle/>
        <a:p>
          <a:endParaRPr lang="en-US"/>
        </a:p>
      </dgm:t>
    </dgm:pt>
    <dgm:pt modelId="{6A8D29FE-E0BD-48F2-A02B-D47615326EC5}">
      <dgm:prSet phldrT="[Text]"/>
      <dgm:spPr/>
      <dgm:t>
        <a:bodyPr/>
        <a:lstStyle/>
        <a:p>
          <a:r>
            <a:rPr lang="en-US" dirty="0" smtClean="0"/>
            <a:t>Minimal material thickness</a:t>
          </a:r>
          <a:endParaRPr lang="en-US" dirty="0"/>
        </a:p>
      </dgm:t>
    </dgm:pt>
    <dgm:pt modelId="{B1062D5B-7923-47D3-9BC8-3D1F11281851}" type="parTrans" cxnId="{63679D84-DC2E-4137-B489-E94D73DD2B3C}">
      <dgm:prSet/>
      <dgm:spPr/>
      <dgm:t>
        <a:bodyPr/>
        <a:lstStyle/>
        <a:p>
          <a:endParaRPr lang="en-US"/>
        </a:p>
      </dgm:t>
    </dgm:pt>
    <dgm:pt modelId="{7CAA98B7-4BEF-402D-AEFB-BD020DC3DE58}" type="sibTrans" cxnId="{63679D84-DC2E-4137-B489-E94D73DD2B3C}">
      <dgm:prSet/>
      <dgm:spPr/>
      <dgm:t>
        <a:bodyPr/>
        <a:lstStyle/>
        <a:p>
          <a:endParaRPr lang="en-US"/>
        </a:p>
      </dgm:t>
    </dgm:pt>
    <dgm:pt modelId="{67C4BB77-FA79-4513-BC41-8D9CEB97A3F8}">
      <dgm:prSet phldrT="[Text]"/>
      <dgm:spPr/>
      <dgm:t>
        <a:bodyPr/>
        <a:lstStyle/>
        <a:p>
          <a:r>
            <a:rPr lang="en-US" dirty="0" smtClean="0"/>
            <a:t>Multiple samples and full track reconstruction possible</a:t>
          </a:r>
          <a:endParaRPr lang="en-US" dirty="0"/>
        </a:p>
      </dgm:t>
    </dgm:pt>
    <dgm:pt modelId="{53E8D574-F927-4BF9-A89C-E9095E3E53E7}" type="parTrans" cxnId="{F39D0BE4-895C-462B-9A47-57A871CC6D60}">
      <dgm:prSet/>
      <dgm:spPr/>
      <dgm:t>
        <a:bodyPr/>
        <a:lstStyle/>
        <a:p>
          <a:endParaRPr lang="en-US"/>
        </a:p>
      </dgm:t>
    </dgm:pt>
    <dgm:pt modelId="{C5147690-D2E7-472F-9C7E-8F2B4A885E84}" type="sibTrans" cxnId="{F39D0BE4-895C-462B-9A47-57A871CC6D60}">
      <dgm:prSet/>
      <dgm:spPr/>
      <dgm:t>
        <a:bodyPr/>
        <a:lstStyle/>
        <a:p>
          <a:endParaRPr lang="en-US"/>
        </a:p>
      </dgm:t>
    </dgm:pt>
    <dgm:pt modelId="{EFA93D95-0FC7-4D1D-A6D3-52463B280E33}" type="pres">
      <dgm:prSet presAssocID="{00D7BDD9-90C9-491D-8261-CE72684B62A7}" presName="Name0" presStyleCnt="0">
        <dgm:presLayoutVars>
          <dgm:dir/>
          <dgm:animLvl val="lvl"/>
          <dgm:resizeHandles val="exact"/>
        </dgm:presLayoutVars>
      </dgm:prSet>
      <dgm:spPr/>
      <dgm:t>
        <a:bodyPr/>
        <a:lstStyle/>
        <a:p>
          <a:endParaRPr lang="en-US"/>
        </a:p>
      </dgm:t>
    </dgm:pt>
    <dgm:pt modelId="{C9E62FA6-B0C0-4716-870F-9C7FD85157E5}" type="pres">
      <dgm:prSet presAssocID="{6471725C-62D0-4BAF-A201-A8B1FFA63507}" presName="composite" presStyleCnt="0"/>
      <dgm:spPr/>
      <dgm:t>
        <a:bodyPr/>
        <a:lstStyle/>
        <a:p>
          <a:endParaRPr lang="en-US"/>
        </a:p>
      </dgm:t>
    </dgm:pt>
    <dgm:pt modelId="{ADD5CA00-654F-4644-A066-020336636517}" type="pres">
      <dgm:prSet presAssocID="{6471725C-62D0-4BAF-A201-A8B1FFA63507}" presName="parTx" presStyleLbl="alignNode1" presStyleIdx="0" presStyleCnt="2">
        <dgm:presLayoutVars>
          <dgm:chMax val="0"/>
          <dgm:chPref val="0"/>
          <dgm:bulletEnabled val="1"/>
        </dgm:presLayoutVars>
      </dgm:prSet>
      <dgm:spPr/>
      <dgm:t>
        <a:bodyPr/>
        <a:lstStyle/>
        <a:p>
          <a:endParaRPr lang="en-US"/>
        </a:p>
      </dgm:t>
    </dgm:pt>
    <dgm:pt modelId="{67F6C034-D693-477F-AD39-DD3B17457FEE}" type="pres">
      <dgm:prSet presAssocID="{6471725C-62D0-4BAF-A201-A8B1FFA63507}" presName="desTx" presStyleLbl="alignAccFollowNode1" presStyleIdx="0" presStyleCnt="2">
        <dgm:presLayoutVars>
          <dgm:bulletEnabled val="1"/>
        </dgm:presLayoutVars>
      </dgm:prSet>
      <dgm:spPr/>
      <dgm:t>
        <a:bodyPr/>
        <a:lstStyle/>
        <a:p>
          <a:endParaRPr lang="en-US"/>
        </a:p>
      </dgm:t>
    </dgm:pt>
    <dgm:pt modelId="{960A2A81-6670-457E-8BEA-2549551AEF93}" type="pres">
      <dgm:prSet presAssocID="{4B051927-C250-4A37-AD61-B97B77CFCDBA}" presName="space" presStyleCnt="0"/>
      <dgm:spPr/>
      <dgm:t>
        <a:bodyPr/>
        <a:lstStyle/>
        <a:p>
          <a:endParaRPr lang="en-US"/>
        </a:p>
      </dgm:t>
    </dgm:pt>
    <dgm:pt modelId="{B828B007-968A-4746-B460-7154CB9AD72B}" type="pres">
      <dgm:prSet presAssocID="{4B9E16A3-7E1E-4CBD-9AD9-ED7CAA52FE02}" presName="composite" presStyleCnt="0"/>
      <dgm:spPr/>
      <dgm:t>
        <a:bodyPr/>
        <a:lstStyle/>
        <a:p>
          <a:endParaRPr lang="en-US"/>
        </a:p>
      </dgm:t>
    </dgm:pt>
    <dgm:pt modelId="{4FE8E169-69CB-436D-8D8A-36CB6687E71C}" type="pres">
      <dgm:prSet presAssocID="{4B9E16A3-7E1E-4CBD-9AD9-ED7CAA52FE02}" presName="parTx" presStyleLbl="alignNode1" presStyleIdx="1" presStyleCnt="2">
        <dgm:presLayoutVars>
          <dgm:chMax val="0"/>
          <dgm:chPref val="0"/>
          <dgm:bulletEnabled val="1"/>
        </dgm:presLayoutVars>
      </dgm:prSet>
      <dgm:spPr/>
      <dgm:t>
        <a:bodyPr/>
        <a:lstStyle/>
        <a:p>
          <a:endParaRPr lang="en-US"/>
        </a:p>
      </dgm:t>
    </dgm:pt>
    <dgm:pt modelId="{EF04C6F1-E551-4CD9-BB58-5E0541338C76}" type="pres">
      <dgm:prSet presAssocID="{4B9E16A3-7E1E-4CBD-9AD9-ED7CAA52FE02}" presName="desTx" presStyleLbl="alignAccFollowNode1" presStyleIdx="1" presStyleCnt="2">
        <dgm:presLayoutVars>
          <dgm:bulletEnabled val="1"/>
        </dgm:presLayoutVars>
      </dgm:prSet>
      <dgm:spPr/>
      <dgm:t>
        <a:bodyPr/>
        <a:lstStyle/>
        <a:p>
          <a:endParaRPr lang="en-US"/>
        </a:p>
      </dgm:t>
    </dgm:pt>
  </dgm:ptLst>
  <dgm:cxnLst>
    <dgm:cxn modelId="{7A2D06D2-97C8-4B05-B417-8251AC31158B}" type="presOf" srcId="{A8C63D33-888F-43F4-81AD-154A398AD755}" destId="{67F6C034-D693-477F-AD39-DD3B17457FEE}" srcOrd="0" destOrd="3" presId="urn:microsoft.com/office/officeart/2005/8/layout/hList1"/>
    <dgm:cxn modelId="{297A4B25-67D2-47BC-BC7B-9449D43A765F}" type="presOf" srcId="{BA7D4881-37A6-440A-997D-CECB89215A08}" destId="{67F6C034-D693-477F-AD39-DD3B17457FEE}" srcOrd="0" destOrd="0" presId="urn:microsoft.com/office/officeart/2005/8/layout/hList1"/>
    <dgm:cxn modelId="{678ED906-2FCD-4AA0-AAFE-2AB8C1369D65}" type="presOf" srcId="{6471725C-62D0-4BAF-A201-A8B1FFA63507}" destId="{ADD5CA00-654F-4644-A066-020336636517}" srcOrd="0" destOrd="0" presId="urn:microsoft.com/office/officeart/2005/8/layout/hList1"/>
    <dgm:cxn modelId="{F39D0BE4-895C-462B-9A47-57A871CC6D60}" srcId="{4B9E16A3-7E1E-4CBD-9AD9-ED7CAA52FE02}" destId="{67C4BB77-FA79-4513-BC41-8D9CEB97A3F8}" srcOrd="3" destOrd="0" parTransId="{53E8D574-F927-4BF9-A89C-E9095E3E53E7}" sibTransId="{C5147690-D2E7-472F-9C7E-8F2B4A885E84}"/>
    <dgm:cxn modelId="{51107FF7-780A-47A1-B136-54325641238A}" type="presOf" srcId="{F2EEA7CC-27B6-4AF1-9291-7867957C672B}" destId="{67F6C034-D693-477F-AD39-DD3B17457FEE}" srcOrd="0" destOrd="2" presId="urn:microsoft.com/office/officeart/2005/8/layout/hList1"/>
    <dgm:cxn modelId="{507F0D7E-4005-4B84-966B-5493960FE12A}" type="presOf" srcId="{08836651-3397-4C78-9BE0-145C77C66BC3}" destId="{EF04C6F1-E551-4CD9-BB58-5E0541338C76}" srcOrd="0" destOrd="0" presId="urn:microsoft.com/office/officeart/2005/8/layout/hList1"/>
    <dgm:cxn modelId="{7183BBCE-75F3-43C2-A5EA-A1FB0B141A2B}" type="presOf" srcId="{67C4BB77-FA79-4513-BC41-8D9CEB97A3F8}" destId="{EF04C6F1-E551-4CD9-BB58-5E0541338C76}" srcOrd="0" destOrd="3" presId="urn:microsoft.com/office/officeart/2005/8/layout/hList1"/>
    <dgm:cxn modelId="{217AB514-FFBF-4337-A1F1-CAFF509C0201}" type="presOf" srcId="{4B9E16A3-7E1E-4CBD-9AD9-ED7CAA52FE02}" destId="{4FE8E169-69CB-436D-8D8A-36CB6687E71C}" srcOrd="0" destOrd="0" presId="urn:microsoft.com/office/officeart/2005/8/layout/hList1"/>
    <dgm:cxn modelId="{3528851C-020E-4E93-91CD-DFC8F301FA3B}" type="presOf" srcId="{C70E3B6D-DC40-4650-ACDC-E077254744BA}" destId="{67F6C034-D693-477F-AD39-DD3B17457FEE}" srcOrd="0" destOrd="1" presId="urn:microsoft.com/office/officeart/2005/8/layout/hList1"/>
    <dgm:cxn modelId="{DAB27D31-8575-40C2-878E-25D9D207C394}" srcId="{00D7BDD9-90C9-491D-8261-CE72684B62A7}" destId="{6471725C-62D0-4BAF-A201-A8B1FFA63507}" srcOrd="0" destOrd="0" parTransId="{CFBE9DE7-5B79-4D2D-AB0C-F1C75FD84A7F}" sibTransId="{4B051927-C250-4A37-AD61-B97B77CFCDBA}"/>
    <dgm:cxn modelId="{3DF90420-B6E5-49FE-BDFA-2651C06C6118}" type="presOf" srcId="{6A8D29FE-E0BD-48F2-A02B-D47615326EC5}" destId="{EF04C6F1-E551-4CD9-BB58-5E0541338C76}" srcOrd="0" destOrd="2" presId="urn:microsoft.com/office/officeart/2005/8/layout/hList1"/>
    <dgm:cxn modelId="{62985CD0-3E15-402C-985C-94A6F2ECB6DB}" type="presOf" srcId="{7AACB156-B293-43BF-9FCD-539C71924FF7}" destId="{EF04C6F1-E551-4CD9-BB58-5E0541338C76}" srcOrd="0" destOrd="1" presId="urn:microsoft.com/office/officeart/2005/8/layout/hList1"/>
    <dgm:cxn modelId="{1435BA84-59D7-436F-AD71-358C3EC0B790}" srcId="{6471725C-62D0-4BAF-A201-A8B1FFA63507}" destId="{BA7D4881-37A6-440A-997D-CECB89215A08}" srcOrd="0" destOrd="0" parTransId="{0A1D75AF-BBEB-46C8-B4E7-B2A9E55FFFC9}" sibTransId="{9C25E7AC-0409-4B76-9150-72EF5A1D0CC9}"/>
    <dgm:cxn modelId="{44535F81-80D4-4726-905E-FB6BBCA4DEA2}" type="presOf" srcId="{00D7BDD9-90C9-491D-8261-CE72684B62A7}" destId="{EFA93D95-0FC7-4D1D-A6D3-52463B280E33}" srcOrd="0" destOrd="0" presId="urn:microsoft.com/office/officeart/2005/8/layout/hList1"/>
    <dgm:cxn modelId="{A25154E2-7699-4812-A006-BACFFAE9115B}" srcId="{6471725C-62D0-4BAF-A201-A8B1FFA63507}" destId="{F2EEA7CC-27B6-4AF1-9291-7867957C672B}" srcOrd="2" destOrd="0" parTransId="{1FAAA937-1202-43BF-B856-9A3F8496249D}" sibTransId="{CBF62502-EF98-46FC-933E-66212DB5949A}"/>
    <dgm:cxn modelId="{BF9D2C4B-E9A8-43B0-A503-356CC619FF22}" srcId="{6471725C-62D0-4BAF-A201-A8B1FFA63507}" destId="{C70E3B6D-DC40-4650-ACDC-E077254744BA}" srcOrd="1" destOrd="0" parTransId="{1E4F2EEF-EB02-4351-9E4E-A53F74582B4D}" sibTransId="{32836F0D-ED6D-4972-899B-5A646577F1F1}"/>
    <dgm:cxn modelId="{15DFA775-7C14-4BDD-8343-BA971399F211}" srcId="{4B9E16A3-7E1E-4CBD-9AD9-ED7CAA52FE02}" destId="{7AACB156-B293-43BF-9FCD-539C71924FF7}" srcOrd="1" destOrd="0" parTransId="{87ACD2A0-1C2B-4806-95E7-56D1CAB1D122}" sibTransId="{533AA700-A7CF-43F1-9780-FD7526EE5A0F}"/>
    <dgm:cxn modelId="{135B9F8F-61D2-45A4-A7BD-6F3CC964F581}" srcId="{00D7BDD9-90C9-491D-8261-CE72684B62A7}" destId="{4B9E16A3-7E1E-4CBD-9AD9-ED7CAA52FE02}" srcOrd="1" destOrd="0" parTransId="{80FF76D2-3E50-43EA-A411-2D9EBC0E81B4}" sibTransId="{32129C5A-93FE-4671-AE57-F3EC37A29298}"/>
    <dgm:cxn modelId="{12A63EF5-77CC-4B43-B6A0-AD7C690382C9}" srcId="{4B9E16A3-7E1E-4CBD-9AD9-ED7CAA52FE02}" destId="{08836651-3397-4C78-9BE0-145C77C66BC3}" srcOrd="0" destOrd="0" parTransId="{98EA1039-41B4-4A78-AF74-47D25602F821}" sibTransId="{B135F48D-9167-4AA0-9E54-7F936E990DA7}"/>
    <dgm:cxn modelId="{63679D84-DC2E-4137-B489-E94D73DD2B3C}" srcId="{4B9E16A3-7E1E-4CBD-9AD9-ED7CAA52FE02}" destId="{6A8D29FE-E0BD-48F2-A02B-D47615326EC5}" srcOrd="2" destOrd="0" parTransId="{B1062D5B-7923-47D3-9BC8-3D1F11281851}" sibTransId="{7CAA98B7-4BEF-402D-AEFB-BD020DC3DE58}"/>
    <dgm:cxn modelId="{BFEAA262-2134-45D2-91FC-194231DD8E92}" srcId="{6471725C-62D0-4BAF-A201-A8B1FFA63507}" destId="{A8C63D33-888F-43F4-81AD-154A398AD755}" srcOrd="3" destOrd="0" parTransId="{C5D2862C-4616-49A8-9D41-C56DCEB61A64}" sibTransId="{9DDD88AC-6183-41F6-9DB0-F79CECC0D348}"/>
    <dgm:cxn modelId="{AFBA0D59-0F7F-4E85-8534-E6ED0B4B34E6}" type="presParOf" srcId="{EFA93D95-0FC7-4D1D-A6D3-52463B280E33}" destId="{C9E62FA6-B0C0-4716-870F-9C7FD85157E5}" srcOrd="0" destOrd="0" presId="urn:microsoft.com/office/officeart/2005/8/layout/hList1"/>
    <dgm:cxn modelId="{36437F2D-70B9-4BCB-B5F8-0734A59BD296}" type="presParOf" srcId="{C9E62FA6-B0C0-4716-870F-9C7FD85157E5}" destId="{ADD5CA00-654F-4644-A066-020336636517}" srcOrd="0" destOrd="0" presId="urn:microsoft.com/office/officeart/2005/8/layout/hList1"/>
    <dgm:cxn modelId="{F2505C26-72A8-4AA5-9A12-329624584B01}" type="presParOf" srcId="{C9E62FA6-B0C0-4716-870F-9C7FD85157E5}" destId="{67F6C034-D693-477F-AD39-DD3B17457FEE}" srcOrd="1" destOrd="0" presId="urn:microsoft.com/office/officeart/2005/8/layout/hList1"/>
    <dgm:cxn modelId="{2AC01F3B-AEF7-40A6-975A-8B294F3595C0}" type="presParOf" srcId="{EFA93D95-0FC7-4D1D-A6D3-52463B280E33}" destId="{960A2A81-6670-457E-8BEA-2549551AEF93}" srcOrd="1" destOrd="0" presId="urn:microsoft.com/office/officeart/2005/8/layout/hList1"/>
    <dgm:cxn modelId="{90C5E6CF-AA4C-417D-901A-0A9858B90417}" type="presParOf" srcId="{EFA93D95-0FC7-4D1D-A6D3-52463B280E33}" destId="{B828B007-968A-4746-B460-7154CB9AD72B}" srcOrd="2" destOrd="0" presId="urn:microsoft.com/office/officeart/2005/8/layout/hList1"/>
    <dgm:cxn modelId="{3FC48D40-A037-4C1C-BD9E-E48008973890}" type="presParOf" srcId="{B828B007-968A-4746-B460-7154CB9AD72B}" destId="{4FE8E169-69CB-436D-8D8A-36CB6687E71C}" srcOrd="0" destOrd="0" presId="urn:microsoft.com/office/officeart/2005/8/layout/hList1"/>
    <dgm:cxn modelId="{1B80B8A9-5BBC-4E55-98AF-637FFA4F0A73}" type="presParOf" srcId="{B828B007-968A-4746-B460-7154CB9AD72B}" destId="{EF04C6F1-E551-4CD9-BB58-5E0541338C7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2A864DB-DE7E-4703-97FA-100DCBFFB9B5}"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7F34C77C-900C-45EF-BC01-1AE12976C712}">
      <dgm:prSet phldrT="[Text]"/>
      <dgm:spPr/>
      <dgm:t>
        <a:bodyPr/>
        <a:lstStyle/>
        <a:p>
          <a:r>
            <a:rPr lang="en-US" smtClean="0">
              <a:latin typeface="+mn-lt"/>
            </a:rPr>
            <a:t>Gas detectors</a:t>
          </a:r>
          <a:endParaRPr lang="en-US" dirty="0">
            <a:latin typeface="+mn-lt"/>
          </a:endParaRPr>
        </a:p>
      </dgm:t>
    </dgm:pt>
    <dgm:pt modelId="{C0A5F490-F7F9-4CEA-ABF7-A1B290749460}" type="parTrans" cxnId="{D620BE11-3235-4AAF-981E-FDCAE86AFE21}">
      <dgm:prSet/>
      <dgm:spPr/>
      <dgm:t>
        <a:bodyPr/>
        <a:lstStyle/>
        <a:p>
          <a:endParaRPr lang="en-US"/>
        </a:p>
      </dgm:t>
    </dgm:pt>
    <dgm:pt modelId="{52B5B526-960D-495D-B60D-0E63F837277A}" type="sibTrans" cxnId="{D620BE11-3235-4AAF-981E-FDCAE86AFE21}">
      <dgm:prSet/>
      <dgm:spPr/>
      <dgm:t>
        <a:bodyPr/>
        <a:lstStyle/>
        <a:p>
          <a:endParaRPr lang="en-US"/>
        </a:p>
      </dgm:t>
    </dgm:pt>
    <dgm:pt modelId="{E26680D7-FE95-4437-866E-39844361F3C3}">
      <dgm:prSet phldrT="[Text]"/>
      <dgm:spPr/>
      <dgm:t>
        <a:bodyPr/>
        <a:lstStyle/>
        <a:p>
          <a:r>
            <a:rPr lang="en-US" dirty="0" smtClean="0">
              <a:latin typeface="+mn-lt"/>
            </a:rPr>
            <a:t>Low material budget</a:t>
          </a:r>
          <a:endParaRPr lang="en-US" dirty="0">
            <a:latin typeface="+mn-lt"/>
          </a:endParaRPr>
        </a:p>
      </dgm:t>
    </dgm:pt>
    <dgm:pt modelId="{389C627F-E2E5-44F1-80A4-CC470FBDE300}" type="parTrans" cxnId="{65472E64-2BB2-439C-A614-54379C75436F}">
      <dgm:prSet/>
      <dgm:spPr/>
      <dgm:t>
        <a:bodyPr/>
        <a:lstStyle/>
        <a:p>
          <a:endParaRPr lang="en-US"/>
        </a:p>
      </dgm:t>
    </dgm:pt>
    <dgm:pt modelId="{5E8FA30D-7D43-40E3-8C20-E21D014FE0C5}" type="sibTrans" cxnId="{65472E64-2BB2-439C-A614-54379C75436F}">
      <dgm:prSet/>
      <dgm:spPr/>
      <dgm:t>
        <a:bodyPr/>
        <a:lstStyle/>
        <a:p>
          <a:endParaRPr lang="en-US"/>
        </a:p>
      </dgm:t>
    </dgm:pt>
    <dgm:pt modelId="{1626D06A-6B4D-435F-88D2-108CB15FBF52}">
      <dgm:prSet phldrT="[Text]"/>
      <dgm:spPr/>
      <dgm:t>
        <a:bodyPr/>
        <a:lstStyle/>
        <a:p>
          <a:r>
            <a:rPr lang="en-US" dirty="0" smtClean="0">
              <a:latin typeface="+mn-lt"/>
            </a:rPr>
            <a:t>Low cost for large area coverage</a:t>
          </a:r>
          <a:endParaRPr lang="en-US" dirty="0">
            <a:latin typeface="+mn-lt"/>
          </a:endParaRPr>
        </a:p>
      </dgm:t>
    </dgm:pt>
    <dgm:pt modelId="{4699DF88-15B6-4827-A357-59B0AB283A98}" type="parTrans" cxnId="{105A9671-E384-4338-993A-AE469CAF2587}">
      <dgm:prSet/>
      <dgm:spPr/>
      <dgm:t>
        <a:bodyPr/>
        <a:lstStyle/>
        <a:p>
          <a:endParaRPr lang="en-US"/>
        </a:p>
      </dgm:t>
    </dgm:pt>
    <dgm:pt modelId="{B8EBEEE2-926A-4BA5-9A39-3DFF5D05FB54}" type="sibTrans" cxnId="{105A9671-E384-4338-993A-AE469CAF2587}">
      <dgm:prSet/>
      <dgm:spPr/>
      <dgm:t>
        <a:bodyPr/>
        <a:lstStyle/>
        <a:p>
          <a:endParaRPr lang="en-US"/>
        </a:p>
      </dgm:t>
    </dgm:pt>
    <dgm:pt modelId="{107328D2-C2B7-4D79-BCBE-2F9B72F1FD70}">
      <dgm:prSet phldrT="[Text]"/>
      <dgm:spPr/>
      <dgm:t>
        <a:bodyPr/>
        <a:lstStyle/>
        <a:p>
          <a:r>
            <a:rPr lang="en-US" dirty="0" smtClean="0">
              <a:latin typeface="+mn-lt"/>
            </a:rPr>
            <a:t>Micro Pattern Gas Detectors</a:t>
          </a:r>
          <a:endParaRPr lang="en-US" dirty="0">
            <a:latin typeface="+mn-lt"/>
          </a:endParaRPr>
        </a:p>
      </dgm:t>
    </dgm:pt>
    <dgm:pt modelId="{CDE890DA-5426-41E4-8C52-168959D49580}" type="parTrans" cxnId="{AFD108B3-D492-4834-AC86-23020881920C}">
      <dgm:prSet/>
      <dgm:spPr/>
      <dgm:t>
        <a:bodyPr/>
        <a:lstStyle/>
        <a:p>
          <a:endParaRPr lang="en-US"/>
        </a:p>
      </dgm:t>
    </dgm:pt>
    <dgm:pt modelId="{FD12437D-4271-47DB-B421-A769B5C8345A}" type="sibTrans" cxnId="{AFD108B3-D492-4834-AC86-23020881920C}">
      <dgm:prSet/>
      <dgm:spPr/>
      <dgm:t>
        <a:bodyPr/>
        <a:lstStyle/>
        <a:p>
          <a:endParaRPr lang="en-US"/>
        </a:p>
      </dgm:t>
    </dgm:pt>
    <dgm:pt modelId="{43374A9B-03EB-496C-BB85-1B70F1D6A5C4}">
      <dgm:prSet phldrT="[Text]"/>
      <dgm:spPr/>
      <dgm:t>
        <a:bodyPr/>
        <a:lstStyle/>
        <a:p>
          <a:r>
            <a:rPr lang="en-US" dirty="0" smtClean="0">
              <a:latin typeface="+mn-lt"/>
            </a:rPr>
            <a:t>Resolutions of the order of 50 </a:t>
          </a:r>
          <a:r>
            <a:rPr lang="el-GR" dirty="0" smtClean="0">
              <a:latin typeface="+mn-lt"/>
            </a:rPr>
            <a:t>μ</a:t>
          </a:r>
          <a:r>
            <a:rPr lang="en-US" dirty="0" smtClean="0">
              <a:latin typeface="+mn-lt"/>
            </a:rPr>
            <a:t>m achieved by several detectors</a:t>
          </a:r>
          <a:endParaRPr lang="en-US" dirty="0">
            <a:latin typeface="+mn-lt"/>
          </a:endParaRPr>
        </a:p>
      </dgm:t>
    </dgm:pt>
    <dgm:pt modelId="{601F79F0-5FB5-4203-88FB-1C1BAF24CC86}" type="parTrans" cxnId="{B38C7867-B7FE-4CC6-B5E1-75DBE234C0A4}">
      <dgm:prSet/>
      <dgm:spPr/>
      <dgm:t>
        <a:bodyPr/>
        <a:lstStyle/>
        <a:p>
          <a:endParaRPr lang="en-US"/>
        </a:p>
      </dgm:t>
    </dgm:pt>
    <dgm:pt modelId="{B26178B1-C760-4E4C-A258-BB5BBD732743}" type="sibTrans" cxnId="{B38C7867-B7FE-4CC6-B5E1-75DBE234C0A4}">
      <dgm:prSet/>
      <dgm:spPr/>
      <dgm:t>
        <a:bodyPr/>
        <a:lstStyle/>
        <a:p>
          <a:endParaRPr lang="en-US"/>
        </a:p>
      </dgm:t>
    </dgm:pt>
    <dgm:pt modelId="{226DC1BA-F69F-4069-BB84-E0EBDCDB6E81}">
      <dgm:prSet phldrT="[Text]"/>
      <dgm:spPr/>
      <dgm:t>
        <a:bodyPr/>
        <a:lstStyle/>
        <a:p>
          <a:r>
            <a:rPr lang="en-US" dirty="0" smtClean="0">
              <a:latin typeface="+mn-lt"/>
            </a:rPr>
            <a:t>Gas Electron Multiplier</a:t>
          </a:r>
          <a:endParaRPr lang="en-US" dirty="0">
            <a:latin typeface="+mn-lt"/>
          </a:endParaRPr>
        </a:p>
      </dgm:t>
    </dgm:pt>
    <dgm:pt modelId="{A132331A-CFE2-475A-8AC5-0F94E28B1AEE}" type="parTrans" cxnId="{F57A99D9-BEFD-4FB6-82C1-D0DFB0CA10E1}">
      <dgm:prSet/>
      <dgm:spPr/>
      <dgm:t>
        <a:bodyPr/>
        <a:lstStyle/>
        <a:p>
          <a:endParaRPr lang="en-US"/>
        </a:p>
      </dgm:t>
    </dgm:pt>
    <dgm:pt modelId="{6A09E62B-1102-4F84-8311-E63A71374967}" type="sibTrans" cxnId="{F57A99D9-BEFD-4FB6-82C1-D0DFB0CA10E1}">
      <dgm:prSet/>
      <dgm:spPr/>
      <dgm:t>
        <a:bodyPr/>
        <a:lstStyle/>
        <a:p>
          <a:endParaRPr lang="en-US"/>
        </a:p>
      </dgm:t>
    </dgm:pt>
    <dgm:pt modelId="{62A45262-E3BA-48CE-8609-57142ECD4808}">
      <dgm:prSet phldrT="[Text]"/>
      <dgm:spPr/>
      <dgm:t>
        <a:bodyPr/>
        <a:lstStyle/>
        <a:p>
          <a:r>
            <a:rPr lang="en-US" dirty="0" smtClean="0">
              <a:latin typeface="+mn-lt"/>
            </a:rPr>
            <a:t>Modern gas amplification systems</a:t>
          </a:r>
          <a:endParaRPr lang="en-US" dirty="0">
            <a:latin typeface="+mn-lt"/>
          </a:endParaRPr>
        </a:p>
      </dgm:t>
    </dgm:pt>
    <dgm:pt modelId="{CFD71F70-EA27-428D-8956-821FD3FDE4D9}" type="parTrans" cxnId="{BF553168-945F-4310-80EB-D54457505E0D}">
      <dgm:prSet/>
      <dgm:spPr/>
      <dgm:t>
        <a:bodyPr/>
        <a:lstStyle/>
        <a:p>
          <a:endParaRPr lang="en-US"/>
        </a:p>
      </dgm:t>
    </dgm:pt>
    <dgm:pt modelId="{301C4281-5D5B-44A7-BDEE-BFC2933D5FCF}" type="sibTrans" cxnId="{BF553168-945F-4310-80EB-D54457505E0D}">
      <dgm:prSet/>
      <dgm:spPr/>
      <dgm:t>
        <a:bodyPr/>
        <a:lstStyle/>
        <a:p>
          <a:endParaRPr lang="en-US"/>
        </a:p>
      </dgm:t>
    </dgm:pt>
    <dgm:pt modelId="{A79EAF1E-A074-41F6-8039-34FA6A6FF4C8}">
      <dgm:prSet phldrT="[Text]"/>
      <dgm:spPr/>
      <dgm:t>
        <a:bodyPr/>
        <a:lstStyle/>
        <a:p>
          <a:r>
            <a:rPr lang="en-US" dirty="0" smtClean="0">
              <a:latin typeface="+mn-lt"/>
            </a:rPr>
            <a:t>Thin </a:t>
          </a:r>
          <a:r>
            <a:rPr lang="en-US" dirty="0" err="1" smtClean="0">
              <a:latin typeface="+mn-lt"/>
            </a:rPr>
            <a:t>kapton</a:t>
          </a:r>
          <a:r>
            <a:rPr lang="en-US" dirty="0" smtClean="0">
              <a:latin typeface="+mn-lt"/>
            </a:rPr>
            <a:t> foil coated with copper and pierced by microscopic holes</a:t>
          </a:r>
          <a:endParaRPr lang="en-US" dirty="0">
            <a:latin typeface="+mn-lt"/>
          </a:endParaRPr>
        </a:p>
      </dgm:t>
    </dgm:pt>
    <dgm:pt modelId="{B5432444-D13D-4548-B6C2-58E94E5D74AA}" type="parTrans" cxnId="{41BA0312-5603-47DA-B06A-527EF812AA78}">
      <dgm:prSet/>
      <dgm:spPr/>
      <dgm:t>
        <a:bodyPr/>
        <a:lstStyle/>
        <a:p>
          <a:endParaRPr lang="en-US"/>
        </a:p>
      </dgm:t>
    </dgm:pt>
    <dgm:pt modelId="{B343A91E-3689-42A8-866B-4416DD4D57B8}" type="sibTrans" cxnId="{41BA0312-5603-47DA-B06A-527EF812AA78}">
      <dgm:prSet/>
      <dgm:spPr/>
      <dgm:t>
        <a:bodyPr/>
        <a:lstStyle/>
        <a:p>
          <a:endParaRPr lang="en-US"/>
        </a:p>
      </dgm:t>
    </dgm:pt>
    <dgm:pt modelId="{AD2B4A22-E49F-4F20-BEB1-1DE39C2D5F19}">
      <dgm:prSet phldrT="[Text]"/>
      <dgm:spPr/>
      <dgm:t>
        <a:bodyPr/>
        <a:lstStyle/>
        <a:p>
          <a:r>
            <a:rPr lang="en-US" dirty="0" smtClean="0">
              <a:latin typeface="+mn-lt"/>
            </a:rPr>
            <a:t>Gas amplification in the holes</a:t>
          </a:r>
          <a:endParaRPr lang="en-US" dirty="0">
            <a:latin typeface="+mn-lt"/>
          </a:endParaRPr>
        </a:p>
      </dgm:t>
    </dgm:pt>
    <dgm:pt modelId="{EF75E936-4ECB-4800-BADB-61DD1108E38F}" type="parTrans" cxnId="{077CE2C0-22B0-4EBE-8908-5FA317BBE3B9}">
      <dgm:prSet/>
      <dgm:spPr/>
      <dgm:t>
        <a:bodyPr/>
        <a:lstStyle/>
        <a:p>
          <a:endParaRPr lang="en-US"/>
        </a:p>
      </dgm:t>
    </dgm:pt>
    <dgm:pt modelId="{01AE7428-0C6D-4623-B64E-BB528F64D62B}" type="sibTrans" cxnId="{077CE2C0-22B0-4EBE-8908-5FA317BBE3B9}">
      <dgm:prSet/>
      <dgm:spPr/>
      <dgm:t>
        <a:bodyPr/>
        <a:lstStyle/>
        <a:p>
          <a:endParaRPr lang="en-US"/>
        </a:p>
      </dgm:t>
    </dgm:pt>
    <dgm:pt modelId="{0B64BB7F-993E-4BB4-BCD2-6A546373DF4E}" type="pres">
      <dgm:prSet presAssocID="{B2A864DB-DE7E-4703-97FA-100DCBFFB9B5}" presName="linear" presStyleCnt="0">
        <dgm:presLayoutVars>
          <dgm:dir/>
          <dgm:animLvl val="lvl"/>
          <dgm:resizeHandles val="exact"/>
        </dgm:presLayoutVars>
      </dgm:prSet>
      <dgm:spPr/>
      <dgm:t>
        <a:bodyPr/>
        <a:lstStyle/>
        <a:p>
          <a:endParaRPr lang="en-US"/>
        </a:p>
      </dgm:t>
    </dgm:pt>
    <dgm:pt modelId="{81152E53-FBF8-4EB9-956C-3C3EC60D8B17}" type="pres">
      <dgm:prSet presAssocID="{7F34C77C-900C-45EF-BC01-1AE12976C712}" presName="parentLin" presStyleCnt="0"/>
      <dgm:spPr/>
      <dgm:t>
        <a:bodyPr/>
        <a:lstStyle/>
        <a:p>
          <a:endParaRPr lang="en-US"/>
        </a:p>
      </dgm:t>
    </dgm:pt>
    <dgm:pt modelId="{47C78DB4-5910-4E94-B597-15DDE7F3FC75}" type="pres">
      <dgm:prSet presAssocID="{7F34C77C-900C-45EF-BC01-1AE12976C712}" presName="parentLeftMargin" presStyleLbl="node1" presStyleIdx="0" presStyleCnt="3"/>
      <dgm:spPr/>
      <dgm:t>
        <a:bodyPr/>
        <a:lstStyle/>
        <a:p>
          <a:endParaRPr lang="en-US"/>
        </a:p>
      </dgm:t>
    </dgm:pt>
    <dgm:pt modelId="{CC5F8800-EE14-4793-AAE5-18A6D3A45518}" type="pres">
      <dgm:prSet presAssocID="{7F34C77C-900C-45EF-BC01-1AE12976C712}" presName="parentText" presStyleLbl="node1" presStyleIdx="0" presStyleCnt="3">
        <dgm:presLayoutVars>
          <dgm:chMax val="0"/>
          <dgm:bulletEnabled val="1"/>
        </dgm:presLayoutVars>
      </dgm:prSet>
      <dgm:spPr/>
      <dgm:t>
        <a:bodyPr/>
        <a:lstStyle/>
        <a:p>
          <a:endParaRPr lang="en-US"/>
        </a:p>
      </dgm:t>
    </dgm:pt>
    <dgm:pt modelId="{B2570937-FF1F-4801-AB36-6A66AA952ACD}" type="pres">
      <dgm:prSet presAssocID="{7F34C77C-900C-45EF-BC01-1AE12976C712}" presName="negativeSpace" presStyleCnt="0"/>
      <dgm:spPr/>
      <dgm:t>
        <a:bodyPr/>
        <a:lstStyle/>
        <a:p>
          <a:endParaRPr lang="en-US"/>
        </a:p>
      </dgm:t>
    </dgm:pt>
    <dgm:pt modelId="{4454A8BA-7577-4F2F-A2CF-C5F8A0414297}" type="pres">
      <dgm:prSet presAssocID="{7F34C77C-900C-45EF-BC01-1AE12976C712}" presName="childText" presStyleLbl="conFgAcc1" presStyleIdx="0" presStyleCnt="3">
        <dgm:presLayoutVars>
          <dgm:bulletEnabled val="1"/>
        </dgm:presLayoutVars>
      </dgm:prSet>
      <dgm:spPr/>
      <dgm:t>
        <a:bodyPr/>
        <a:lstStyle/>
        <a:p>
          <a:endParaRPr lang="en-US"/>
        </a:p>
      </dgm:t>
    </dgm:pt>
    <dgm:pt modelId="{76E344C1-1172-4494-8C06-B3C294164DE6}" type="pres">
      <dgm:prSet presAssocID="{52B5B526-960D-495D-B60D-0E63F837277A}" presName="spaceBetweenRectangles" presStyleCnt="0"/>
      <dgm:spPr/>
      <dgm:t>
        <a:bodyPr/>
        <a:lstStyle/>
        <a:p>
          <a:endParaRPr lang="en-US"/>
        </a:p>
      </dgm:t>
    </dgm:pt>
    <dgm:pt modelId="{234DFF36-6E2E-4BBB-AED0-0E2283D6DDB3}" type="pres">
      <dgm:prSet presAssocID="{107328D2-C2B7-4D79-BCBE-2F9B72F1FD70}" presName="parentLin" presStyleCnt="0"/>
      <dgm:spPr/>
    </dgm:pt>
    <dgm:pt modelId="{7041BDE0-6F90-4555-A694-EEF1CBFFBE06}" type="pres">
      <dgm:prSet presAssocID="{107328D2-C2B7-4D79-BCBE-2F9B72F1FD70}" presName="parentLeftMargin" presStyleLbl="node1" presStyleIdx="0" presStyleCnt="3"/>
      <dgm:spPr/>
      <dgm:t>
        <a:bodyPr/>
        <a:lstStyle/>
        <a:p>
          <a:endParaRPr lang="en-US"/>
        </a:p>
      </dgm:t>
    </dgm:pt>
    <dgm:pt modelId="{F5B14321-FAB2-41EC-8FC4-5BDC8DF8C129}" type="pres">
      <dgm:prSet presAssocID="{107328D2-C2B7-4D79-BCBE-2F9B72F1FD70}" presName="parentText" presStyleLbl="node1" presStyleIdx="1" presStyleCnt="3">
        <dgm:presLayoutVars>
          <dgm:chMax val="0"/>
          <dgm:bulletEnabled val="1"/>
        </dgm:presLayoutVars>
      </dgm:prSet>
      <dgm:spPr/>
      <dgm:t>
        <a:bodyPr/>
        <a:lstStyle/>
        <a:p>
          <a:endParaRPr lang="en-US"/>
        </a:p>
      </dgm:t>
    </dgm:pt>
    <dgm:pt modelId="{DAD1D4CC-50C9-4DC1-878C-6245C8677EFE}" type="pres">
      <dgm:prSet presAssocID="{107328D2-C2B7-4D79-BCBE-2F9B72F1FD70}" presName="negativeSpace" presStyleCnt="0"/>
      <dgm:spPr/>
    </dgm:pt>
    <dgm:pt modelId="{079F4BB5-8288-44DF-9D3D-072DCF5FCE44}" type="pres">
      <dgm:prSet presAssocID="{107328D2-C2B7-4D79-BCBE-2F9B72F1FD70}" presName="childText" presStyleLbl="conFgAcc1" presStyleIdx="1" presStyleCnt="3">
        <dgm:presLayoutVars>
          <dgm:bulletEnabled val="1"/>
        </dgm:presLayoutVars>
      </dgm:prSet>
      <dgm:spPr/>
      <dgm:t>
        <a:bodyPr/>
        <a:lstStyle/>
        <a:p>
          <a:endParaRPr lang="en-US"/>
        </a:p>
      </dgm:t>
    </dgm:pt>
    <dgm:pt modelId="{BBDA42B5-BAAB-4D10-89A8-7565EEEDDA5A}" type="pres">
      <dgm:prSet presAssocID="{FD12437D-4271-47DB-B421-A769B5C8345A}" presName="spaceBetweenRectangles" presStyleCnt="0"/>
      <dgm:spPr/>
    </dgm:pt>
    <dgm:pt modelId="{9453AB83-BA8C-4DAA-AB4A-BAD2597E17C8}" type="pres">
      <dgm:prSet presAssocID="{226DC1BA-F69F-4069-BB84-E0EBDCDB6E81}" presName="parentLin" presStyleCnt="0"/>
      <dgm:spPr/>
    </dgm:pt>
    <dgm:pt modelId="{21BD3489-0641-431A-9743-6E3306061542}" type="pres">
      <dgm:prSet presAssocID="{226DC1BA-F69F-4069-BB84-E0EBDCDB6E81}" presName="parentLeftMargin" presStyleLbl="node1" presStyleIdx="1" presStyleCnt="3"/>
      <dgm:spPr/>
      <dgm:t>
        <a:bodyPr/>
        <a:lstStyle/>
        <a:p>
          <a:endParaRPr lang="en-US"/>
        </a:p>
      </dgm:t>
    </dgm:pt>
    <dgm:pt modelId="{AE2BC085-2848-4A27-9930-7AEDB209C7E9}" type="pres">
      <dgm:prSet presAssocID="{226DC1BA-F69F-4069-BB84-E0EBDCDB6E81}" presName="parentText" presStyleLbl="node1" presStyleIdx="2" presStyleCnt="3">
        <dgm:presLayoutVars>
          <dgm:chMax val="0"/>
          <dgm:bulletEnabled val="1"/>
        </dgm:presLayoutVars>
      </dgm:prSet>
      <dgm:spPr/>
      <dgm:t>
        <a:bodyPr/>
        <a:lstStyle/>
        <a:p>
          <a:endParaRPr lang="en-US"/>
        </a:p>
      </dgm:t>
    </dgm:pt>
    <dgm:pt modelId="{F60F4094-0847-49D8-ADA6-0DF73EB83A90}" type="pres">
      <dgm:prSet presAssocID="{226DC1BA-F69F-4069-BB84-E0EBDCDB6E81}" presName="negativeSpace" presStyleCnt="0"/>
      <dgm:spPr/>
    </dgm:pt>
    <dgm:pt modelId="{0D6A8DF5-A8D0-47C7-83EF-14BA4C8F9301}" type="pres">
      <dgm:prSet presAssocID="{226DC1BA-F69F-4069-BB84-E0EBDCDB6E81}" presName="childText" presStyleLbl="conFgAcc1" presStyleIdx="2" presStyleCnt="3">
        <dgm:presLayoutVars>
          <dgm:bulletEnabled val="1"/>
        </dgm:presLayoutVars>
      </dgm:prSet>
      <dgm:spPr/>
      <dgm:t>
        <a:bodyPr/>
        <a:lstStyle/>
        <a:p>
          <a:endParaRPr lang="en-US"/>
        </a:p>
      </dgm:t>
    </dgm:pt>
  </dgm:ptLst>
  <dgm:cxnLst>
    <dgm:cxn modelId="{65472E64-2BB2-439C-A614-54379C75436F}" srcId="{7F34C77C-900C-45EF-BC01-1AE12976C712}" destId="{E26680D7-FE95-4437-866E-39844361F3C3}" srcOrd="0" destOrd="0" parTransId="{389C627F-E2E5-44F1-80A4-CC470FBDE300}" sibTransId="{5E8FA30D-7D43-40E3-8C20-E21D014FE0C5}"/>
    <dgm:cxn modelId="{105A9671-E384-4338-993A-AE469CAF2587}" srcId="{7F34C77C-900C-45EF-BC01-1AE12976C712}" destId="{1626D06A-6B4D-435F-88D2-108CB15FBF52}" srcOrd="1" destOrd="0" parTransId="{4699DF88-15B6-4827-A357-59B0AB283A98}" sibTransId="{B8EBEEE2-926A-4BA5-9A39-3DFF5D05FB54}"/>
    <dgm:cxn modelId="{077CE2C0-22B0-4EBE-8908-5FA317BBE3B9}" srcId="{226DC1BA-F69F-4069-BB84-E0EBDCDB6E81}" destId="{AD2B4A22-E49F-4F20-BEB1-1DE39C2D5F19}" srcOrd="1" destOrd="0" parTransId="{EF75E936-4ECB-4800-BADB-61DD1108E38F}" sibTransId="{01AE7428-0C6D-4623-B64E-BB528F64D62B}"/>
    <dgm:cxn modelId="{A2E51D3D-F819-47B7-9E1F-DB8BEBFF8C1C}" type="presOf" srcId="{7F34C77C-900C-45EF-BC01-1AE12976C712}" destId="{CC5F8800-EE14-4793-AAE5-18A6D3A45518}" srcOrd="1" destOrd="0" presId="urn:microsoft.com/office/officeart/2005/8/layout/list1"/>
    <dgm:cxn modelId="{D245613F-D368-47B0-A2AA-A6E57A1B5A32}" type="presOf" srcId="{B2A864DB-DE7E-4703-97FA-100DCBFFB9B5}" destId="{0B64BB7F-993E-4BB4-BCD2-6A546373DF4E}" srcOrd="0" destOrd="0" presId="urn:microsoft.com/office/officeart/2005/8/layout/list1"/>
    <dgm:cxn modelId="{061F5F85-5605-4E66-80D1-86A0152C4B3F}" type="presOf" srcId="{1626D06A-6B4D-435F-88D2-108CB15FBF52}" destId="{4454A8BA-7577-4F2F-A2CF-C5F8A0414297}" srcOrd="0" destOrd="1" presId="urn:microsoft.com/office/officeart/2005/8/layout/list1"/>
    <dgm:cxn modelId="{22817F1E-F3B5-4A77-9672-8BF8FEBFE657}" type="presOf" srcId="{E26680D7-FE95-4437-866E-39844361F3C3}" destId="{4454A8BA-7577-4F2F-A2CF-C5F8A0414297}" srcOrd="0" destOrd="0" presId="urn:microsoft.com/office/officeart/2005/8/layout/list1"/>
    <dgm:cxn modelId="{41BA0312-5603-47DA-B06A-527EF812AA78}" srcId="{226DC1BA-F69F-4069-BB84-E0EBDCDB6E81}" destId="{A79EAF1E-A074-41F6-8039-34FA6A6FF4C8}" srcOrd="0" destOrd="0" parTransId="{B5432444-D13D-4548-B6C2-58E94E5D74AA}" sibTransId="{B343A91E-3689-42A8-866B-4416DD4D57B8}"/>
    <dgm:cxn modelId="{BF553168-945F-4310-80EB-D54457505E0D}" srcId="{107328D2-C2B7-4D79-BCBE-2F9B72F1FD70}" destId="{62A45262-E3BA-48CE-8609-57142ECD4808}" srcOrd="0" destOrd="0" parTransId="{CFD71F70-EA27-428D-8956-821FD3FDE4D9}" sibTransId="{301C4281-5D5B-44A7-BDEE-BFC2933D5FCF}"/>
    <dgm:cxn modelId="{DA7991EF-0A2D-4285-A5FD-430F813F00C1}" type="presOf" srcId="{43374A9B-03EB-496C-BB85-1B70F1D6A5C4}" destId="{079F4BB5-8288-44DF-9D3D-072DCF5FCE44}" srcOrd="0" destOrd="1" presId="urn:microsoft.com/office/officeart/2005/8/layout/list1"/>
    <dgm:cxn modelId="{B38C7867-B7FE-4CC6-B5E1-75DBE234C0A4}" srcId="{107328D2-C2B7-4D79-BCBE-2F9B72F1FD70}" destId="{43374A9B-03EB-496C-BB85-1B70F1D6A5C4}" srcOrd="1" destOrd="0" parTransId="{601F79F0-5FB5-4203-88FB-1C1BAF24CC86}" sibTransId="{B26178B1-C760-4E4C-A258-BB5BBD732743}"/>
    <dgm:cxn modelId="{C98A4D77-B331-420E-AB81-7842891238D8}" type="presOf" srcId="{AD2B4A22-E49F-4F20-BEB1-1DE39C2D5F19}" destId="{0D6A8DF5-A8D0-47C7-83EF-14BA4C8F9301}" srcOrd="0" destOrd="1" presId="urn:microsoft.com/office/officeart/2005/8/layout/list1"/>
    <dgm:cxn modelId="{AFD108B3-D492-4834-AC86-23020881920C}" srcId="{B2A864DB-DE7E-4703-97FA-100DCBFFB9B5}" destId="{107328D2-C2B7-4D79-BCBE-2F9B72F1FD70}" srcOrd="1" destOrd="0" parTransId="{CDE890DA-5426-41E4-8C52-168959D49580}" sibTransId="{FD12437D-4271-47DB-B421-A769B5C8345A}"/>
    <dgm:cxn modelId="{914C235F-5C95-406F-A88A-413DBE751F05}" type="presOf" srcId="{226DC1BA-F69F-4069-BB84-E0EBDCDB6E81}" destId="{21BD3489-0641-431A-9743-6E3306061542}" srcOrd="0" destOrd="0" presId="urn:microsoft.com/office/officeart/2005/8/layout/list1"/>
    <dgm:cxn modelId="{F57A99D9-BEFD-4FB6-82C1-D0DFB0CA10E1}" srcId="{B2A864DB-DE7E-4703-97FA-100DCBFFB9B5}" destId="{226DC1BA-F69F-4069-BB84-E0EBDCDB6E81}" srcOrd="2" destOrd="0" parTransId="{A132331A-CFE2-475A-8AC5-0F94E28B1AEE}" sibTransId="{6A09E62B-1102-4F84-8311-E63A71374967}"/>
    <dgm:cxn modelId="{D620BE11-3235-4AAF-981E-FDCAE86AFE21}" srcId="{B2A864DB-DE7E-4703-97FA-100DCBFFB9B5}" destId="{7F34C77C-900C-45EF-BC01-1AE12976C712}" srcOrd="0" destOrd="0" parTransId="{C0A5F490-F7F9-4CEA-ABF7-A1B290749460}" sibTransId="{52B5B526-960D-495D-B60D-0E63F837277A}"/>
    <dgm:cxn modelId="{C7B6DB84-377F-4D12-974F-D848196702FE}" type="presOf" srcId="{107328D2-C2B7-4D79-BCBE-2F9B72F1FD70}" destId="{7041BDE0-6F90-4555-A694-EEF1CBFFBE06}" srcOrd="0" destOrd="0" presId="urn:microsoft.com/office/officeart/2005/8/layout/list1"/>
    <dgm:cxn modelId="{3FDFDEDC-5387-4AC9-8C14-165D41065FB0}" type="presOf" srcId="{7F34C77C-900C-45EF-BC01-1AE12976C712}" destId="{47C78DB4-5910-4E94-B597-15DDE7F3FC75}" srcOrd="0" destOrd="0" presId="urn:microsoft.com/office/officeart/2005/8/layout/list1"/>
    <dgm:cxn modelId="{4C0BD882-2F55-4A60-8D92-74F3B5F89061}" type="presOf" srcId="{107328D2-C2B7-4D79-BCBE-2F9B72F1FD70}" destId="{F5B14321-FAB2-41EC-8FC4-5BDC8DF8C129}" srcOrd="1" destOrd="0" presId="urn:microsoft.com/office/officeart/2005/8/layout/list1"/>
    <dgm:cxn modelId="{1AF3DA60-D847-4023-B43C-DB899176C4BD}" type="presOf" srcId="{A79EAF1E-A074-41F6-8039-34FA6A6FF4C8}" destId="{0D6A8DF5-A8D0-47C7-83EF-14BA4C8F9301}" srcOrd="0" destOrd="0" presId="urn:microsoft.com/office/officeart/2005/8/layout/list1"/>
    <dgm:cxn modelId="{D3E5109A-6A0D-4DCC-BE78-62157EC6F987}" type="presOf" srcId="{62A45262-E3BA-48CE-8609-57142ECD4808}" destId="{079F4BB5-8288-44DF-9D3D-072DCF5FCE44}" srcOrd="0" destOrd="0" presId="urn:microsoft.com/office/officeart/2005/8/layout/list1"/>
    <dgm:cxn modelId="{C0802393-DDE0-4A4B-A823-412CF6BCD848}" type="presOf" srcId="{226DC1BA-F69F-4069-BB84-E0EBDCDB6E81}" destId="{AE2BC085-2848-4A27-9930-7AEDB209C7E9}" srcOrd="1" destOrd="0" presId="urn:microsoft.com/office/officeart/2005/8/layout/list1"/>
    <dgm:cxn modelId="{C6B76581-A56C-4251-AAC3-08619F3BC16C}" type="presParOf" srcId="{0B64BB7F-993E-4BB4-BCD2-6A546373DF4E}" destId="{81152E53-FBF8-4EB9-956C-3C3EC60D8B17}" srcOrd="0" destOrd="0" presId="urn:microsoft.com/office/officeart/2005/8/layout/list1"/>
    <dgm:cxn modelId="{7D8D1352-A256-40FA-8C00-98035E64D113}" type="presParOf" srcId="{81152E53-FBF8-4EB9-956C-3C3EC60D8B17}" destId="{47C78DB4-5910-4E94-B597-15DDE7F3FC75}" srcOrd="0" destOrd="0" presId="urn:microsoft.com/office/officeart/2005/8/layout/list1"/>
    <dgm:cxn modelId="{0D302D0E-865E-465F-AEDE-CAD9D24F6C68}" type="presParOf" srcId="{81152E53-FBF8-4EB9-956C-3C3EC60D8B17}" destId="{CC5F8800-EE14-4793-AAE5-18A6D3A45518}" srcOrd="1" destOrd="0" presId="urn:microsoft.com/office/officeart/2005/8/layout/list1"/>
    <dgm:cxn modelId="{63565592-E43B-4C51-ADC4-637DA22361EE}" type="presParOf" srcId="{0B64BB7F-993E-4BB4-BCD2-6A546373DF4E}" destId="{B2570937-FF1F-4801-AB36-6A66AA952ACD}" srcOrd="1" destOrd="0" presId="urn:microsoft.com/office/officeart/2005/8/layout/list1"/>
    <dgm:cxn modelId="{740B2B5D-26BE-4E72-B71F-8C75EE01CB45}" type="presParOf" srcId="{0B64BB7F-993E-4BB4-BCD2-6A546373DF4E}" destId="{4454A8BA-7577-4F2F-A2CF-C5F8A0414297}" srcOrd="2" destOrd="0" presId="urn:microsoft.com/office/officeart/2005/8/layout/list1"/>
    <dgm:cxn modelId="{BA6BB673-1F67-4091-A93A-F8D8983907D3}" type="presParOf" srcId="{0B64BB7F-993E-4BB4-BCD2-6A546373DF4E}" destId="{76E344C1-1172-4494-8C06-B3C294164DE6}" srcOrd="3" destOrd="0" presId="urn:microsoft.com/office/officeart/2005/8/layout/list1"/>
    <dgm:cxn modelId="{AA19969B-338F-4901-8230-18F7116F4DBC}" type="presParOf" srcId="{0B64BB7F-993E-4BB4-BCD2-6A546373DF4E}" destId="{234DFF36-6E2E-4BBB-AED0-0E2283D6DDB3}" srcOrd="4" destOrd="0" presId="urn:microsoft.com/office/officeart/2005/8/layout/list1"/>
    <dgm:cxn modelId="{642E207F-BB10-4752-AB37-F3ABBD57D9EF}" type="presParOf" srcId="{234DFF36-6E2E-4BBB-AED0-0E2283D6DDB3}" destId="{7041BDE0-6F90-4555-A694-EEF1CBFFBE06}" srcOrd="0" destOrd="0" presId="urn:microsoft.com/office/officeart/2005/8/layout/list1"/>
    <dgm:cxn modelId="{98AA7D55-9CEA-44E5-9D09-93461F22C493}" type="presParOf" srcId="{234DFF36-6E2E-4BBB-AED0-0E2283D6DDB3}" destId="{F5B14321-FAB2-41EC-8FC4-5BDC8DF8C129}" srcOrd="1" destOrd="0" presId="urn:microsoft.com/office/officeart/2005/8/layout/list1"/>
    <dgm:cxn modelId="{F9BFAB99-5A10-433E-8EC8-8F3469192C80}" type="presParOf" srcId="{0B64BB7F-993E-4BB4-BCD2-6A546373DF4E}" destId="{DAD1D4CC-50C9-4DC1-878C-6245C8677EFE}" srcOrd="5" destOrd="0" presId="urn:microsoft.com/office/officeart/2005/8/layout/list1"/>
    <dgm:cxn modelId="{1F161DDA-6E0A-437C-9BF2-03A351E5A733}" type="presParOf" srcId="{0B64BB7F-993E-4BB4-BCD2-6A546373DF4E}" destId="{079F4BB5-8288-44DF-9D3D-072DCF5FCE44}" srcOrd="6" destOrd="0" presId="urn:microsoft.com/office/officeart/2005/8/layout/list1"/>
    <dgm:cxn modelId="{12A4D666-233E-450C-8886-0AE70E85BBE0}" type="presParOf" srcId="{0B64BB7F-993E-4BB4-BCD2-6A546373DF4E}" destId="{BBDA42B5-BAAB-4D10-89A8-7565EEEDDA5A}" srcOrd="7" destOrd="0" presId="urn:microsoft.com/office/officeart/2005/8/layout/list1"/>
    <dgm:cxn modelId="{67E6ABEC-735D-4200-AAC7-E2CF152E101A}" type="presParOf" srcId="{0B64BB7F-993E-4BB4-BCD2-6A546373DF4E}" destId="{9453AB83-BA8C-4DAA-AB4A-BAD2597E17C8}" srcOrd="8" destOrd="0" presId="urn:microsoft.com/office/officeart/2005/8/layout/list1"/>
    <dgm:cxn modelId="{3D991732-E9A2-4B32-A5C6-1272678F8515}" type="presParOf" srcId="{9453AB83-BA8C-4DAA-AB4A-BAD2597E17C8}" destId="{21BD3489-0641-431A-9743-6E3306061542}" srcOrd="0" destOrd="0" presId="urn:microsoft.com/office/officeart/2005/8/layout/list1"/>
    <dgm:cxn modelId="{EAEAFEE6-B425-4F31-8C53-E48EE9043D0B}" type="presParOf" srcId="{9453AB83-BA8C-4DAA-AB4A-BAD2597E17C8}" destId="{AE2BC085-2848-4A27-9930-7AEDB209C7E9}" srcOrd="1" destOrd="0" presId="urn:microsoft.com/office/officeart/2005/8/layout/list1"/>
    <dgm:cxn modelId="{CBBBB7F4-CBF0-40E3-AE7C-62AC0D111DFF}" type="presParOf" srcId="{0B64BB7F-993E-4BB4-BCD2-6A546373DF4E}" destId="{F60F4094-0847-49D8-ADA6-0DF73EB83A90}" srcOrd="9" destOrd="0" presId="urn:microsoft.com/office/officeart/2005/8/layout/list1"/>
    <dgm:cxn modelId="{57F9454D-A353-4D87-87C5-600D6741FD0C}" type="presParOf" srcId="{0B64BB7F-993E-4BB4-BCD2-6A546373DF4E}" destId="{0D6A8DF5-A8D0-47C7-83EF-14BA4C8F9301}"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0.xml><?xml version="1.0" encoding="utf-8"?>
<dgm:dataModel xmlns:dgm="http://schemas.openxmlformats.org/drawingml/2006/diagram" xmlns:a="http://schemas.openxmlformats.org/drawingml/2006/main">
  <dgm:ptLst>
    <dgm:pt modelId="{A25CA5A5-4000-4673-A4E5-2EF4908C4FAC}"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BE6174DA-F688-4615-B373-5ED21ADFCF90}">
      <dgm:prSet phldrT="[Text]"/>
      <dgm:spPr/>
      <dgm:t>
        <a:bodyPr/>
        <a:lstStyle/>
        <a:p>
          <a:r>
            <a:rPr lang="en-US" dirty="0" smtClean="0"/>
            <a:t>Polarized gas injection</a:t>
          </a:r>
          <a:endParaRPr lang="en-US" dirty="0"/>
        </a:p>
      </dgm:t>
    </dgm:pt>
    <dgm:pt modelId="{9F51294B-CFA1-4BA7-A8AE-DEE6FEE1C9D6}" type="parTrans" cxnId="{993B008F-06A7-4EDD-B1D7-49E83EB997FB}">
      <dgm:prSet/>
      <dgm:spPr/>
      <dgm:t>
        <a:bodyPr/>
        <a:lstStyle/>
        <a:p>
          <a:endParaRPr lang="en-US"/>
        </a:p>
      </dgm:t>
    </dgm:pt>
    <dgm:pt modelId="{58756467-FEAE-455E-B23C-C4539153BFA7}" type="sibTrans" cxnId="{993B008F-06A7-4EDD-B1D7-49E83EB997FB}">
      <dgm:prSet/>
      <dgm:spPr/>
      <dgm:t>
        <a:bodyPr/>
        <a:lstStyle/>
        <a:p>
          <a:endParaRPr lang="en-US"/>
        </a:p>
      </dgm:t>
    </dgm:pt>
    <dgm:pt modelId="{A99A9BC9-1AC0-453C-90E6-E57BF7F9E64F}">
      <dgm:prSet phldrT="[Text]"/>
      <dgm:spPr/>
      <dgm:t>
        <a:bodyPr/>
        <a:lstStyle/>
        <a:p>
          <a:r>
            <a:rPr lang="en-US" dirty="0" smtClean="0"/>
            <a:t>Prototype testing</a:t>
          </a:r>
          <a:endParaRPr lang="en-US" dirty="0"/>
        </a:p>
      </dgm:t>
    </dgm:pt>
    <dgm:pt modelId="{3DC845AF-1B28-461D-AC15-D0990A001624}" type="parTrans" cxnId="{ADE512FF-94A9-4CC1-883E-294992F37D36}">
      <dgm:prSet/>
      <dgm:spPr/>
      <dgm:t>
        <a:bodyPr/>
        <a:lstStyle/>
        <a:p>
          <a:endParaRPr lang="en-US"/>
        </a:p>
      </dgm:t>
    </dgm:pt>
    <dgm:pt modelId="{A1184F78-3F53-4C47-AE16-AE50E9394519}" type="sibTrans" cxnId="{ADE512FF-94A9-4CC1-883E-294992F37D36}">
      <dgm:prSet/>
      <dgm:spPr/>
      <dgm:t>
        <a:bodyPr/>
        <a:lstStyle/>
        <a:p>
          <a:endParaRPr lang="en-US"/>
        </a:p>
      </dgm:t>
    </dgm:pt>
    <dgm:pt modelId="{8F4459C7-0229-402D-B276-5C532DC74528}">
      <dgm:prSet phldrT="[Text]"/>
      <dgm:spPr/>
      <dgm:t>
        <a:bodyPr/>
        <a:lstStyle/>
        <a:p>
          <a:r>
            <a:rPr lang="en-US" dirty="0" smtClean="0"/>
            <a:t>Fluid-dynamic simulation</a:t>
          </a:r>
          <a:endParaRPr lang="en-US" dirty="0"/>
        </a:p>
      </dgm:t>
    </dgm:pt>
    <dgm:pt modelId="{C63E2014-2059-4F9B-BC33-F6F2B93E1268}" type="parTrans" cxnId="{11A39077-C00B-40B8-AB00-C2AEBD293F1C}">
      <dgm:prSet/>
      <dgm:spPr/>
      <dgm:t>
        <a:bodyPr/>
        <a:lstStyle/>
        <a:p>
          <a:endParaRPr lang="en-US"/>
        </a:p>
      </dgm:t>
    </dgm:pt>
    <dgm:pt modelId="{7F6FD2D9-5E5D-4A3A-B5DD-D9629B21BF0B}" type="sibTrans" cxnId="{11A39077-C00B-40B8-AB00-C2AEBD293F1C}">
      <dgm:prSet/>
      <dgm:spPr/>
      <dgm:t>
        <a:bodyPr/>
        <a:lstStyle/>
        <a:p>
          <a:endParaRPr lang="en-US"/>
        </a:p>
      </dgm:t>
    </dgm:pt>
    <dgm:pt modelId="{91FFEACC-689D-49E6-8F15-F738C8EED735}">
      <dgm:prSet phldrT="[Text]"/>
      <dgm:spPr>
        <a:blipFill rotWithShape="0">
          <a:blip xmlns:r="http://schemas.openxmlformats.org/officeDocument/2006/relationships" r:embed="rId1"/>
          <a:stretch>
            <a:fillRect l="-142" t="-12621" b="-16505"/>
          </a:stretch>
        </a:blipFill>
      </dgm:spPr>
      <dgm:t>
        <a:bodyPr/>
        <a:lstStyle/>
        <a:p>
          <a:r>
            <a:rPr lang="en-US">
              <a:noFill/>
            </a:rPr>
            <a:t> </a:t>
          </a:r>
        </a:p>
      </dgm:t>
    </dgm:pt>
    <dgm:pt modelId="{DD270ACB-A591-41F2-A0AD-CF60EAFF61E8}" type="parTrans" cxnId="{F2924A54-5B09-4E68-A7B7-F80834515A93}">
      <dgm:prSet/>
      <dgm:spPr/>
      <dgm:t>
        <a:bodyPr/>
        <a:lstStyle/>
        <a:p>
          <a:endParaRPr lang="en-US"/>
        </a:p>
      </dgm:t>
    </dgm:pt>
    <dgm:pt modelId="{CC0E6165-EE68-489F-998C-961CE792426B}" type="sibTrans" cxnId="{F2924A54-5B09-4E68-A7B7-F80834515A93}">
      <dgm:prSet/>
      <dgm:spPr/>
      <dgm:t>
        <a:bodyPr/>
        <a:lstStyle/>
        <a:p>
          <a:endParaRPr lang="en-US"/>
        </a:p>
      </dgm:t>
    </dgm:pt>
    <dgm:pt modelId="{11BBF1F8-EC2D-4FA6-9C74-FAC7248A51EE}">
      <dgm:prSet phldrT="[Text]"/>
      <dgm:spPr/>
      <dgm:t>
        <a:bodyPr/>
        <a:lstStyle/>
        <a:p>
          <a:r>
            <a:rPr lang="en-US">
              <a:noFill/>
            </a:rPr>
            <a:t> </a:t>
          </a:r>
        </a:p>
      </dgm:t>
    </dgm:pt>
    <dgm:pt modelId="{E2424010-FE1C-484D-8458-3F44C49192C6}" type="parTrans" cxnId="{515D5A07-0586-4EFE-9D94-13544476235D}">
      <dgm:prSet/>
      <dgm:spPr/>
      <dgm:t>
        <a:bodyPr/>
        <a:lstStyle/>
        <a:p>
          <a:endParaRPr lang="en-US"/>
        </a:p>
      </dgm:t>
    </dgm:pt>
    <dgm:pt modelId="{7157DAE1-37A1-4FEA-9E65-1A39BC58EF7E}" type="sibTrans" cxnId="{515D5A07-0586-4EFE-9D94-13544476235D}">
      <dgm:prSet/>
      <dgm:spPr/>
      <dgm:t>
        <a:bodyPr/>
        <a:lstStyle/>
        <a:p>
          <a:endParaRPr lang="en-US"/>
        </a:p>
      </dgm:t>
    </dgm:pt>
    <dgm:pt modelId="{6F045D06-87DA-4DBD-8729-AEA5DF7E6BF5}">
      <dgm:prSet phldrT="[Text]"/>
      <dgm:spPr/>
      <dgm:t>
        <a:bodyPr/>
        <a:lstStyle/>
        <a:p>
          <a:r>
            <a:rPr lang="en-US" dirty="0" smtClean="0"/>
            <a:t>Target-machine integration</a:t>
          </a:r>
          <a:endParaRPr lang="en-US" dirty="0"/>
        </a:p>
      </dgm:t>
    </dgm:pt>
    <dgm:pt modelId="{CEA47A68-06E2-462C-AA55-7770D8BAF479}" type="parTrans" cxnId="{63F4775E-16AD-4505-AEFC-8C8E4965D55D}">
      <dgm:prSet/>
      <dgm:spPr/>
      <dgm:t>
        <a:bodyPr/>
        <a:lstStyle/>
        <a:p>
          <a:endParaRPr lang="en-US"/>
        </a:p>
      </dgm:t>
    </dgm:pt>
    <dgm:pt modelId="{BF1A5831-C149-415B-B62F-1FF858D8756C}" type="sibTrans" cxnId="{63F4775E-16AD-4505-AEFC-8C8E4965D55D}">
      <dgm:prSet/>
      <dgm:spPr/>
      <dgm:t>
        <a:bodyPr/>
        <a:lstStyle/>
        <a:p>
          <a:endParaRPr lang="en-US"/>
        </a:p>
      </dgm:t>
    </dgm:pt>
    <dgm:pt modelId="{EE0C8935-AD56-4C18-9CD0-2CADFBC7B544}">
      <dgm:prSet phldrT="[Text]"/>
      <dgm:spPr/>
      <dgm:t>
        <a:bodyPr/>
        <a:lstStyle/>
        <a:p>
          <a:r>
            <a:rPr lang="en-US" dirty="0" smtClean="0"/>
            <a:t>Necessary for nuclear physics experiments</a:t>
          </a:r>
          <a:endParaRPr lang="en-US" dirty="0"/>
        </a:p>
      </dgm:t>
    </dgm:pt>
    <dgm:pt modelId="{3E01A4E4-4E53-410E-B84E-224B21C6E2F5}" type="parTrans" cxnId="{F2628AC1-D2B5-4A07-B3AB-C59115761626}">
      <dgm:prSet/>
      <dgm:spPr/>
      <dgm:t>
        <a:bodyPr/>
        <a:lstStyle/>
        <a:p>
          <a:endParaRPr lang="en-US"/>
        </a:p>
      </dgm:t>
    </dgm:pt>
    <dgm:pt modelId="{6D4BF81E-5F09-4EC6-A0F3-2D2E0E0C28D4}" type="sibTrans" cxnId="{F2628AC1-D2B5-4A07-B3AB-C59115761626}">
      <dgm:prSet/>
      <dgm:spPr/>
      <dgm:t>
        <a:bodyPr/>
        <a:lstStyle/>
        <a:p>
          <a:endParaRPr lang="en-US"/>
        </a:p>
      </dgm:t>
    </dgm:pt>
    <dgm:pt modelId="{92403DFB-C184-4D68-B24B-20C15A837F80}">
      <dgm:prSet phldrT="[Text]"/>
      <dgm:spPr/>
      <dgm:t>
        <a:bodyPr/>
        <a:lstStyle/>
        <a:p>
          <a:r>
            <a:rPr lang="en-US" dirty="0" smtClean="0"/>
            <a:t>Interactions with the beam-halo</a:t>
          </a:r>
          <a:endParaRPr lang="en-US" dirty="0"/>
        </a:p>
      </dgm:t>
    </dgm:pt>
    <dgm:pt modelId="{7C45E9C1-09FD-4096-B1F4-63900BA6E6AC}" type="parTrans" cxnId="{02ACA729-9109-4873-9479-1F3CC59558D3}">
      <dgm:prSet/>
      <dgm:spPr/>
      <dgm:t>
        <a:bodyPr/>
        <a:lstStyle/>
        <a:p>
          <a:endParaRPr lang="en-US"/>
        </a:p>
      </dgm:t>
    </dgm:pt>
    <dgm:pt modelId="{5E4F2DAB-EE07-4396-824D-C7A121DEB667}" type="sibTrans" cxnId="{02ACA729-9109-4873-9479-1F3CC59558D3}">
      <dgm:prSet/>
      <dgm:spPr/>
      <dgm:t>
        <a:bodyPr/>
        <a:lstStyle/>
        <a:p>
          <a:endParaRPr lang="en-US"/>
        </a:p>
      </dgm:t>
    </dgm:pt>
    <dgm:pt modelId="{6632B0C2-06E8-41CC-9F10-1D9843473813}">
      <dgm:prSet phldrT="[Text]"/>
      <dgm:spPr/>
      <dgm:t>
        <a:bodyPr/>
        <a:lstStyle/>
        <a:p>
          <a:r>
            <a:rPr lang="en-US" dirty="0" smtClean="0"/>
            <a:t>Target cooling</a:t>
          </a:r>
          <a:endParaRPr lang="en-US" dirty="0"/>
        </a:p>
      </dgm:t>
    </dgm:pt>
    <dgm:pt modelId="{3B789086-8B33-4E38-A63C-E311AC22151D}" type="parTrans" cxnId="{0B23C562-662F-4351-A6C7-AE163A0EBB38}">
      <dgm:prSet/>
      <dgm:spPr/>
    </dgm:pt>
    <dgm:pt modelId="{452B55E1-F069-4277-AD94-7B883845ABD0}" type="sibTrans" cxnId="{0B23C562-662F-4351-A6C7-AE163A0EBB38}">
      <dgm:prSet/>
      <dgm:spPr/>
    </dgm:pt>
    <dgm:pt modelId="{448EB0E5-9DF8-401A-8580-D461DB1A7931}">
      <dgm:prSet phldrT="[Text]"/>
      <dgm:spPr/>
      <dgm:t>
        <a:bodyPr/>
        <a:lstStyle/>
        <a:p>
          <a:r>
            <a:rPr lang="en-US" dirty="0" smtClean="0"/>
            <a:t>Beam monitoring</a:t>
          </a:r>
          <a:endParaRPr lang="en-US" dirty="0"/>
        </a:p>
      </dgm:t>
    </dgm:pt>
    <dgm:pt modelId="{56F891B4-DDF9-4561-863B-B3D6DDE1D53C}" type="parTrans" cxnId="{963A469D-0D87-4F4B-926D-C7D90239214C}">
      <dgm:prSet/>
      <dgm:spPr/>
    </dgm:pt>
    <dgm:pt modelId="{30FF8745-5C60-4AAD-BD41-A6A2B8E6B888}" type="sibTrans" cxnId="{963A469D-0D87-4F4B-926D-C7D90239214C}">
      <dgm:prSet/>
      <dgm:spPr/>
    </dgm:pt>
    <dgm:pt modelId="{7EE9E439-60EA-433E-90A2-74A264EDC983}">
      <dgm:prSet phldrT="[Text]"/>
      <dgm:spPr/>
      <dgm:t>
        <a:bodyPr/>
        <a:lstStyle/>
        <a:p>
          <a:r>
            <a:rPr lang="en-US" dirty="0" smtClean="0"/>
            <a:t>Simulation validation</a:t>
          </a:r>
          <a:endParaRPr lang="en-US" dirty="0"/>
        </a:p>
      </dgm:t>
    </dgm:pt>
    <dgm:pt modelId="{F964FBC8-A42B-4271-AEE9-CB9A60D55B4E}" type="parTrans" cxnId="{CDFA0129-B485-4155-9AE9-0CC34B27CEC3}">
      <dgm:prSet/>
      <dgm:spPr/>
    </dgm:pt>
    <dgm:pt modelId="{DEF911D7-5538-43FD-95E9-F091C575E79A}" type="sibTrans" cxnId="{CDFA0129-B485-4155-9AE9-0CC34B27CEC3}">
      <dgm:prSet/>
      <dgm:spPr/>
    </dgm:pt>
    <dgm:pt modelId="{E94B1221-49ED-4A09-B29D-2E11AA1045BD}">
      <dgm:prSet phldrT="[Text]"/>
      <dgm:spPr/>
      <dgm:t>
        <a:bodyPr/>
        <a:lstStyle/>
        <a:p>
          <a:r>
            <a:rPr lang="en-US" dirty="0" smtClean="0"/>
            <a:t>On-beam test</a:t>
          </a:r>
          <a:endParaRPr lang="en-US" dirty="0"/>
        </a:p>
      </dgm:t>
    </dgm:pt>
    <dgm:pt modelId="{43391894-ED79-4387-AC3D-CBAF841E6652}" type="parTrans" cxnId="{19D76EAA-BE59-4913-BCB7-073A55529DC7}">
      <dgm:prSet/>
      <dgm:spPr/>
    </dgm:pt>
    <dgm:pt modelId="{44D98B36-0344-408C-B92D-EF8F3098BBDE}" type="sibTrans" cxnId="{19D76EAA-BE59-4913-BCB7-073A55529DC7}">
      <dgm:prSet/>
      <dgm:spPr/>
    </dgm:pt>
    <dgm:pt modelId="{596D4638-0153-41B5-BCA5-FED69A52D071}" type="pres">
      <dgm:prSet presAssocID="{A25CA5A5-4000-4673-A4E5-2EF4908C4FAC}" presName="linear" presStyleCnt="0">
        <dgm:presLayoutVars>
          <dgm:animLvl val="lvl"/>
          <dgm:resizeHandles val="exact"/>
        </dgm:presLayoutVars>
      </dgm:prSet>
      <dgm:spPr/>
      <dgm:t>
        <a:bodyPr/>
        <a:lstStyle/>
        <a:p>
          <a:endParaRPr lang="en-US"/>
        </a:p>
      </dgm:t>
    </dgm:pt>
    <dgm:pt modelId="{25361AC7-3683-414E-859F-278E44622E10}" type="pres">
      <dgm:prSet presAssocID="{8F4459C7-0229-402D-B276-5C532DC74528}" presName="parentText" presStyleLbl="node1" presStyleIdx="0" presStyleCnt="4">
        <dgm:presLayoutVars>
          <dgm:chMax val="0"/>
          <dgm:bulletEnabled val="1"/>
        </dgm:presLayoutVars>
      </dgm:prSet>
      <dgm:spPr/>
      <dgm:t>
        <a:bodyPr/>
        <a:lstStyle/>
        <a:p>
          <a:endParaRPr lang="en-US"/>
        </a:p>
      </dgm:t>
    </dgm:pt>
    <dgm:pt modelId="{053C9946-38A3-4486-9432-611CC6AAABCE}" type="pres">
      <dgm:prSet presAssocID="{8F4459C7-0229-402D-B276-5C532DC74528}" presName="childText" presStyleLbl="revTx" presStyleIdx="0" presStyleCnt="4">
        <dgm:presLayoutVars>
          <dgm:bulletEnabled val="1"/>
        </dgm:presLayoutVars>
      </dgm:prSet>
      <dgm:spPr/>
      <dgm:t>
        <a:bodyPr/>
        <a:lstStyle/>
        <a:p>
          <a:endParaRPr lang="en-US"/>
        </a:p>
      </dgm:t>
    </dgm:pt>
    <dgm:pt modelId="{A45BE16C-81C2-44E7-819F-85D5E43C0D97}" type="pres">
      <dgm:prSet presAssocID="{BE6174DA-F688-4615-B373-5ED21ADFCF90}" presName="parentText" presStyleLbl="node1" presStyleIdx="1" presStyleCnt="4">
        <dgm:presLayoutVars>
          <dgm:chMax val="0"/>
          <dgm:bulletEnabled val="1"/>
        </dgm:presLayoutVars>
      </dgm:prSet>
      <dgm:spPr/>
      <dgm:t>
        <a:bodyPr/>
        <a:lstStyle/>
        <a:p>
          <a:endParaRPr lang="en-US"/>
        </a:p>
      </dgm:t>
    </dgm:pt>
    <dgm:pt modelId="{CF0EB6E8-A974-4BDD-9913-695E3F857D1B}" type="pres">
      <dgm:prSet presAssocID="{BE6174DA-F688-4615-B373-5ED21ADFCF90}" presName="childText" presStyleLbl="revTx" presStyleIdx="1" presStyleCnt="4">
        <dgm:presLayoutVars>
          <dgm:bulletEnabled val="1"/>
        </dgm:presLayoutVars>
      </dgm:prSet>
      <dgm:spPr/>
      <dgm:t>
        <a:bodyPr/>
        <a:lstStyle/>
        <a:p>
          <a:endParaRPr lang="en-US"/>
        </a:p>
      </dgm:t>
    </dgm:pt>
    <dgm:pt modelId="{B8472DBB-582E-4682-B27A-FE2DF28C90C3}" type="pres">
      <dgm:prSet presAssocID="{6F045D06-87DA-4DBD-8729-AEA5DF7E6BF5}" presName="parentText" presStyleLbl="node1" presStyleIdx="2" presStyleCnt="4">
        <dgm:presLayoutVars>
          <dgm:chMax val="0"/>
          <dgm:bulletEnabled val="1"/>
        </dgm:presLayoutVars>
      </dgm:prSet>
      <dgm:spPr/>
      <dgm:t>
        <a:bodyPr/>
        <a:lstStyle/>
        <a:p>
          <a:endParaRPr lang="en-US"/>
        </a:p>
      </dgm:t>
    </dgm:pt>
    <dgm:pt modelId="{94B23EEE-2BA3-4015-BB33-6039009E1138}" type="pres">
      <dgm:prSet presAssocID="{6F045D06-87DA-4DBD-8729-AEA5DF7E6BF5}" presName="childText" presStyleLbl="revTx" presStyleIdx="2" presStyleCnt="4">
        <dgm:presLayoutVars>
          <dgm:bulletEnabled val="1"/>
        </dgm:presLayoutVars>
      </dgm:prSet>
      <dgm:spPr/>
      <dgm:t>
        <a:bodyPr/>
        <a:lstStyle/>
        <a:p>
          <a:endParaRPr lang="en-US"/>
        </a:p>
      </dgm:t>
    </dgm:pt>
    <dgm:pt modelId="{D2F04DBA-502B-44E8-9388-A5E87B6E94B0}" type="pres">
      <dgm:prSet presAssocID="{A99A9BC9-1AC0-453C-90E6-E57BF7F9E64F}" presName="parentText" presStyleLbl="node1" presStyleIdx="3" presStyleCnt="4">
        <dgm:presLayoutVars>
          <dgm:chMax val="0"/>
          <dgm:bulletEnabled val="1"/>
        </dgm:presLayoutVars>
      </dgm:prSet>
      <dgm:spPr/>
      <dgm:t>
        <a:bodyPr/>
        <a:lstStyle/>
        <a:p>
          <a:endParaRPr lang="en-US"/>
        </a:p>
      </dgm:t>
    </dgm:pt>
    <dgm:pt modelId="{6AD85655-2230-4D08-AB05-7AF8108D8079}" type="pres">
      <dgm:prSet presAssocID="{A99A9BC9-1AC0-453C-90E6-E57BF7F9E64F}" presName="childText" presStyleLbl="revTx" presStyleIdx="3" presStyleCnt="4">
        <dgm:presLayoutVars>
          <dgm:bulletEnabled val="1"/>
        </dgm:presLayoutVars>
      </dgm:prSet>
      <dgm:spPr/>
      <dgm:t>
        <a:bodyPr/>
        <a:lstStyle/>
        <a:p>
          <a:endParaRPr lang="en-US"/>
        </a:p>
      </dgm:t>
    </dgm:pt>
  </dgm:ptLst>
  <dgm:cxnLst>
    <dgm:cxn modelId="{CDFA0129-B485-4155-9AE9-0CC34B27CEC3}" srcId="{A99A9BC9-1AC0-453C-90E6-E57BF7F9E64F}" destId="{7EE9E439-60EA-433E-90A2-74A264EDC983}" srcOrd="0" destOrd="0" parTransId="{F964FBC8-A42B-4271-AEE9-CB9A60D55B4E}" sibTransId="{DEF911D7-5538-43FD-95E9-F091C575E79A}"/>
    <dgm:cxn modelId="{FD585983-1E58-48FB-A508-F541295B4ADF}" type="presOf" srcId="{E94B1221-49ED-4A09-B29D-2E11AA1045BD}" destId="{6AD85655-2230-4D08-AB05-7AF8108D8079}" srcOrd="0" destOrd="1" presId="urn:microsoft.com/office/officeart/2005/8/layout/vList2"/>
    <dgm:cxn modelId="{11A39077-C00B-40B8-AB00-C2AEBD293F1C}" srcId="{A25CA5A5-4000-4673-A4E5-2EF4908C4FAC}" destId="{8F4459C7-0229-402D-B276-5C532DC74528}" srcOrd="0" destOrd="0" parTransId="{C63E2014-2059-4F9B-BC33-F6F2B93E1268}" sibTransId="{7F6FD2D9-5E5D-4A3A-B5DD-D9629B21BF0B}"/>
    <dgm:cxn modelId="{F2924A54-5B09-4E68-A7B7-F80834515A93}" srcId="{8F4459C7-0229-402D-B276-5C532DC74528}" destId="{91FFEACC-689D-49E6-8F15-F738C8EED735}" srcOrd="0" destOrd="0" parTransId="{DD270ACB-A591-41F2-A0AD-CF60EAFF61E8}" sibTransId="{CC0E6165-EE68-489F-998C-961CE792426B}"/>
    <dgm:cxn modelId="{F2628AC1-D2B5-4A07-B3AB-C59115761626}" srcId="{BE6174DA-F688-4615-B373-5ED21ADFCF90}" destId="{EE0C8935-AD56-4C18-9CD0-2CADFBC7B544}" srcOrd="0" destOrd="0" parTransId="{3E01A4E4-4E53-410E-B84E-224B21C6E2F5}" sibTransId="{6D4BF81E-5F09-4EC6-A0F3-2D2E0E0C28D4}"/>
    <dgm:cxn modelId="{6036F38E-5979-4493-9AF9-7E34DD574380}" type="presOf" srcId="{8F4459C7-0229-402D-B276-5C532DC74528}" destId="{25361AC7-3683-414E-859F-278E44622E10}" srcOrd="0" destOrd="0" presId="urn:microsoft.com/office/officeart/2005/8/layout/vList2"/>
    <dgm:cxn modelId="{19D76EAA-BE59-4913-BCB7-073A55529DC7}" srcId="{A99A9BC9-1AC0-453C-90E6-E57BF7F9E64F}" destId="{E94B1221-49ED-4A09-B29D-2E11AA1045BD}" srcOrd="1" destOrd="0" parTransId="{43391894-ED79-4387-AC3D-CBAF841E6652}" sibTransId="{44D98B36-0344-408C-B92D-EF8F3098BBDE}"/>
    <dgm:cxn modelId="{ADE512FF-94A9-4CC1-883E-294992F37D36}" srcId="{A25CA5A5-4000-4673-A4E5-2EF4908C4FAC}" destId="{A99A9BC9-1AC0-453C-90E6-E57BF7F9E64F}" srcOrd="3" destOrd="0" parTransId="{3DC845AF-1B28-461D-AC15-D0990A001624}" sibTransId="{A1184F78-3F53-4C47-AE16-AE50E9394519}"/>
    <dgm:cxn modelId="{0B23C562-662F-4351-A6C7-AE163A0EBB38}" srcId="{6F045D06-87DA-4DBD-8729-AEA5DF7E6BF5}" destId="{6632B0C2-06E8-41CC-9F10-1D9843473813}" srcOrd="1" destOrd="0" parTransId="{3B789086-8B33-4E38-A63C-E311AC22151D}" sibTransId="{452B55E1-F069-4277-AD94-7B883845ABD0}"/>
    <dgm:cxn modelId="{993B008F-06A7-4EDD-B1D7-49E83EB997FB}" srcId="{A25CA5A5-4000-4673-A4E5-2EF4908C4FAC}" destId="{BE6174DA-F688-4615-B373-5ED21ADFCF90}" srcOrd="1" destOrd="0" parTransId="{9F51294B-CFA1-4BA7-A8AE-DEE6FEE1C9D6}" sibTransId="{58756467-FEAE-455E-B23C-C4539153BFA7}"/>
    <dgm:cxn modelId="{8ACB394D-61ED-4CB0-9246-51DDC5CBE04A}" type="presOf" srcId="{A99A9BC9-1AC0-453C-90E6-E57BF7F9E64F}" destId="{D2F04DBA-502B-44E8-9388-A5E87B6E94B0}" srcOrd="0" destOrd="0" presId="urn:microsoft.com/office/officeart/2005/8/layout/vList2"/>
    <dgm:cxn modelId="{B509CB73-DF2A-46EB-9BF6-A4F529F88D9A}" type="presOf" srcId="{91FFEACC-689D-49E6-8F15-F738C8EED735}" destId="{053C9946-38A3-4486-9432-611CC6AAABCE}" srcOrd="0" destOrd="0" presId="urn:microsoft.com/office/officeart/2005/8/layout/vList2"/>
    <dgm:cxn modelId="{DB604FFD-EE47-4CA3-A868-CFEC2286D93C}" type="presOf" srcId="{11BBF1F8-EC2D-4FA6-9C74-FAC7248A51EE}" destId="{053C9946-38A3-4486-9432-611CC6AAABCE}" srcOrd="0" destOrd="1" presId="urn:microsoft.com/office/officeart/2005/8/layout/vList2"/>
    <dgm:cxn modelId="{6148154B-F8B6-495E-ADDC-6A530F687622}" type="presOf" srcId="{6F045D06-87DA-4DBD-8729-AEA5DF7E6BF5}" destId="{B8472DBB-582E-4682-B27A-FE2DF28C90C3}" srcOrd="0" destOrd="0" presId="urn:microsoft.com/office/officeart/2005/8/layout/vList2"/>
    <dgm:cxn modelId="{515D5A07-0586-4EFE-9D94-13544476235D}" srcId="{8F4459C7-0229-402D-B276-5C532DC74528}" destId="{11BBF1F8-EC2D-4FA6-9C74-FAC7248A51EE}" srcOrd="1" destOrd="0" parTransId="{E2424010-FE1C-484D-8458-3F44C49192C6}" sibTransId="{7157DAE1-37A1-4FEA-9E65-1A39BC58EF7E}"/>
    <dgm:cxn modelId="{189A536F-E6BC-420B-AD01-AB9704F1A85D}" type="presOf" srcId="{7EE9E439-60EA-433E-90A2-74A264EDC983}" destId="{6AD85655-2230-4D08-AB05-7AF8108D8079}" srcOrd="0" destOrd="0" presId="urn:microsoft.com/office/officeart/2005/8/layout/vList2"/>
    <dgm:cxn modelId="{DEBE6C37-8E48-4267-A0BC-378548F36F94}" type="presOf" srcId="{92403DFB-C184-4D68-B24B-20C15A837F80}" destId="{94B23EEE-2BA3-4015-BB33-6039009E1138}" srcOrd="0" destOrd="0" presId="urn:microsoft.com/office/officeart/2005/8/layout/vList2"/>
    <dgm:cxn modelId="{158E061C-9F28-4AA1-9076-65A95E30F1C2}" type="presOf" srcId="{448EB0E5-9DF8-401A-8580-D461DB1A7931}" destId="{94B23EEE-2BA3-4015-BB33-6039009E1138}" srcOrd="0" destOrd="2" presId="urn:microsoft.com/office/officeart/2005/8/layout/vList2"/>
    <dgm:cxn modelId="{B0DE0DE8-842B-4891-AF0E-49A1B4E79F0F}" type="presOf" srcId="{BE6174DA-F688-4615-B373-5ED21ADFCF90}" destId="{A45BE16C-81C2-44E7-819F-85D5E43C0D97}" srcOrd="0" destOrd="0" presId="urn:microsoft.com/office/officeart/2005/8/layout/vList2"/>
    <dgm:cxn modelId="{74B4270F-8F62-4380-BF7D-06F44F2144A6}" type="presOf" srcId="{A25CA5A5-4000-4673-A4E5-2EF4908C4FAC}" destId="{596D4638-0153-41B5-BCA5-FED69A52D071}" srcOrd="0" destOrd="0" presId="urn:microsoft.com/office/officeart/2005/8/layout/vList2"/>
    <dgm:cxn modelId="{02ACA729-9109-4873-9479-1F3CC59558D3}" srcId="{6F045D06-87DA-4DBD-8729-AEA5DF7E6BF5}" destId="{92403DFB-C184-4D68-B24B-20C15A837F80}" srcOrd="0" destOrd="0" parTransId="{7C45E9C1-09FD-4096-B1F4-63900BA6E6AC}" sibTransId="{5E4F2DAB-EE07-4396-824D-C7A121DEB667}"/>
    <dgm:cxn modelId="{C05B8DF4-FE91-4602-B599-1DB903B7AB40}" type="presOf" srcId="{6632B0C2-06E8-41CC-9F10-1D9843473813}" destId="{94B23EEE-2BA3-4015-BB33-6039009E1138}" srcOrd="0" destOrd="1" presId="urn:microsoft.com/office/officeart/2005/8/layout/vList2"/>
    <dgm:cxn modelId="{963A469D-0D87-4F4B-926D-C7D90239214C}" srcId="{6F045D06-87DA-4DBD-8729-AEA5DF7E6BF5}" destId="{448EB0E5-9DF8-401A-8580-D461DB1A7931}" srcOrd="2" destOrd="0" parTransId="{56F891B4-DDF9-4561-863B-B3D6DDE1D53C}" sibTransId="{30FF8745-5C60-4AAD-BD41-A6A2B8E6B888}"/>
    <dgm:cxn modelId="{63F4775E-16AD-4505-AEFC-8C8E4965D55D}" srcId="{A25CA5A5-4000-4673-A4E5-2EF4908C4FAC}" destId="{6F045D06-87DA-4DBD-8729-AEA5DF7E6BF5}" srcOrd="2" destOrd="0" parTransId="{CEA47A68-06E2-462C-AA55-7770D8BAF479}" sibTransId="{BF1A5831-C149-415B-B62F-1FF858D8756C}"/>
    <dgm:cxn modelId="{103B510A-FA48-45BF-BE47-769A567A8DCE}" type="presOf" srcId="{EE0C8935-AD56-4C18-9CD0-2CADFBC7B544}" destId="{CF0EB6E8-A974-4BDD-9913-695E3F857D1B}" srcOrd="0" destOrd="0" presId="urn:microsoft.com/office/officeart/2005/8/layout/vList2"/>
    <dgm:cxn modelId="{80A4A31B-4785-4DE0-A05C-EC1EBFDA6B1B}" type="presParOf" srcId="{596D4638-0153-41B5-BCA5-FED69A52D071}" destId="{25361AC7-3683-414E-859F-278E44622E10}" srcOrd="0" destOrd="0" presId="urn:microsoft.com/office/officeart/2005/8/layout/vList2"/>
    <dgm:cxn modelId="{D1966DD3-8588-46DD-97A3-EB5E83C08EE7}" type="presParOf" srcId="{596D4638-0153-41B5-BCA5-FED69A52D071}" destId="{053C9946-38A3-4486-9432-611CC6AAABCE}" srcOrd="1" destOrd="0" presId="urn:microsoft.com/office/officeart/2005/8/layout/vList2"/>
    <dgm:cxn modelId="{4522D4C6-3251-48BD-BA59-194BCDE49350}" type="presParOf" srcId="{596D4638-0153-41B5-BCA5-FED69A52D071}" destId="{A45BE16C-81C2-44E7-819F-85D5E43C0D97}" srcOrd="2" destOrd="0" presId="urn:microsoft.com/office/officeart/2005/8/layout/vList2"/>
    <dgm:cxn modelId="{9BD3FFDE-E183-48FF-8AAD-D6434D042542}" type="presParOf" srcId="{596D4638-0153-41B5-BCA5-FED69A52D071}" destId="{CF0EB6E8-A974-4BDD-9913-695E3F857D1B}" srcOrd="3" destOrd="0" presId="urn:microsoft.com/office/officeart/2005/8/layout/vList2"/>
    <dgm:cxn modelId="{912A46A4-8461-4E35-9363-626839A090F3}" type="presParOf" srcId="{596D4638-0153-41B5-BCA5-FED69A52D071}" destId="{B8472DBB-582E-4682-B27A-FE2DF28C90C3}" srcOrd="4" destOrd="0" presId="urn:microsoft.com/office/officeart/2005/8/layout/vList2"/>
    <dgm:cxn modelId="{319DFEF3-D774-4FC6-8137-7A45EFF4F927}" type="presParOf" srcId="{596D4638-0153-41B5-BCA5-FED69A52D071}" destId="{94B23EEE-2BA3-4015-BB33-6039009E1138}" srcOrd="5" destOrd="0" presId="urn:microsoft.com/office/officeart/2005/8/layout/vList2"/>
    <dgm:cxn modelId="{148C7AF7-07C7-4852-9FD1-AF5D6451A225}" type="presParOf" srcId="{596D4638-0153-41B5-BCA5-FED69A52D071}" destId="{D2F04DBA-502B-44E8-9388-A5E87B6E94B0}" srcOrd="6" destOrd="0" presId="urn:microsoft.com/office/officeart/2005/8/layout/vList2"/>
    <dgm:cxn modelId="{8AE084FE-8C71-40EB-AF93-75751B7C90A4}" type="presParOf" srcId="{596D4638-0153-41B5-BCA5-FED69A52D071}" destId="{6AD85655-2230-4D08-AB05-7AF8108D8079}"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C78120-DF73-4520-9929-64170E2B03C3}"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n-US"/>
        </a:p>
      </dgm:t>
    </dgm:pt>
    <dgm:pt modelId="{2D4647E7-61ED-4748-8C83-1FEC0E64F8D6}">
      <dgm:prSet phldrT="[Text]"/>
      <dgm:spPr/>
      <dgm:t>
        <a:bodyPr/>
        <a:lstStyle/>
        <a:p>
          <a:r>
            <a:rPr lang="en-US" dirty="0" smtClean="0"/>
            <a:t>2 Sensitive layers</a:t>
          </a:r>
          <a:endParaRPr lang="en-US" dirty="0"/>
        </a:p>
      </dgm:t>
    </dgm:pt>
    <dgm:pt modelId="{94410B45-D7E3-4470-9861-8E65C6EE76E5}" type="parTrans" cxnId="{33702EA8-B60B-4BF0-9143-EB6FC14690E4}">
      <dgm:prSet/>
      <dgm:spPr/>
      <dgm:t>
        <a:bodyPr/>
        <a:lstStyle/>
        <a:p>
          <a:endParaRPr lang="en-US"/>
        </a:p>
      </dgm:t>
    </dgm:pt>
    <dgm:pt modelId="{A66D4DB0-66BD-4C0D-933F-76EB57088859}" type="sibTrans" cxnId="{33702EA8-B60B-4BF0-9143-EB6FC14690E4}">
      <dgm:prSet/>
      <dgm:spPr/>
      <dgm:t>
        <a:bodyPr/>
        <a:lstStyle/>
        <a:p>
          <a:endParaRPr lang="en-US"/>
        </a:p>
      </dgm:t>
    </dgm:pt>
    <dgm:pt modelId="{130F953C-9C0C-4910-A7B1-B7AF4CDFC00E}">
      <dgm:prSet phldrT="[Text]"/>
      <dgm:spPr/>
      <dgm:t>
        <a:bodyPr/>
        <a:lstStyle/>
        <a:p>
          <a:r>
            <a:rPr lang="en-US" dirty="0" smtClean="0"/>
            <a:t>Reliable design</a:t>
          </a:r>
          <a:endParaRPr lang="en-US" dirty="0"/>
        </a:p>
      </dgm:t>
    </dgm:pt>
    <dgm:pt modelId="{144EE24F-50FF-436F-9690-D47B7B1C954B}" type="parTrans" cxnId="{714B593B-78B9-4865-A283-58E802550B37}">
      <dgm:prSet/>
      <dgm:spPr/>
      <dgm:t>
        <a:bodyPr/>
        <a:lstStyle/>
        <a:p>
          <a:endParaRPr lang="en-US"/>
        </a:p>
      </dgm:t>
    </dgm:pt>
    <dgm:pt modelId="{F2EC0E9B-A7E1-4755-BEC4-A96EB79479CB}" type="sibTrans" cxnId="{714B593B-78B9-4865-A283-58E802550B37}">
      <dgm:prSet/>
      <dgm:spPr/>
      <dgm:t>
        <a:bodyPr/>
        <a:lstStyle/>
        <a:p>
          <a:endParaRPr lang="en-US"/>
        </a:p>
      </dgm:t>
    </dgm:pt>
    <dgm:pt modelId="{AF99AF01-BAA8-4BE2-9EF8-D93C9053BBCB}">
      <dgm:prSet phldrT="[Text]"/>
      <dgm:spPr/>
      <dgm:t>
        <a:bodyPr/>
        <a:lstStyle/>
        <a:p>
          <a:r>
            <a:rPr lang="en-US" dirty="0" smtClean="0"/>
            <a:t>Optimization</a:t>
          </a:r>
          <a:endParaRPr lang="en-US" dirty="0"/>
        </a:p>
      </dgm:t>
    </dgm:pt>
    <dgm:pt modelId="{F1F32FE2-7AFB-4F4A-A717-B3A81B534688}" type="parTrans" cxnId="{8216B961-FC98-409E-8E63-07A8030685CA}">
      <dgm:prSet/>
      <dgm:spPr/>
      <dgm:t>
        <a:bodyPr/>
        <a:lstStyle/>
        <a:p>
          <a:endParaRPr lang="en-US"/>
        </a:p>
      </dgm:t>
    </dgm:pt>
    <dgm:pt modelId="{F59CE0A1-A971-4934-8995-FBF97D4E5120}" type="sibTrans" cxnId="{8216B961-FC98-409E-8E63-07A8030685CA}">
      <dgm:prSet/>
      <dgm:spPr/>
      <dgm:t>
        <a:bodyPr/>
        <a:lstStyle/>
        <a:p>
          <a:endParaRPr lang="en-US"/>
        </a:p>
      </dgm:t>
    </dgm:pt>
    <dgm:pt modelId="{09905797-080C-41D6-A561-89B19D3D6334}">
      <dgm:prSet phldrT="[Text]"/>
      <dgm:spPr/>
      <dgm:t>
        <a:bodyPr/>
        <a:lstStyle/>
        <a:p>
          <a:r>
            <a:rPr lang="en-US" dirty="0" smtClean="0"/>
            <a:t>The first centered on the focal plane</a:t>
          </a:r>
          <a:endParaRPr lang="en-US" dirty="0"/>
        </a:p>
      </dgm:t>
    </dgm:pt>
    <dgm:pt modelId="{1037F6FD-C7A1-4816-A4FC-560A41879F91}" type="parTrans" cxnId="{B561C7CD-338F-426F-9F7A-48D695729AD8}">
      <dgm:prSet/>
      <dgm:spPr/>
      <dgm:t>
        <a:bodyPr/>
        <a:lstStyle/>
        <a:p>
          <a:endParaRPr lang="en-US"/>
        </a:p>
      </dgm:t>
    </dgm:pt>
    <dgm:pt modelId="{9852776D-34C2-40D5-A6C4-584D7ECBC1A8}" type="sibTrans" cxnId="{B561C7CD-338F-426F-9F7A-48D695729AD8}">
      <dgm:prSet/>
      <dgm:spPr/>
      <dgm:t>
        <a:bodyPr/>
        <a:lstStyle/>
        <a:p>
          <a:endParaRPr lang="en-US"/>
        </a:p>
      </dgm:t>
    </dgm:pt>
    <dgm:pt modelId="{A62FA0D4-F4D5-411A-8597-6968C413F7C9}">
      <dgm:prSet phldrT="[Text]"/>
      <dgm:spPr/>
      <dgm:t>
        <a:bodyPr/>
        <a:lstStyle/>
        <a:p>
          <a:r>
            <a:rPr lang="en-US" dirty="0" smtClean="0"/>
            <a:t>The second with a sizable lever arm to measure the angle</a:t>
          </a:r>
          <a:endParaRPr lang="en-US" dirty="0"/>
        </a:p>
      </dgm:t>
    </dgm:pt>
    <dgm:pt modelId="{4717DC40-2DB0-4F6C-83E7-9135A37ECC61}" type="parTrans" cxnId="{EE1F7096-028B-430C-9CFA-08230EC1DDAB}">
      <dgm:prSet/>
      <dgm:spPr/>
      <dgm:t>
        <a:bodyPr/>
        <a:lstStyle/>
        <a:p>
          <a:endParaRPr lang="en-US"/>
        </a:p>
      </dgm:t>
    </dgm:pt>
    <dgm:pt modelId="{6F17F324-4D2F-48A2-9D29-43765C3D497D}" type="sibTrans" cxnId="{EE1F7096-028B-430C-9CFA-08230EC1DDAB}">
      <dgm:prSet/>
      <dgm:spPr/>
      <dgm:t>
        <a:bodyPr/>
        <a:lstStyle/>
        <a:p>
          <a:endParaRPr lang="en-US"/>
        </a:p>
      </dgm:t>
    </dgm:pt>
    <dgm:pt modelId="{651C0FAD-4B64-4366-AA07-B5FA9E25E738}">
      <dgm:prSet phldrT="[Text]"/>
      <dgm:spPr/>
      <dgm:t>
        <a:bodyPr/>
        <a:lstStyle/>
        <a:p>
          <a:r>
            <a:rPr lang="en-US" dirty="0" smtClean="0"/>
            <a:t>2 or 3 GEM</a:t>
          </a:r>
          <a:endParaRPr lang="en-US" dirty="0"/>
        </a:p>
      </dgm:t>
    </dgm:pt>
    <dgm:pt modelId="{B75DAA79-9E6D-4D55-8447-036430E03725}" type="parTrans" cxnId="{DB9AFD52-FA4C-4AC2-86B0-6AE01C940BC0}">
      <dgm:prSet/>
      <dgm:spPr/>
      <dgm:t>
        <a:bodyPr/>
        <a:lstStyle/>
        <a:p>
          <a:endParaRPr lang="en-US"/>
        </a:p>
      </dgm:t>
    </dgm:pt>
    <dgm:pt modelId="{9243E49D-49B6-42C4-AA4C-4EC84996BEDE}" type="sibTrans" cxnId="{DB9AFD52-FA4C-4AC2-86B0-6AE01C940BC0}">
      <dgm:prSet/>
      <dgm:spPr/>
      <dgm:t>
        <a:bodyPr/>
        <a:lstStyle/>
        <a:p>
          <a:endParaRPr lang="en-US"/>
        </a:p>
      </dgm:t>
    </dgm:pt>
    <dgm:pt modelId="{8FB01D71-4EC7-416A-B309-BA0776555C12}">
      <dgm:prSet phldrT="[Text]"/>
      <dgm:spPr/>
      <dgm:t>
        <a:bodyPr/>
        <a:lstStyle/>
        <a:p>
          <a:r>
            <a:rPr lang="en-US" dirty="0" smtClean="0"/>
            <a:t>2D Strip readout</a:t>
          </a:r>
          <a:endParaRPr lang="en-US" dirty="0"/>
        </a:p>
      </dgm:t>
    </dgm:pt>
    <dgm:pt modelId="{AF62E3EC-CC7F-4E85-8B78-F7028E8DCC92}" type="parTrans" cxnId="{107C411F-E1A9-4CB8-8380-84C1E14FE951}">
      <dgm:prSet/>
      <dgm:spPr/>
      <dgm:t>
        <a:bodyPr/>
        <a:lstStyle/>
        <a:p>
          <a:endParaRPr lang="en-US"/>
        </a:p>
      </dgm:t>
    </dgm:pt>
    <dgm:pt modelId="{D9E66D03-E1D3-430D-9283-72BFEC5AC2BE}" type="sibTrans" cxnId="{107C411F-E1A9-4CB8-8380-84C1E14FE951}">
      <dgm:prSet/>
      <dgm:spPr/>
      <dgm:t>
        <a:bodyPr/>
        <a:lstStyle/>
        <a:p>
          <a:endParaRPr lang="en-US"/>
        </a:p>
      </dgm:t>
    </dgm:pt>
    <dgm:pt modelId="{741F7BAA-3F68-4E49-A6CE-C54887E64318}">
      <dgm:prSet phldrT="[Text]"/>
      <dgm:spPr/>
      <dgm:t>
        <a:bodyPr/>
        <a:lstStyle/>
        <a:p>
          <a:r>
            <a:rPr lang="en-US" dirty="0" smtClean="0"/>
            <a:t>Small drift</a:t>
          </a:r>
          <a:endParaRPr lang="en-US" dirty="0"/>
        </a:p>
      </dgm:t>
    </dgm:pt>
    <dgm:pt modelId="{654E94AA-0202-49F5-B998-DC25AC2BBAC0}" type="parTrans" cxnId="{43C23967-25C9-4D38-9A06-7E293B609684}">
      <dgm:prSet/>
      <dgm:spPr/>
      <dgm:t>
        <a:bodyPr/>
        <a:lstStyle/>
        <a:p>
          <a:endParaRPr lang="en-US"/>
        </a:p>
      </dgm:t>
    </dgm:pt>
    <dgm:pt modelId="{5B7BB94E-71D4-42CA-B1CA-31FCE6BADE20}" type="sibTrans" cxnId="{43C23967-25C9-4D38-9A06-7E293B609684}">
      <dgm:prSet/>
      <dgm:spPr/>
      <dgm:t>
        <a:bodyPr/>
        <a:lstStyle/>
        <a:p>
          <a:endParaRPr lang="en-US"/>
        </a:p>
      </dgm:t>
    </dgm:pt>
    <dgm:pt modelId="{99B60146-DFF2-47E3-8998-48E367E14483}">
      <dgm:prSet phldrT="[Text]"/>
      <dgm:spPr/>
      <dgm:t>
        <a:bodyPr/>
        <a:lstStyle/>
        <a:p>
          <a:r>
            <a:rPr lang="en-US" dirty="0" smtClean="0"/>
            <a:t>Thin coated GEMs</a:t>
          </a:r>
          <a:endParaRPr lang="en-US" dirty="0"/>
        </a:p>
      </dgm:t>
    </dgm:pt>
    <dgm:pt modelId="{8767EB24-A954-4F11-BB6B-A5D8CC6951BC}" type="parTrans" cxnId="{A17FAE43-4D38-4274-8331-2C7C2A7D2457}">
      <dgm:prSet/>
      <dgm:spPr/>
      <dgm:t>
        <a:bodyPr/>
        <a:lstStyle/>
        <a:p>
          <a:endParaRPr lang="en-US"/>
        </a:p>
      </dgm:t>
    </dgm:pt>
    <dgm:pt modelId="{CDB16435-60F1-4B0A-9BD7-9FF8AEDC0615}" type="sibTrans" cxnId="{A17FAE43-4D38-4274-8331-2C7C2A7D2457}">
      <dgm:prSet/>
      <dgm:spPr/>
      <dgm:t>
        <a:bodyPr/>
        <a:lstStyle/>
        <a:p>
          <a:endParaRPr lang="en-US"/>
        </a:p>
      </dgm:t>
    </dgm:pt>
    <dgm:pt modelId="{0952FE29-D2F5-457B-833E-D7ECFE4746F9}">
      <dgm:prSet phldrT="[Text]"/>
      <dgm:spPr/>
      <dgm:t>
        <a:bodyPr/>
        <a:lstStyle/>
        <a:p>
          <a:r>
            <a:rPr lang="en-US" dirty="0" smtClean="0"/>
            <a:t>Foil based readout plane</a:t>
          </a:r>
          <a:endParaRPr lang="en-US" dirty="0"/>
        </a:p>
      </dgm:t>
    </dgm:pt>
    <dgm:pt modelId="{ED73A33C-E2F4-4292-8AA4-6D773922C439}" type="parTrans" cxnId="{49099536-803A-447F-9A6C-0157819571B1}">
      <dgm:prSet/>
      <dgm:spPr/>
      <dgm:t>
        <a:bodyPr/>
        <a:lstStyle/>
        <a:p>
          <a:endParaRPr lang="en-US"/>
        </a:p>
      </dgm:t>
    </dgm:pt>
    <dgm:pt modelId="{BE918FDC-FE3C-48EF-9BB8-E4A53083B91E}" type="sibTrans" cxnId="{49099536-803A-447F-9A6C-0157819571B1}">
      <dgm:prSet/>
      <dgm:spPr/>
      <dgm:t>
        <a:bodyPr/>
        <a:lstStyle/>
        <a:p>
          <a:endParaRPr lang="en-US"/>
        </a:p>
      </dgm:t>
    </dgm:pt>
    <dgm:pt modelId="{A0907B5B-FD3A-4134-BC8F-BFA242615F77}">
      <dgm:prSet phldrT="[Text]"/>
      <dgm:spPr/>
      <dgm:t>
        <a:bodyPr/>
        <a:lstStyle/>
        <a:p>
          <a:r>
            <a:rPr lang="en-US" dirty="0" smtClean="0"/>
            <a:t>~ 0.7% radiation length</a:t>
          </a:r>
          <a:endParaRPr lang="en-US" dirty="0"/>
        </a:p>
      </dgm:t>
    </dgm:pt>
    <dgm:pt modelId="{BB179535-0094-49BA-B269-3B56556672D3}" type="parTrans" cxnId="{0017A2FB-3273-4697-AAE8-41A5F8CA3B41}">
      <dgm:prSet/>
      <dgm:spPr/>
      <dgm:t>
        <a:bodyPr/>
        <a:lstStyle/>
        <a:p>
          <a:endParaRPr lang="en-US"/>
        </a:p>
      </dgm:t>
    </dgm:pt>
    <dgm:pt modelId="{F5E03187-7463-42F1-9E54-B1FBC225295E}" type="sibTrans" cxnId="{0017A2FB-3273-4697-AAE8-41A5F8CA3B41}">
      <dgm:prSet/>
      <dgm:spPr/>
      <dgm:t>
        <a:bodyPr/>
        <a:lstStyle/>
        <a:p>
          <a:endParaRPr lang="en-US"/>
        </a:p>
      </dgm:t>
    </dgm:pt>
    <dgm:pt modelId="{33C4259C-E045-4562-97E3-53C3A17F10B7}">
      <dgm:prSet phldrT="[Text]"/>
      <dgm:spPr/>
      <dgm:t>
        <a:bodyPr/>
        <a:lstStyle/>
        <a:p>
          <a:r>
            <a:rPr lang="en-US" dirty="0" smtClean="0"/>
            <a:t>Material reduction to improve angular measurement</a:t>
          </a:r>
          <a:endParaRPr lang="en-US" dirty="0"/>
        </a:p>
      </dgm:t>
    </dgm:pt>
    <dgm:pt modelId="{B63DC96A-4BEB-43D9-89BF-FDF3F1643DBA}" type="parTrans" cxnId="{6C4B4C08-51CA-4972-AAD1-43EA0268C36D}">
      <dgm:prSet/>
      <dgm:spPr/>
      <dgm:t>
        <a:bodyPr/>
        <a:lstStyle/>
        <a:p>
          <a:endParaRPr lang="en-US"/>
        </a:p>
      </dgm:t>
    </dgm:pt>
    <dgm:pt modelId="{2F88C3B6-7B3F-4ABC-825A-942C62EE7390}" type="sibTrans" cxnId="{6C4B4C08-51CA-4972-AAD1-43EA0268C36D}">
      <dgm:prSet/>
      <dgm:spPr/>
      <dgm:t>
        <a:bodyPr/>
        <a:lstStyle/>
        <a:p>
          <a:endParaRPr lang="en-US"/>
        </a:p>
      </dgm:t>
    </dgm:pt>
    <dgm:pt modelId="{D5D2FAC1-8090-4374-8291-34CB2C3D5E8A}" type="pres">
      <dgm:prSet presAssocID="{E5C78120-DF73-4520-9929-64170E2B03C3}" presName="diagram" presStyleCnt="0">
        <dgm:presLayoutVars>
          <dgm:dir/>
          <dgm:resizeHandles val="exact"/>
        </dgm:presLayoutVars>
      </dgm:prSet>
      <dgm:spPr/>
      <dgm:t>
        <a:bodyPr/>
        <a:lstStyle/>
        <a:p>
          <a:endParaRPr lang="en-US"/>
        </a:p>
      </dgm:t>
    </dgm:pt>
    <dgm:pt modelId="{79C6B86E-FAD1-4810-9BA6-B9BBE5092B31}" type="pres">
      <dgm:prSet presAssocID="{2D4647E7-61ED-4748-8C83-1FEC0E64F8D6}" presName="node" presStyleLbl="node1" presStyleIdx="0" presStyleCnt="3">
        <dgm:presLayoutVars>
          <dgm:bulletEnabled val="1"/>
        </dgm:presLayoutVars>
      </dgm:prSet>
      <dgm:spPr/>
      <dgm:t>
        <a:bodyPr/>
        <a:lstStyle/>
        <a:p>
          <a:endParaRPr lang="en-US"/>
        </a:p>
      </dgm:t>
    </dgm:pt>
    <dgm:pt modelId="{6CC2DED7-9977-4D83-BB69-ADF3F5E0985E}" type="pres">
      <dgm:prSet presAssocID="{A66D4DB0-66BD-4C0D-933F-76EB57088859}" presName="sibTrans" presStyleCnt="0"/>
      <dgm:spPr/>
      <dgm:t>
        <a:bodyPr/>
        <a:lstStyle/>
        <a:p>
          <a:endParaRPr lang="en-US"/>
        </a:p>
      </dgm:t>
    </dgm:pt>
    <dgm:pt modelId="{9B41FD16-DC75-452F-AFEA-6C08FF7B1C08}" type="pres">
      <dgm:prSet presAssocID="{130F953C-9C0C-4910-A7B1-B7AF4CDFC00E}" presName="node" presStyleLbl="node1" presStyleIdx="1" presStyleCnt="3">
        <dgm:presLayoutVars>
          <dgm:bulletEnabled val="1"/>
        </dgm:presLayoutVars>
      </dgm:prSet>
      <dgm:spPr/>
      <dgm:t>
        <a:bodyPr/>
        <a:lstStyle/>
        <a:p>
          <a:endParaRPr lang="en-US"/>
        </a:p>
      </dgm:t>
    </dgm:pt>
    <dgm:pt modelId="{81858B88-8353-4AF8-BA0D-DA9F57BA151E}" type="pres">
      <dgm:prSet presAssocID="{F2EC0E9B-A7E1-4755-BEC4-A96EB79479CB}" presName="sibTrans" presStyleCnt="0"/>
      <dgm:spPr/>
      <dgm:t>
        <a:bodyPr/>
        <a:lstStyle/>
        <a:p>
          <a:endParaRPr lang="en-US"/>
        </a:p>
      </dgm:t>
    </dgm:pt>
    <dgm:pt modelId="{0E23F643-6DA2-47CA-9D19-08C37632C666}" type="pres">
      <dgm:prSet presAssocID="{AF99AF01-BAA8-4BE2-9EF8-D93C9053BBCB}" presName="node" presStyleLbl="node1" presStyleIdx="2" presStyleCnt="3">
        <dgm:presLayoutVars>
          <dgm:bulletEnabled val="1"/>
        </dgm:presLayoutVars>
      </dgm:prSet>
      <dgm:spPr/>
      <dgm:t>
        <a:bodyPr/>
        <a:lstStyle/>
        <a:p>
          <a:endParaRPr lang="en-US"/>
        </a:p>
      </dgm:t>
    </dgm:pt>
  </dgm:ptLst>
  <dgm:cxnLst>
    <dgm:cxn modelId="{938087F6-B3E9-4B16-82F3-BD1798688F84}" type="presOf" srcId="{AF99AF01-BAA8-4BE2-9EF8-D93C9053BBCB}" destId="{0E23F643-6DA2-47CA-9D19-08C37632C666}" srcOrd="0" destOrd="0" presId="urn:microsoft.com/office/officeart/2005/8/layout/default"/>
    <dgm:cxn modelId="{BF8EE4AD-C08D-4DE0-8136-F62194D630FB}" type="presOf" srcId="{09905797-080C-41D6-A561-89B19D3D6334}" destId="{79C6B86E-FAD1-4810-9BA6-B9BBE5092B31}" srcOrd="0" destOrd="1" presId="urn:microsoft.com/office/officeart/2005/8/layout/default"/>
    <dgm:cxn modelId="{5432B920-EF42-47D3-A09D-2FA6FE1F767D}" type="presOf" srcId="{E5C78120-DF73-4520-9929-64170E2B03C3}" destId="{D5D2FAC1-8090-4374-8291-34CB2C3D5E8A}" srcOrd="0" destOrd="0" presId="urn:microsoft.com/office/officeart/2005/8/layout/default"/>
    <dgm:cxn modelId="{714B593B-78B9-4865-A283-58E802550B37}" srcId="{E5C78120-DF73-4520-9929-64170E2B03C3}" destId="{130F953C-9C0C-4910-A7B1-B7AF4CDFC00E}" srcOrd="1" destOrd="0" parTransId="{144EE24F-50FF-436F-9690-D47B7B1C954B}" sibTransId="{F2EC0E9B-A7E1-4755-BEC4-A96EB79479CB}"/>
    <dgm:cxn modelId="{107C411F-E1A9-4CB8-8380-84C1E14FE951}" srcId="{130F953C-9C0C-4910-A7B1-B7AF4CDFC00E}" destId="{8FB01D71-4EC7-416A-B309-BA0776555C12}" srcOrd="1" destOrd="0" parTransId="{AF62E3EC-CC7F-4E85-8B78-F7028E8DCC92}" sibTransId="{D9E66D03-E1D3-430D-9283-72BFEC5AC2BE}"/>
    <dgm:cxn modelId="{43C23967-25C9-4D38-9A06-7E293B609684}" srcId="{130F953C-9C0C-4910-A7B1-B7AF4CDFC00E}" destId="{741F7BAA-3F68-4E49-A6CE-C54887E64318}" srcOrd="2" destOrd="0" parTransId="{654E94AA-0202-49F5-B998-DC25AC2BBAC0}" sibTransId="{5B7BB94E-71D4-42CA-B1CA-31FCE6BADE20}"/>
    <dgm:cxn modelId="{A17FAE43-4D38-4274-8331-2C7C2A7D2457}" srcId="{AF99AF01-BAA8-4BE2-9EF8-D93C9053BBCB}" destId="{99B60146-DFF2-47E3-8998-48E367E14483}" srcOrd="1" destOrd="0" parTransId="{8767EB24-A954-4F11-BB6B-A5D8CC6951BC}" sibTransId="{CDB16435-60F1-4B0A-9BD7-9FF8AEDC0615}"/>
    <dgm:cxn modelId="{DB1A7C68-7C6E-4CAC-AF9A-13F35BC4E7FF}" type="presOf" srcId="{A62FA0D4-F4D5-411A-8597-6968C413F7C9}" destId="{79C6B86E-FAD1-4810-9BA6-B9BBE5092B31}" srcOrd="0" destOrd="2" presId="urn:microsoft.com/office/officeart/2005/8/layout/default"/>
    <dgm:cxn modelId="{44DE3E36-39BB-4274-B07B-9B5A1E3BA744}" type="presOf" srcId="{130F953C-9C0C-4910-A7B1-B7AF4CDFC00E}" destId="{9B41FD16-DC75-452F-AFEA-6C08FF7B1C08}" srcOrd="0" destOrd="0" presId="urn:microsoft.com/office/officeart/2005/8/layout/default"/>
    <dgm:cxn modelId="{0161FEBC-85D8-4660-B64D-09CB343578E0}" type="presOf" srcId="{741F7BAA-3F68-4E49-A6CE-C54887E64318}" destId="{9B41FD16-DC75-452F-AFEA-6C08FF7B1C08}" srcOrd="0" destOrd="3" presId="urn:microsoft.com/office/officeart/2005/8/layout/default"/>
    <dgm:cxn modelId="{0017A2FB-3273-4697-AAE8-41A5F8CA3B41}" srcId="{130F953C-9C0C-4910-A7B1-B7AF4CDFC00E}" destId="{A0907B5B-FD3A-4134-BC8F-BFA242615F77}" srcOrd="3" destOrd="0" parTransId="{BB179535-0094-49BA-B269-3B56556672D3}" sibTransId="{F5E03187-7463-42F1-9E54-B1FBC225295E}"/>
    <dgm:cxn modelId="{8216B961-FC98-409E-8E63-07A8030685CA}" srcId="{E5C78120-DF73-4520-9929-64170E2B03C3}" destId="{AF99AF01-BAA8-4BE2-9EF8-D93C9053BBCB}" srcOrd="2" destOrd="0" parTransId="{F1F32FE2-7AFB-4F4A-A717-B3A81B534688}" sibTransId="{F59CE0A1-A971-4934-8995-FBF97D4E5120}"/>
    <dgm:cxn modelId="{6C4B4C08-51CA-4972-AAD1-43EA0268C36D}" srcId="{AF99AF01-BAA8-4BE2-9EF8-D93C9053BBCB}" destId="{33C4259C-E045-4562-97E3-53C3A17F10B7}" srcOrd="0" destOrd="0" parTransId="{B63DC96A-4BEB-43D9-89BF-FDF3F1643DBA}" sibTransId="{2F88C3B6-7B3F-4ABC-825A-942C62EE7390}"/>
    <dgm:cxn modelId="{49099536-803A-447F-9A6C-0157819571B1}" srcId="{AF99AF01-BAA8-4BE2-9EF8-D93C9053BBCB}" destId="{0952FE29-D2F5-457B-833E-D7ECFE4746F9}" srcOrd="2" destOrd="0" parTransId="{ED73A33C-E2F4-4292-8AA4-6D773922C439}" sibTransId="{BE918FDC-FE3C-48EF-9BB8-E4A53083B91E}"/>
    <dgm:cxn modelId="{CD080968-1401-437A-9035-75B6416D84D8}" type="presOf" srcId="{651C0FAD-4B64-4366-AA07-B5FA9E25E738}" destId="{9B41FD16-DC75-452F-AFEA-6C08FF7B1C08}" srcOrd="0" destOrd="1" presId="urn:microsoft.com/office/officeart/2005/8/layout/default"/>
    <dgm:cxn modelId="{36B86308-D9F4-44BA-8C0E-10FC554C8892}" type="presOf" srcId="{2D4647E7-61ED-4748-8C83-1FEC0E64F8D6}" destId="{79C6B86E-FAD1-4810-9BA6-B9BBE5092B31}" srcOrd="0" destOrd="0" presId="urn:microsoft.com/office/officeart/2005/8/layout/default"/>
    <dgm:cxn modelId="{33702EA8-B60B-4BF0-9143-EB6FC14690E4}" srcId="{E5C78120-DF73-4520-9929-64170E2B03C3}" destId="{2D4647E7-61ED-4748-8C83-1FEC0E64F8D6}" srcOrd="0" destOrd="0" parTransId="{94410B45-D7E3-4470-9861-8E65C6EE76E5}" sibTransId="{A66D4DB0-66BD-4C0D-933F-76EB57088859}"/>
    <dgm:cxn modelId="{DB9AFD52-FA4C-4AC2-86B0-6AE01C940BC0}" srcId="{130F953C-9C0C-4910-A7B1-B7AF4CDFC00E}" destId="{651C0FAD-4B64-4366-AA07-B5FA9E25E738}" srcOrd="0" destOrd="0" parTransId="{B75DAA79-9E6D-4D55-8447-036430E03725}" sibTransId="{9243E49D-49B6-42C4-AA4C-4EC84996BEDE}"/>
    <dgm:cxn modelId="{4A10E445-571A-4F51-80CF-F8CF153E4A51}" type="presOf" srcId="{A0907B5B-FD3A-4134-BC8F-BFA242615F77}" destId="{9B41FD16-DC75-452F-AFEA-6C08FF7B1C08}" srcOrd="0" destOrd="4" presId="urn:microsoft.com/office/officeart/2005/8/layout/default"/>
    <dgm:cxn modelId="{DB91070E-4207-46B7-9208-B1373E6354A1}" type="presOf" srcId="{0952FE29-D2F5-457B-833E-D7ECFE4746F9}" destId="{0E23F643-6DA2-47CA-9D19-08C37632C666}" srcOrd="0" destOrd="3" presId="urn:microsoft.com/office/officeart/2005/8/layout/default"/>
    <dgm:cxn modelId="{E4E16AE2-C9D1-4781-888A-AD90DD94097F}" type="presOf" srcId="{8FB01D71-4EC7-416A-B309-BA0776555C12}" destId="{9B41FD16-DC75-452F-AFEA-6C08FF7B1C08}" srcOrd="0" destOrd="2" presId="urn:microsoft.com/office/officeart/2005/8/layout/default"/>
    <dgm:cxn modelId="{B561C7CD-338F-426F-9F7A-48D695729AD8}" srcId="{2D4647E7-61ED-4748-8C83-1FEC0E64F8D6}" destId="{09905797-080C-41D6-A561-89B19D3D6334}" srcOrd="0" destOrd="0" parTransId="{1037F6FD-C7A1-4816-A4FC-560A41879F91}" sibTransId="{9852776D-34C2-40D5-A6C4-584D7ECBC1A8}"/>
    <dgm:cxn modelId="{69D02DDD-AB85-44C2-BACF-AC58EF925A29}" type="presOf" srcId="{33C4259C-E045-4562-97E3-53C3A17F10B7}" destId="{0E23F643-6DA2-47CA-9D19-08C37632C666}" srcOrd="0" destOrd="1" presId="urn:microsoft.com/office/officeart/2005/8/layout/default"/>
    <dgm:cxn modelId="{EE1F7096-028B-430C-9CFA-08230EC1DDAB}" srcId="{2D4647E7-61ED-4748-8C83-1FEC0E64F8D6}" destId="{A62FA0D4-F4D5-411A-8597-6968C413F7C9}" srcOrd="1" destOrd="0" parTransId="{4717DC40-2DB0-4F6C-83E7-9135A37ECC61}" sibTransId="{6F17F324-4D2F-48A2-9D29-43765C3D497D}"/>
    <dgm:cxn modelId="{91EEC424-602C-499A-A8D2-D17A260187D7}" type="presOf" srcId="{99B60146-DFF2-47E3-8998-48E367E14483}" destId="{0E23F643-6DA2-47CA-9D19-08C37632C666}" srcOrd="0" destOrd="2" presId="urn:microsoft.com/office/officeart/2005/8/layout/default"/>
    <dgm:cxn modelId="{88392B1E-8A88-4167-9957-8CC59BF87443}" type="presParOf" srcId="{D5D2FAC1-8090-4374-8291-34CB2C3D5E8A}" destId="{79C6B86E-FAD1-4810-9BA6-B9BBE5092B31}" srcOrd="0" destOrd="0" presId="urn:microsoft.com/office/officeart/2005/8/layout/default"/>
    <dgm:cxn modelId="{E8FB43E6-64FA-415F-88A9-38F1B1AFF56A}" type="presParOf" srcId="{D5D2FAC1-8090-4374-8291-34CB2C3D5E8A}" destId="{6CC2DED7-9977-4D83-BB69-ADF3F5E0985E}" srcOrd="1" destOrd="0" presId="urn:microsoft.com/office/officeart/2005/8/layout/default"/>
    <dgm:cxn modelId="{C5256C95-8C1C-4437-8C11-6F7534DB12C7}" type="presParOf" srcId="{D5D2FAC1-8090-4374-8291-34CB2C3D5E8A}" destId="{9B41FD16-DC75-452F-AFEA-6C08FF7B1C08}" srcOrd="2" destOrd="0" presId="urn:microsoft.com/office/officeart/2005/8/layout/default"/>
    <dgm:cxn modelId="{2977E46C-59FC-48D9-B810-A836E0C6BE9F}" type="presParOf" srcId="{D5D2FAC1-8090-4374-8291-34CB2C3D5E8A}" destId="{81858B88-8353-4AF8-BA0D-DA9F57BA151E}" srcOrd="3" destOrd="0" presId="urn:microsoft.com/office/officeart/2005/8/layout/default"/>
    <dgm:cxn modelId="{D0DDDFCE-EFCF-4B8F-937E-EF5D6C99C363}" type="presParOf" srcId="{D5D2FAC1-8090-4374-8291-34CB2C3D5E8A}" destId="{0E23F643-6DA2-47CA-9D19-08C37632C666}"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6B1E921-0942-4E0C-AB2A-772513289E58}"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US"/>
        </a:p>
      </dgm:t>
    </dgm:pt>
    <dgm:pt modelId="{D6F4A3B9-7403-4C45-9BB0-FD8F2F561A40}">
      <dgm:prSet phldrT="[Text]"/>
      <dgm:spPr/>
      <dgm:t>
        <a:bodyPr/>
        <a:lstStyle/>
        <a:p>
          <a:r>
            <a:rPr lang="en-US" dirty="0" smtClean="0"/>
            <a:t>Performances</a:t>
          </a:r>
          <a:endParaRPr lang="en-US" dirty="0" smtClean="0"/>
        </a:p>
      </dgm:t>
    </dgm:pt>
    <dgm:pt modelId="{48B86E31-3504-426F-9B97-1014BD56FF45}" type="parTrans" cxnId="{B996E12D-BEE3-46C2-89AB-4DC2134C4D1B}">
      <dgm:prSet/>
      <dgm:spPr/>
      <dgm:t>
        <a:bodyPr/>
        <a:lstStyle/>
        <a:p>
          <a:endParaRPr lang="en-US"/>
        </a:p>
      </dgm:t>
    </dgm:pt>
    <dgm:pt modelId="{250BC098-F9AF-4105-9AF6-7FC84DFEB348}" type="sibTrans" cxnId="{B996E12D-BEE3-46C2-89AB-4DC2134C4D1B}">
      <dgm:prSet/>
      <dgm:spPr/>
      <dgm:t>
        <a:bodyPr/>
        <a:lstStyle/>
        <a:p>
          <a:endParaRPr lang="en-US"/>
        </a:p>
      </dgm:t>
    </dgm:pt>
    <dgm:pt modelId="{6BFF7B1D-2100-4FE8-A1B4-99C2F681D0D8}">
      <dgm:prSet phldrT="[Text]"/>
      <dgm:spPr/>
      <dgm:t>
        <a:bodyPr/>
        <a:lstStyle/>
        <a:p>
          <a:r>
            <a:rPr lang="en-US" dirty="0" smtClean="0"/>
            <a:t>Can we optimize it for the high rates we will have?</a:t>
          </a:r>
        </a:p>
      </dgm:t>
    </dgm:pt>
    <dgm:pt modelId="{04DB3265-2BF8-4344-A0EE-801C051592F8}" type="parTrans" cxnId="{C8C57C84-DFF5-4C6D-8AC5-4ADDABFBCDDC}">
      <dgm:prSet/>
      <dgm:spPr/>
      <dgm:t>
        <a:bodyPr/>
        <a:lstStyle/>
        <a:p>
          <a:endParaRPr lang="en-US"/>
        </a:p>
      </dgm:t>
    </dgm:pt>
    <dgm:pt modelId="{CE3DC13E-DD01-4898-A02B-4FB9C61E7C97}" type="sibTrans" cxnId="{C8C57C84-DFF5-4C6D-8AC5-4ADDABFBCDDC}">
      <dgm:prSet/>
      <dgm:spPr/>
      <dgm:t>
        <a:bodyPr/>
        <a:lstStyle/>
        <a:p>
          <a:endParaRPr lang="en-US"/>
        </a:p>
      </dgm:t>
    </dgm:pt>
    <dgm:pt modelId="{B0C0FE03-AFD1-4B20-86F8-B9B97BAACDAF}">
      <dgm:prSet phldrT="[Text]"/>
      <dgm:spPr/>
      <dgm:t>
        <a:bodyPr/>
        <a:lstStyle/>
        <a:p>
          <a:r>
            <a:rPr lang="en-US" dirty="0" smtClean="0"/>
            <a:t>Features</a:t>
          </a:r>
          <a:endParaRPr lang="en-US" dirty="0" smtClean="0"/>
        </a:p>
      </dgm:t>
    </dgm:pt>
    <dgm:pt modelId="{73E2EFA9-8B4D-4AC6-A7BC-9D4336AD6505}" type="parTrans" cxnId="{5238CD63-402D-44FC-BA34-DEF0DDD98265}">
      <dgm:prSet/>
      <dgm:spPr/>
      <dgm:t>
        <a:bodyPr/>
        <a:lstStyle/>
        <a:p>
          <a:endParaRPr lang="en-US"/>
        </a:p>
      </dgm:t>
    </dgm:pt>
    <dgm:pt modelId="{E9082458-F54C-4E7D-BE00-69791ED3CFEA}" type="sibTrans" cxnId="{5238CD63-402D-44FC-BA34-DEF0DDD98265}">
      <dgm:prSet/>
      <dgm:spPr/>
      <dgm:t>
        <a:bodyPr/>
        <a:lstStyle/>
        <a:p>
          <a:endParaRPr lang="en-US"/>
        </a:p>
      </dgm:t>
    </dgm:pt>
    <dgm:pt modelId="{6B33F71E-2064-467F-8F58-64503256C53F}">
      <dgm:prSet phldrT="[Text]"/>
      <dgm:spPr/>
      <dgm:t>
        <a:bodyPr/>
        <a:lstStyle/>
        <a:p>
          <a:r>
            <a:rPr lang="en-US" dirty="0" smtClean="0"/>
            <a:t>Double sided TPC with middle cathode plane</a:t>
          </a:r>
          <a:endParaRPr lang="en-US" dirty="0" smtClean="0"/>
        </a:p>
      </dgm:t>
    </dgm:pt>
    <dgm:pt modelId="{B92908A3-F2C8-4BA0-A037-660C7CFADF45}" type="parTrans" cxnId="{7352CB09-DD34-41CA-BAD6-40F97BD53A56}">
      <dgm:prSet/>
      <dgm:spPr/>
      <dgm:t>
        <a:bodyPr/>
        <a:lstStyle/>
        <a:p>
          <a:endParaRPr lang="en-US"/>
        </a:p>
      </dgm:t>
    </dgm:pt>
    <dgm:pt modelId="{97EC4EAA-1229-405A-99AC-633F13CC34E2}" type="sibTrans" cxnId="{7352CB09-DD34-41CA-BAD6-40F97BD53A56}">
      <dgm:prSet/>
      <dgm:spPr/>
      <dgm:t>
        <a:bodyPr/>
        <a:lstStyle/>
        <a:p>
          <a:endParaRPr lang="en-US"/>
        </a:p>
      </dgm:t>
    </dgm:pt>
    <dgm:pt modelId="{48C317F0-E97B-4635-8668-EF1A89425D73}">
      <dgm:prSet phldrT="[Text]"/>
      <dgm:spPr/>
      <dgm:t>
        <a:bodyPr/>
        <a:lstStyle/>
        <a:p>
          <a:r>
            <a:rPr lang="en-US" dirty="0" smtClean="0"/>
            <a:t>15 cm max drift length</a:t>
          </a:r>
          <a:endParaRPr lang="en-US" dirty="0" smtClean="0"/>
        </a:p>
      </dgm:t>
    </dgm:pt>
    <dgm:pt modelId="{90FB64C7-2CEB-4E1A-83AD-783B9CCA9FF8}" type="parTrans" cxnId="{5DBC043D-25C0-47AB-B32D-F836D7D26A7B}">
      <dgm:prSet/>
      <dgm:spPr/>
      <dgm:t>
        <a:bodyPr/>
        <a:lstStyle/>
        <a:p>
          <a:endParaRPr lang="en-US"/>
        </a:p>
      </dgm:t>
    </dgm:pt>
    <dgm:pt modelId="{E2B7F3D9-A274-4775-939F-ECE711E43D15}" type="sibTrans" cxnId="{5DBC043D-25C0-47AB-B32D-F836D7D26A7B}">
      <dgm:prSet/>
      <dgm:spPr/>
      <dgm:t>
        <a:bodyPr/>
        <a:lstStyle/>
        <a:p>
          <a:endParaRPr lang="en-US"/>
        </a:p>
      </dgm:t>
    </dgm:pt>
    <dgm:pt modelId="{AC942099-67D6-4055-A3C6-9C0A15CE6B20}">
      <dgm:prSet phldrT="[Text]"/>
      <dgm:spPr/>
      <dgm:t>
        <a:bodyPr/>
        <a:lstStyle/>
        <a:p>
          <a:r>
            <a:rPr lang="en-US" dirty="0" smtClean="0"/>
            <a:t>10 pad rows with 2 mm pads on GEM amplification</a:t>
          </a:r>
          <a:endParaRPr lang="en-US" dirty="0" smtClean="0"/>
        </a:p>
      </dgm:t>
    </dgm:pt>
    <dgm:pt modelId="{330616D1-BA85-4FBF-8D3E-F2436A48C7FE}" type="parTrans" cxnId="{D7451F5D-4E36-40B1-AB18-07963EE19244}">
      <dgm:prSet/>
      <dgm:spPr/>
      <dgm:t>
        <a:bodyPr/>
        <a:lstStyle/>
        <a:p>
          <a:endParaRPr lang="en-US"/>
        </a:p>
      </dgm:t>
    </dgm:pt>
    <dgm:pt modelId="{9B12FD91-3644-49F4-A0FE-15DE1D0395D2}" type="sibTrans" cxnId="{D7451F5D-4E36-40B1-AB18-07963EE19244}">
      <dgm:prSet/>
      <dgm:spPr/>
      <dgm:t>
        <a:bodyPr/>
        <a:lstStyle/>
        <a:p>
          <a:endParaRPr lang="en-US"/>
        </a:p>
      </dgm:t>
    </dgm:pt>
    <dgm:pt modelId="{E8ADE3CF-E33F-4947-A1B7-6521B10D37BC}">
      <dgm:prSet phldrT="[Text]"/>
      <dgm:spPr/>
      <dgm:t>
        <a:bodyPr/>
        <a:lstStyle/>
        <a:p>
          <a:r>
            <a:rPr lang="en-US" dirty="0" smtClean="0"/>
            <a:t>Stretched foil entry window with printed field cage</a:t>
          </a:r>
          <a:endParaRPr lang="en-US" dirty="0" smtClean="0"/>
        </a:p>
      </dgm:t>
    </dgm:pt>
    <dgm:pt modelId="{006AE066-B5A4-4A9F-ABD4-75549490968B}" type="parTrans" cxnId="{FBF5EDAE-EB26-43F1-AF49-EDF1CC6372F2}">
      <dgm:prSet/>
      <dgm:spPr/>
      <dgm:t>
        <a:bodyPr/>
        <a:lstStyle/>
        <a:p>
          <a:endParaRPr lang="en-US"/>
        </a:p>
      </dgm:t>
    </dgm:pt>
    <dgm:pt modelId="{A8481E56-1B28-4F22-8C7A-6168BAE127F4}" type="sibTrans" cxnId="{FBF5EDAE-EB26-43F1-AF49-EDF1CC6372F2}">
      <dgm:prSet/>
      <dgm:spPr/>
      <dgm:t>
        <a:bodyPr/>
        <a:lstStyle/>
        <a:p>
          <a:endParaRPr lang="en-US"/>
        </a:p>
      </dgm:t>
    </dgm:pt>
    <dgm:pt modelId="{9FDEB33E-B0A5-4A4E-9D69-091B5051EE8E}">
      <dgm:prSet phldrT="[Text]"/>
      <dgm:spPr/>
      <dgm:t>
        <a:bodyPr/>
        <a:lstStyle/>
        <a:p>
          <a:r>
            <a:rPr lang="en-US" dirty="0" smtClean="0"/>
            <a:t>Magnetic field</a:t>
          </a:r>
          <a:endParaRPr lang="en-US" dirty="0" smtClean="0"/>
        </a:p>
      </dgm:t>
    </dgm:pt>
    <dgm:pt modelId="{2EB0ACAE-F1D8-40E4-B507-2F720FA366E5}" type="parTrans" cxnId="{910CF233-37F4-4E88-9EB7-6DC1FF85CACF}">
      <dgm:prSet/>
      <dgm:spPr/>
      <dgm:t>
        <a:bodyPr/>
        <a:lstStyle/>
        <a:p>
          <a:endParaRPr lang="en-US"/>
        </a:p>
      </dgm:t>
    </dgm:pt>
    <dgm:pt modelId="{B441095E-4647-4D21-83E3-C2F3962605AF}" type="sibTrans" cxnId="{910CF233-37F4-4E88-9EB7-6DC1FF85CACF}">
      <dgm:prSet/>
      <dgm:spPr/>
      <dgm:t>
        <a:bodyPr/>
        <a:lstStyle/>
        <a:p>
          <a:endParaRPr lang="en-US"/>
        </a:p>
      </dgm:t>
    </dgm:pt>
    <dgm:pt modelId="{5F7A737F-08CB-49CE-86CF-E36CF5BC34EB}">
      <dgm:prSet phldrT="[Text]"/>
      <dgm:spPr/>
      <dgm:t>
        <a:bodyPr/>
        <a:lstStyle/>
        <a:p>
          <a:r>
            <a:rPr lang="en-US" dirty="0" smtClean="0"/>
            <a:t>Extension of the dipole to enclose the TPC</a:t>
          </a:r>
          <a:endParaRPr lang="en-US" dirty="0" smtClean="0"/>
        </a:p>
      </dgm:t>
    </dgm:pt>
    <dgm:pt modelId="{B09CBDC3-1481-44A9-822B-649E1821675F}" type="parTrans" cxnId="{44F555E4-753B-4CD3-BB07-A41BA507D5D6}">
      <dgm:prSet/>
      <dgm:spPr/>
      <dgm:t>
        <a:bodyPr/>
        <a:lstStyle/>
        <a:p>
          <a:endParaRPr lang="en-US"/>
        </a:p>
      </dgm:t>
    </dgm:pt>
    <dgm:pt modelId="{972F8542-5648-4B33-9EE4-D505C74A1013}" type="sibTrans" cxnId="{44F555E4-753B-4CD3-BB07-A41BA507D5D6}">
      <dgm:prSet/>
      <dgm:spPr/>
      <dgm:t>
        <a:bodyPr/>
        <a:lstStyle/>
        <a:p>
          <a:endParaRPr lang="en-US"/>
        </a:p>
      </dgm:t>
    </dgm:pt>
    <dgm:pt modelId="{38E5A39B-06DB-4F6C-B722-761ED2845882}">
      <dgm:prSet phldrT="[Text]"/>
      <dgm:spPr/>
      <dgm:t>
        <a:bodyPr/>
        <a:lstStyle/>
        <a:p>
          <a:r>
            <a:rPr lang="en-US" dirty="0" smtClean="0"/>
            <a:t>What momentum resolution can be reached?</a:t>
          </a:r>
          <a:endParaRPr lang="en-US" dirty="0" smtClean="0"/>
        </a:p>
      </dgm:t>
    </dgm:pt>
    <dgm:pt modelId="{B754C13F-AF65-4E59-8CB9-03DEBD0F86B6}" type="parTrans" cxnId="{2D0F8E4E-38E9-4AC8-B2D4-E9DDAEE658DB}">
      <dgm:prSet/>
      <dgm:spPr/>
    </dgm:pt>
    <dgm:pt modelId="{9077F24D-7B79-4E5E-ADF6-E26D7FA51B22}" type="sibTrans" cxnId="{2D0F8E4E-38E9-4AC8-B2D4-E9DDAEE658DB}">
      <dgm:prSet/>
      <dgm:spPr/>
    </dgm:pt>
    <dgm:pt modelId="{D1A8D8E0-322D-4BE3-9A3F-37C4D858E001}">
      <dgm:prSet phldrT="[Text]"/>
      <dgm:spPr/>
      <dgm:t>
        <a:bodyPr/>
        <a:lstStyle/>
        <a:p>
          <a:r>
            <a:rPr lang="en-US" dirty="0" smtClean="0"/>
            <a:t>Which angular resolution can be reached?</a:t>
          </a:r>
          <a:endParaRPr lang="en-US" dirty="0" smtClean="0"/>
        </a:p>
      </dgm:t>
    </dgm:pt>
    <dgm:pt modelId="{9F0524F6-9B7A-4933-80AB-F83CE91A11F7}" type="parTrans" cxnId="{23DB424A-D5AB-469A-9ADB-5B60EAD261AD}">
      <dgm:prSet/>
      <dgm:spPr/>
    </dgm:pt>
    <dgm:pt modelId="{199AB822-DB7C-48D3-9ADF-B93D96AAC40D}" type="sibTrans" cxnId="{23DB424A-D5AB-469A-9ADB-5B60EAD261AD}">
      <dgm:prSet/>
      <dgm:spPr/>
    </dgm:pt>
    <dgm:pt modelId="{F8DAF2C9-4ED4-41FD-852F-ABA38A52726A}" type="pres">
      <dgm:prSet presAssocID="{C6B1E921-0942-4E0C-AB2A-772513289E58}" presName="linear" presStyleCnt="0">
        <dgm:presLayoutVars>
          <dgm:dir/>
          <dgm:animLvl val="lvl"/>
          <dgm:resizeHandles val="exact"/>
        </dgm:presLayoutVars>
      </dgm:prSet>
      <dgm:spPr/>
      <dgm:t>
        <a:bodyPr/>
        <a:lstStyle/>
        <a:p>
          <a:endParaRPr lang="en-US"/>
        </a:p>
      </dgm:t>
    </dgm:pt>
    <dgm:pt modelId="{A87C2D42-3D94-42CA-BB1F-4A50FB56B30B}" type="pres">
      <dgm:prSet presAssocID="{B0C0FE03-AFD1-4B20-86F8-B9B97BAACDAF}" presName="parentLin" presStyleCnt="0"/>
      <dgm:spPr/>
    </dgm:pt>
    <dgm:pt modelId="{C6E47689-1746-427F-B465-08313AB0578C}" type="pres">
      <dgm:prSet presAssocID="{B0C0FE03-AFD1-4B20-86F8-B9B97BAACDAF}" presName="parentLeftMargin" presStyleLbl="node1" presStyleIdx="0" presStyleCnt="3"/>
      <dgm:spPr/>
      <dgm:t>
        <a:bodyPr/>
        <a:lstStyle/>
        <a:p>
          <a:endParaRPr lang="en-US"/>
        </a:p>
      </dgm:t>
    </dgm:pt>
    <dgm:pt modelId="{816EE835-5CA3-447E-A052-5D7AB789AE58}" type="pres">
      <dgm:prSet presAssocID="{B0C0FE03-AFD1-4B20-86F8-B9B97BAACDAF}" presName="parentText" presStyleLbl="node1" presStyleIdx="0" presStyleCnt="3">
        <dgm:presLayoutVars>
          <dgm:chMax val="0"/>
          <dgm:bulletEnabled val="1"/>
        </dgm:presLayoutVars>
      </dgm:prSet>
      <dgm:spPr/>
      <dgm:t>
        <a:bodyPr/>
        <a:lstStyle/>
        <a:p>
          <a:endParaRPr lang="en-US"/>
        </a:p>
      </dgm:t>
    </dgm:pt>
    <dgm:pt modelId="{38DB3B24-2266-4F12-B56E-EB1D31FF9CD2}" type="pres">
      <dgm:prSet presAssocID="{B0C0FE03-AFD1-4B20-86F8-B9B97BAACDAF}" presName="negativeSpace" presStyleCnt="0"/>
      <dgm:spPr/>
    </dgm:pt>
    <dgm:pt modelId="{AE9FBC69-4B68-44EC-8117-F22973812B2E}" type="pres">
      <dgm:prSet presAssocID="{B0C0FE03-AFD1-4B20-86F8-B9B97BAACDAF}" presName="childText" presStyleLbl="conFgAcc1" presStyleIdx="0" presStyleCnt="3">
        <dgm:presLayoutVars>
          <dgm:bulletEnabled val="1"/>
        </dgm:presLayoutVars>
      </dgm:prSet>
      <dgm:spPr/>
      <dgm:t>
        <a:bodyPr/>
        <a:lstStyle/>
        <a:p>
          <a:endParaRPr lang="en-US"/>
        </a:p>
      </dgm:t>
    </dgm:pt>
    <dgm:pt modelId="{EE821972-838A-48BB-8A58-DBDA58B603C4}" type="pres">
      <dgm:prSet presAssocID="{E9082458-F54C-4E7D-BE00-69791ED3CFEA}" presName="spaceBetweenRectangles" presStyleCnt="0"/>
      <dgm:spPr/>
    </dgm:pt>
    <dgm:pt modelId="{68E10FC5-CE2C-40AE-829A-F427EBD4762E}" type="pres">
      <dgm:prSet presAssocID="{9FDEB33E-B0A5-4A4E-9D69-091B5051EE8E}" presName="parentLin" presStyleCnt="0"/>
      <dgm:spPr/>
    </dgm:pt>
    <dgm:pt modelId="{2D4A7F12-ADE6-4BC7-BF79-D8C4DADF6AF3}" type="pres">
      <dgm:prSet presAssocID="{9FDEB33E-B0A5-4A4E-9D69-091B5051EE8E}" presName="parentLeftMargin" presStyleLbl="node1" presStyleIdx="0" presStyleCnt="3"/>
      <dgm:spPr/>
      <dgm:t>
        <a:bodyPr/>
        <a:lstStyle/>
        <a:p>
          <a:endParaRPr lang="en-US"/>
        </a:p>
      </dgm:t>
    </dgm:pt>
    <dgm:pt modelId="{FCDBE8E0-80F9-44F3-8991-3B3C18BB95D1}" type="pres">
      <dgm:prSet presAssocID="{9FDEB33E-B0A5-4A4E-9D69-091B5051EE8E}" presName="parentText" presStyleLbl="node1" presStyleIdx="1" presStyleCnt="3">
        <dgm:presLayoutVars>
          <dgm:chMax val="0"/>
          <dgm:bulletEnabled val="1"/>
        </dgm:presLayoutVars>
      </dgm:prSet>
      <dgm:spPr/>
      <dgm:t>
        <a:bodyPr/>
        <a:lstStyle/>
        <a:p>
          <a:endParaRPr lang="en-US"/>
        </a:p>
      </dgm:t>
    </dgm:pt>
    <dgm:pt modelId="{5DAD8878-4C17-4545-8000-E8A65C187572}" type="pres">
      <dgm:prSet presAssocID="{9FDEB33E-B0A5-4A4E-9D69-091B5051EE8E}" presName="negativeSpace" presStyleCnt="0"/>
      <dgm:spPr/>
    </dgm:pt>
    <dgm:pt modelId="{2A4C00B9-592B-4E33-AED5-58DD88F1792C}" type="pres">
      <dgm:prSet presAssocID="{9FDEB33E-B0A5-4A4E-9D69-091B5051EE8E}" presName="childText" presStyleLbl="conFgAcc1" presStyleIdx="1" presStyleCnt="3">
        <dgm:presLayoutVars>
          <dgm:bulletEnabled val="1"/>
        </dgm:presLayoutVars>
      </dgm:prSet>
      <dgm:spPr/>
      <dgm:t>
        <a:bodyPr/>
        <a:lstStyle/>
        <a:p>
          <a:endParaRPr lang="en-US"/>
        </a:p>
      </dgm:t>
    </dgm:pt>
    <dgm:pt modelId="{5D9FE7E8-439A-4A54-A6BB-C56344070443}" type="pres">
      <dgm:prSet presAssocID="{B441095E-4647-4D21-83E3-C2F3962605AF}" presName="spaceBetweenRectangles" presStyleCnt="0"/>
      <dgm:spPr/>
    </dgm:pt>
    <dgm:pt modelId="{38C3A387-F768-4BAB-B4DD-527928CA4AA1}" type="pres">
      <dgm:prSet presAssocID="{D6F4A3B9-7403-4C45-9BB0-FD8F2F561A40}" presName="parentLin" presStyleCnt="0"/>
      <dgm:spPr/>
    </dgm:pt>
    <dgm:pt modelId="{101D34EE-C1D3-4A15-8922-A9751AF45463}" type="pres">
      <dgm:prSet presAssocID="{D6F4A3B9-7403-4C45-9BB0-FD8F2F561A40}" presName="parentLeftMargin" presStyleLbl="node1" presStyleIdx="1" presStyleCnt="3"/>
      <dgm:spPr/>
      <dgm:t>
        <a:bodyPr/>
        <a:lstStyle/>
        <a:p>
          <a:endParaRPr lang="en-US"/>
        </a:p>
      </dgm:t>
    </dgm:pt>
    <dgm:pt modelId="{7D150F19-A14A-4FE0-A7E2-B6A480B3C5BB}" type="pres">
      <dgm:prSet presAssocID="{D6F4A3B9-7403-4C45-9BB0-FD8F2F561A40}" presName="parentText" presStyleLbl="node1" presStyleIdx="2" presStyleCnt="3">
        <dgm:presLayoutVars>
          <dgm:chMax val="0"/>
          <dgm:bulletEnabled val="1"/>
        </dgm:presLayoutVars>
      </dgm:prSet>
      <dgm:spPr/>
      <dgm:t>
        <a:bodyPr/>
        <a:lstStyle/>
        <a:p>
          <a:endParaRPr lang="en-US"/>
        </a:p>
      </dgm:t>
    </dgm:pt>
    <dgm:pt modelId="{7E8C85F9-EE90-4169-9838-59B0AFE1F9D5}" type="pres">
      <dgm:prSet presAssocID="{D6F4A3B9-7403-4C45-9BB0-FD8F2F561A40}" presName="negativeSpace" presStyleCnt="0"/>
      <dgm:spPr/>
    </dgm:pt>
    <dgm:pt modelId="{61111242-14C5-4E77-A8FE-5C9CC4B7C958}" type="pres">
      <dgm:prSet presAssocID="{D6F4A3B9-7403-4C45-9BB0-FD8F2F561A40}" presName="childText" presStyleLbl="conFgAcc1" presStyleIdx="2" presStyleCnt="3">
        <dgm:presLayoutVars>
          <dgm:bulletEnabled val="1"/>
        </dgm:presLayoutVars>
      </dgm:prSet>
      <dgm:spPr/>
      <dgm:t>
        <a:bodyPr/>
        <a:lstStyle/>
        <a:p>
          <a:endParaRPr lang="en-US"/>
        </a:p>
      </dgm:t>
    </dgm:pt>
  </dgm:ptLst>
  <dgm:cxnLst>
    <dgm:cxn modelId="{633DF4A7-102A-40B2-8C67-105AC439C97A}" type="presOf" srcId="{9FDEB33E-B0A5-4A4E-9D69-091B5051EE8E}" destId="{2D4A7F12-ADE6-4BC7-BF79-D8C4DADF6AF3}" srcOrd="0" destOrd="0" presId="urn:microsoft.com/office/officeart/2005/8/layout/list1"/>
    <dgm:cxn modelId="{865AFAC5-B94E-49E3-83AF-C253F7D831AA}" type="presOf" srcId="{E8ADE3CF-E33F-4947-A1B7-6521B10D37BC}" destId="{AE9FBC69-4B68-44EC-8117-F22973812B2E}" srcOrd="0" destOrd="3" presId="urn:microsoft.com/office/officeart/2005/8/layout/list1"/>
    <dgm:cxn modelId="{9E88CF47-7DDC-476F-94B9-B4E6F879332F}" type="presOf" srcId="{B0C0FE03-AFD1-4B20-86F8-B9B97BAACDAF}" destId="{C6E47689-1746-427F-B465-08313AB0578C}" srcOrd="0" destOrd="0" presId="urn:microsoft.com/office/officeart/2005/8/layout/list1"/>
    <dgm:cxn modelId="{9126D417-919E-4A48-9807-CD2DA249FD6C}" type="presOf" srcId="{6BFF7B1D-2100-4FE8-A1B4-99C2F681D0D8}" destId="{61111242-14C5-4E77-A8FE-5C9CC4B7C958}" srcOrd="0" destOrd="0" presId="urn:microsoft.com/office/officeart/2005/8/layout/list1"/>
    <dgm:cxn modelId="{7352CB09-DD34-41CA-BAD6-40F97BD53A56}" srcId="{B0C0FE03-AFD1-4B20-86F8-B9B97BAACDAF}" destId="{6B33F71E-2064-467F-8F58-64503256C53F}" srcOrd="0" destOrd="0" parTransId="{B92908A3-F2C8-4BA0-A037-660C7CFADF45}" sibTransId="{97EC4EAA-1229-405A-99AC-633F13CC34E2}"/>
    <dgm:cxn modelId="{C8C57C84-DFF5-4C6D-8AC5-4ADDABFBCDDC}" srcId="{D6F4A3B9-7403-4C45-9BB0-FD8F2F561A40}" destId="{6BFF7B1D-2100-4FE8-A1B4-99C2F681D0D8}" srcOrd="0" destOrd="0" parTransId="{04DB3265-2BF8-4344-A0EE-801C051592F8}" sibTransId="{CE3DC13E-DD01-4898-A02B-4FB9C61E7C97}"/>
    <dgm:cxn modelId="{FBF5EDAE-EB26-43F1-AF49-EDF1CC6372F2}" srcId="{B0C0FE03-AFD1-4B20-86F8-B9B97BAACDAF}" destId="{E8ADE3CF-E33F-4947-A1B7-6521B10D37BC}" srcOrd="3" destOrd="0" parTransId="{006AE066-B5A4-4A9F-ABD4-75549490968B}" sibTransId="{A8481E56-1B28-4F22-8C7A-6168BAE127F4}"/>
    <dgm:cxn modelId="{5A8FC6AA-B18E-41EF-AF92-208F4D5C8347}" type="presOf" srcId="{D1A8D8E0-322D-4BE3-9A3F-37C4D858E001}" destId="{61111242-14C5-4E77-A8FE-5C9CC4B7C958}" srcOrd="0" destOrd="2" presId="urn:microsoft.com/office/officeart/2005/8/layout/list1"/>
    <dgm:cxn modelId="{1F2C5519-AA7C-492C-B9D1-E063B7E9A5BB}" type="presOf" srcId="{38E5A39B-06DB-4F6C-B722-761ED2845882}" destId="{61111242-14C5-4E77-A8FE-5C9CC4B7C958}" srcOrd="0" destOrd="1" presId="urn:microsoft.com/office/officeart/2005/8/layout/list1"/>
    <dgm:cxn modelId="{B996E12D-BEE3-46C2-89AB-4DC2134C4D1B}" srcId="{C6B1E921-0942-4E0C-AB2A-772513289E58}" destId="{D6F4A3B9-7403-4C45-9BB0-FD8F2F561A40}" srcOrd="2" destOrd="0" parTransId="{48B86E31-3504-426F-9B97-1014BD56FF45}" sibTransId="{250BC098-F9AF-4105-9AF6-7FC84DFEB348}"/>
    <dgm:cxn modelId="{4126911B-E514-4AFF-AAB1-1E63C9E7D032}" type="presOf" srcId="{D6F4A3B9-7403-4C45-9BB0-FD8F2F561A40}" destId="{101D34EE-C1D3-4A15-8922-A9751AF45463}" srcOrd="0" destOrd="0" presId="urn:microsoft.com/office/officeart/2005/8/layout/list1"/>
    <dgm:cxn modelId="{5DBC043D-25C0-47AB-B32D-F836D7D26A7B}" srcId="{B0C0FE03-AFD1-4B20-86F8-B9B97BAACDAF}" destId="{48C317F0-E97B-4635-8668-EF1A89425D73}" srcOrd="1" destOrd="0" parTransId="{90FB64C7-2CEB-4E1A-83AD-783B9CCA9FF8}" sibTransId="{E2B7F3D9-A274-4775-939F-ECE711E43D15}"/>
    <dgm:cxn modelId="{23DB424A-D5AB-469A-9ADB-5B60EAD261AD}" srcId="{D6F4A3B9-7403-4C45-9BB0-FD8F2F561A40}" destId="{D1A8D8E0-322D-4BE3-9A3F-37C4D858E001}" srcOrd="2" destOrd="0" parTransId="{9F0524F6-9B7A-4933-80AB-F83CE91A11F7}" sibTransId="{199AB822-DB7C-48D3-9ADF-B93D96AAC40D}"/>
    <dgm:cxn modelId="{D178FCC9-104D-4B57-8E3C-5382AA7B0E8A}" type="presOf" srcId="{AC942099-67D6-4055-A3C6-9C0A15CE6B20}" destId="{AE9FBC69-4B68-44EC-8117-F22973812B2E}" srcOrd="0" destOrd="2" presId="urn:microsoft.com/office/officeart/2005/8/layout/list1"/>
    <dgm:cxn modelId="{DB86A20C-3586-4044-95D2-9BA5C92BE0F8}" type="presOf" srcId="{6B33F71E-2064-467F-8F58-64503256C53F}" destId="{AE9FBC69-4B68-44EC-8117-F22973812B2E}" srcOrd="0" destOrd="0" presId="urn:microsoft.com/office/officeart/2005/8/layout/list1"/>
    <dgm:cxn modelId="{2D0F8E4E-38E9-4AC8-B2D4-E9DDAEE658DB}" srcId="{D6F4A3B9-7403-4C45-9BB0-FD8F2F561A40}" destId="{38E5A39B-06DB-4F6C-B722-761ED2845882}" srcOrd="1" destOrd="0" parTransId="{B754C13F-AF65-4E59-8CB9-03DEBD0F86B6}" sibTransId="{9077F24D-7B79-4E5E-ADF6-E26D7FA51B22}"/>
    <dgm:cxn modelId="{698A9CFE-3205-410F-BD18-8714302541B0}" type="presOf" srcId="{48C317F0-E97B-4635-8668-EF1A89425D73}" destId="{AE9FBC69-4B68-44EC-8117-F22973812B2E}" srcOrd="0" destOrd="1" presId="urn:microsoft.com/office/officeart/2005/8/layout/list1"/>
    <dgm:cxn modelId="{71631E5F-5DC2-4251-925E-B27F4C74BE59}" type="presOf" srcId="{C6B1E921-0942-4E0C-AB2A-772513289E58}" destId="{F8DAF2C9-4ED4-41FD-852F-ABA38A52726A}" srcOrd="0" destOrd="0" presId="urn:microsoft.com/office/officeart/2005/8/layout/list1"/>
    <dgm:cxn modelId="{240F2A79-9FFD-4276-ADB6-60E0029F91F1}" type="presOf" srcId="{B0C0FE03-AFD1-4B20-86F8-B9B97BAACDAF}" destId="{816EE835-5CA3-447E-A052-5D7AB789AE58}" srcOrd="1" destOrd="0" presId="urn:microsoft.com/office/officeart/2005/8/layout/list1"/>
    <dgm:cxn modelId="{E5465A94-9AC3-4703-BBAA-B7228CBDE7B7}" type="presOf" srcId="{5F7A737F-08CB-49CE-86CF-E36CF5BC34EB}" destId="{2A4C00B9-592B-4E33-AED5-58DD88F1792C}" srcOrd="0" destOrd="0" presId="urn:microsoft.com/office/officeart/2005/8/layout/list1"/>
    <dgm:cxn modelId="{CCEB79EE-BA08-49E9-966A-BADEE784C2E5}" type="presOf" srcId="{D6F4A3B9-7403-4C45-9BB0-FD8F2F561A40}" destId="{7D150F19-A14A-4FE0-A7E2-B6A480B3C5BB}" srcOrd="1" destOrd="0" presId="urn:microsoft.com/office/officeart/2005/8/layout/list1"/>
    <dgm:cxn modelId="{D7451F5D-4E36-40B1-AB18-07963EE19244}" srcId="{B0C0FE03-AFD1-4B20-86F8-B9B97BAACDAF}" destId="{AC942099-67D6-4055-A3C6-9C0A15CE6B20}" srcOrd="2" destOrd="0" parTransId="{330616D1-BA85-4FBF-8D3E-F2436A48C7FE}" sibTransId="{9B12FD91-3644-49F4-A0FE-15DE1D0395D2}"/>
    <dgm:cxn modelId="{44F555E4-753B-4CD3-BB07-A41BA507D5D6}" srcId="{9FDEB33E-B0A5-4A4E-9D69-091B5051EE8E}" destId="{5F7A737F-08CB-49CE-86CF-E36CF5BC34EB}" srcOrd="0" destOrd="0" parTransId="{B09CBDC3-1481-44A9-822B-649E1821675F}" sibTransId="{972F8542-5648-4B33-9EE4-D505C74A1013}"/>
    <dgm:cxn modelId="{5238CD63-402D-44FC-BA34-DEF0DDD98265}" srcId="{C6B1E921-0942-4E0C-AB2A-772513289E58}" destId="{B0C0FE03-AFD1-4B20-86F8-B9B97BAACDAF}" srcOrd="0" destOrd="0" parTransId="{73E2EFA9-8B4D-4AC6-A7BC-9D4336AD6505}" sibTransId="{E9082458-F54C-4E7D-BE00-69791ED3CFEA}"/>
    <dgm:cxn modelId="{319FDD98-DEC2-4E21-A7E2-B6309212F5E2}" type="presOf" srcId="{9FDEB33E-B0A5-4A4E-9D69-091B5051EE8E}" destId="{FCDBE8E0-80F9-44F3-8991-3B3C18BB95D1}" srcOrd="1" destOrd="0" presId="urn:microsoft.com/office/officeart/2005/8/layout/list1"/>
    <dgm:cxn modelId="{910CF233-37F4-4E88-9EB7-6DC1FF85CACF}" srcId="{C6B1E921-0942-4E0C-AB2A-772513289E58}" destId="{9FDEB33E-B0A5-4A4E-9D69-091B5051EE8E}" srcOrd="1" destOrd="0" parTransId="{2EB0ACAE-F1D8-40E4-B507-2F720FA366E5}" sibTransId="{B441095E-4647-4D21-83E3-C2F3962605AF}"/>
    <dgm:cxn modelId="{B02ECDD3-87EC-4E37-BD24-B0F9125AF591}" type="presParOf" srcId="{F8DAF2C9-4ED4-41FD-852F-ABA38A52726A}" destId="{A87C2D42-3D94-42CA-BB1F-4A50FB56B30B}" srcOrd="0" destOrd="0" presId="urn:microsoft.com/office/officeart/2005/8/layout/list1"/>
    <dgm:cxn modelId="{68EB5B6B-779B-431C-BB7B-82DBDA14E6BF}" type="presParOf" srcId="{A87C2D42-3D94-42CA-BB1F-4A50FB56B30B}" destId="{C6E47689-1746-427F-B465-08313AB0578C}" srcOrd="0" destOrd="0" presId="urn:microsoft.com/office/officeart/2005/8/layout/list1"/>
    <dgm:cxn modelId="{B6111AF6-0C1A-419C-8E29-644DCFFB5774}" type="presParOf" srcId="{A87C2D42-3D94-42CA-BB1F-4A50FB56B30B}" destId="{816EE835-5CA3-447E-A052-5D7AB789AE58}" srcOrd="1" destOrd="0" presId="urn:microsoft.com/office/officeart/2005/8/layout/list1"/>
    <dgm:cxn modelId="{54DC4371-231C-4B8A-AA1C-F8D9DEFD8AC8}" type="presParOf" srcId="{F8DAF2C9-4ED4-41FD-852F-ABA38A52726A}" destId="{38DB3B24-2266-4F12-B56E-EB1D31FF9CD2}" srcOrd="1" destOrd="0" presId="urn:microsoft.com/office/officeart/2005/8/layout/list1"/>
    <dgm:cxn modelId="{38336EB6-1FD6-4A64-9D00-DA1C06158154}" type="presParOf" srcId="{F8DAF2C9-4ED4-41FD-852F-ABA38A52726A}" destId="{AE9FBC69-4B68-44EC-8117-F22973812B2E}" srcOrd="2" destOrd="0" presId="urn:microsoft.com/office/officeart/2005/8/layout/list1"/>
    <dgm:cxn modelId="{8F20B673-E020-4515-9134-CD5A812AF779}" type="presParOf" srcId="{F8DAF2C9-4ED4-41FD-852F-ABA38A52726A}" destId="{EE821972-838A-48BB-8A58-DBDA58B603C4}" srcOrd="3" destOrd="0" presId="urn:microsoft.com/office/officeart/2005/8/layout/list1"/>
    <dgm:cxn modelId="{0425E5AD-3EE6-4105-8FE9-B13D64084376}" type="presParOf" srcId="{F8DAF2C9-4ED4-41FD-852F-ABA38A52726A}" destId="{68E10FC5-CE2C-40AE-829A-F427EBD4762E}" srcOrd="4" destOrd="0" presId="urn:microsoft.com/office/officeart/2005/8/layout/list1"/>
    <dgm:cxn modelId="{D4155376-34C0-41F7-B138-F14C3C606FF3}" type="presParOf" srcId="{68E10FC5-CE2C-40AE-829A-F427EBD4762E}" destId="{2D4A7F12-ADE6-4BC7-BF79-D8C4DADF6AF3}" srcOrd="0" destOrd="0" presId="urn:microsoft.com/office/officeart/2005/8/layout/list1"/>
    <dgm:cxn modelId="{6793CE72-3A0F-4F77-8E52-9CAD412EBA84}" type="presParOf" srcId="{68E10FC5-CE2C-40AE-829A-F427EBD4762E}" destId="{FCDBE8E0-80F9-44F3-8991-3B3C18BB95D1}" srcOrd="1" destOrd="0" presId="urn:microsoft.com/office/officeart/2005/8/layout/list1"/>
    <dgm:cxn modelId="{F48F2486-0599-4999-8284-682FBA423F62}" type="presParOf" srcId="{F8DAF2C9-4ED4-41FD-852F-ABA38A52726A}" destId="{5DAD8878-4C17-4545-8000-E8A65C187572}" srcOrd="5" destOrd="0" presId="urn:microsoft.com/office/officeart/2005/8/layout/list1"/>
    <dgm:cxn modelId="{99B6CD7A-62BE-4EB0-B085-500B4A8EE662}" type="presParOf" srcId="{F8DAF2C9-4ED4-41FD-852F-ABA38A52726A}" destId="{2A4C00B9-592B-4E33-AED5-58DD88F1792C}" srcOrd="6" destOrd="0" presId="urn:microsoft.com/office/officeart/2005/8/layout/list1"/>
    <dgm:cxn modelId="{04DE8DEB-2F3E-4ACE-A9A6-C96EB2B946A1}" type="presParOf" srcId="{F8DAF2C9-4ED4-41FD-852F-ABA38A52726A}" destId="{5D9FE7E8-439A-4A54-A6BB-C56344070443}" srcOrd="7" destOrd="0" presId="urn:microsoft.com/office/officeart/2005/8/layout/list1"/>
    <dgm:cxn modelId="{E16095F5-189D-468D-9507-EE48FD337660}" type="presParOf" srcId="{F8DAF2C9-4ED4-41FD-852F-ABA38A52726A}" destId="{38C3A387-F768-4BAB-B4DD-527928CA4AA1}" srcOrd="8" destOrd="0" presId="urn:microsoft.com/office/officeart/2005/8/layout/list1"/>
    <dgm:cxn modelId="{5809163E-2AB7-4718-B7AD-6F17096E1B25}" type="presParOf" srcId="{38C3A387-F768-4BAB-B4DD-527928CA4AA1}" destId="{101D34EE-C1D3-4A15-8922-A9751AF45463}" srcOrd="0" destOrd="0" presId="urn:microsoft.com/office/officeart/2005/8/layout/list1"/>
    <dgm:cxn modelId="{C5B7A11C-8F01-49FD-82DB-6E898EDD8A74}" type="presParOf" srcId="{38C3A387-F768-4BAB-B4DD-527928CA4AA1}" destId="{7D150F19-A14A-4FE0-A7E2-B6A480B3C5BB}" srcOrd="1" destOrd="0" presId="urn:microsoft.com/office/officeart/2005/8/layout/list1"/>
    <dgm:cxn modelId="{AC3FF7AD-BD30-48E5-8ACB-7B2390811AB6}" type="presParOf" srcId="{F8DAF2C9-4ED4-41FD-852F-ABA38A52726A}" destId="{7E8C85F9-EE90-4169-9838-59B0AFE1F9D5}" srcOrd="9" destOrd="0" presId="urn:microsoft.com/office/officeart/2005/8/layout/list1"/>
    <dgm:cxn modelId="{5160C049-6FF8-4AF5-911B-B97F9124273B}" type="presParOf" srcId="{F8DAF2C9-4ED4-41FD-852F-ABA38A52726A}" destId="{61111242-14C5-4E77-A8FE-5C9CC4B7C958}"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98C2D7E-4743-4845-A302-58B6D11EBE43}"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FFC73839-E21C-4139-ACC0-D1A04E35F6E5}">
      <dgm:prSet phldrT="[Text]"/>
      <dgm:spPr/>
      <dgm:t>
        <a:bodyPr/>
        <a:lstStyle/>
        <a:p>
          <a:r>
            <a:rPr lang="en-US" dirty="0" smtClean="0"/>
            <a:t>Recirculating beam</a:t>
          </a:r>
          <a:endParaRPr lang="en-US" dirty="0"/>
        </a:p>
      </dgm:t>
    </dgm:pt>
    <dgm:pt modelId="{FDAAE00C-0891-4C6B-B86F-6194F8F2E469}" type="parTrans" cxnId="{CB9D3DBE-5479-4959-ADF5-AB5D9FC40C73}">
      <dgm:prSet/>
      <dgm:spPr/>
      <dgm:t>
        <a:bodyPr/>
        <a:lstStyle/>
        <a:p>
          <a:endParaRPr lang="en-US"/>
        </a:p>
      </dgm:t>
    </dgm:pt>
    <dgm:pt modelId="{F05BF5AF-DE9A-4602-9979-D3DF54CFC3C3}" type="sibTrans" cxnId="{CB9D3DBE-5479-4959-ADF5-AB5D9FC40C73}">
      <dgm:prSet/>
      <dgm:spPr/>
      <dgm:t>
        <a:bodyPr/>
        <a:lstStyle/>
        <a:p>
          <a:endParaRPr lang="en-US"/>
        </a:p>
      </dgm:t>
    </dgm:pt>
    <dgm:pt modelId="{8AAE0602-B89C-409F-AF68-101CE9319624}">
      <dgm:prSet phldrT="[Text]"/>
      <dgm:spPr/>
      <dgm:t>
        <a:bodyPr/>
        <a:lstStyle/>
        <a:p>
          <a:r>
            <a:rPr lang="en-US" dirty="0" smtClean="0"/>
            <a:t>Windowless target</a:t>
          </a:r>
          <a:endParaRPr lang="en-US" dirty="0"/>
        </a:p>
      </dgm:t>
    </dgm:pt>
    <dgm:pt modelId="{6BC7590A-7698-44A1-B6E2-92F93F2EA4FD}" type="parTrans" cxnId="{FE571308-FBF0-4DD7-94B4-58AFE2F0A24A}">
      <dgm:prSet/>
      <dgm:spPr/>
      <dgm:t>
        <a:bodyPr/>
        <a:lstStyle/>
        <a:p>
          <a:endParaRPr lang="en-US"/>
        </a:p>
      </dgm:t>
    </dgm:pt>
    <dgm:pt modelId="{E939E92F-1445-4A16-B147-76ECD9CA0D85}" type="sibTrans" cxnId="{FE571308-FBF0-4DD7-94B4-58AFE2F0A24A}">
      <dgm:prSet/>
      <dgm:spPr/>
      <dgm:t>
        <a:bodyPr/>
        <a:lstStyle/>
        <a:p>
          <a:endParaRPr lang="en-US"/>
        </a:p>
      </dgm:t>
    </dgm:pt>
    <dgm:pt modelId="{6CE7751F-D0DE-4DBF-9EE6-1FB9A73FC224}">
      <dgm:prSet phldrT="[Text]"/>
      <dgm:spPr>
        <a:blipFill rotWithShape="0">
          <a:blip xmlns:r="http://schemas.openxmlformats.org/officeDocument/2006/relationships" r:embed="rId1"/>
          <a:stretch>
            <a:fillRect/>
          </a:stretch>
        </a:blipFill>
      </dgm:spPr>
      <dgm:t>
        <a:bodyPr/>
        <a:lstStyle/>
        <a:p>
          <a:r>
            <a:rPr lang="en-US">
              <a:noFill/>
            </a:rPr>
            <a:t> </a:t>
          </a:r>
        </a:p>
      </dgm:t>
    </dgm:pt>
    <dgm:pt modelId="{EBD154FB-3F23-49D4-AD5B-103291113190}" type="parTrans" cxnId="{A9604019-A0C5-4CA1-A72E-50EB7D0E08C9}">
      <dgm:prSet/>
      <dgm:spPr/>
      <dgm:t>
        <a:bodyPr/>
        <a:lstStyle/>
        <a:p>
          <a:endParaRPr lang="en-US"/>
        </a:p>
      </dgm:t>
    </dgm:pt>
    <dgm:pt modelId="{E50DFE1D-1435-4CF7-8FF5-B3CCCF9B63C7}" type="sibTrans" cxnId="{A9604019-A0C5-4CA1-A72E-50EB7D0E08C9}">
      <dgm:prSet/>
      <dgm:spPr/>
      <dgm:t>
        <a:bodyPr/>
        <a:lstStyle/>
        <a:p>
          <a:endParaRPr lang="en-US"/>
        </a:p>
      </dgm:t>
    </dgm:pt>
    <dgm:pt modelId="{CC6508F3-D123-4DEF-9494-391790927FB2}">
      <dgm:prSet phldrT="[Text]"/>
      <dgm:spPr/>
      <dgm:t>
        <a:bodyPr/>
        <a:lstStyle/>
        <a:p>
          <a:r>
            <a:rPr lang="en-US" dirty="0" smtClean="0"/>
            <a:t>Thin target required to recapture the beam</a:t>
          </a:r>
          <a:endParaRPr lang="en-US" dirty="0"/>
        </a:p>
      </dgm:t>
    </dgm:pt>
    <dgm:pt modelId="{2ACA0F44-C7D2-4E79-A74F-AA991202B2E0}" type="parTrans" cxnId="{7968E888-C736-4D8F-A831-3E25931C11F2}">
      <dgm:prSet/>
      <dgm:spPr/>
      <dgm:t>
        <a:bodyPr/>
        <a:lstStyle/>
        <a:p>
          <a:endParaRPr lang="en-US"/>
        </a:p>
      </dgm:t>
    </dgm:pt>
    <dgm:pt modelId="{4CD5A831-E45E-495A-AC38-30F95D40E608}" type="sibTrans" cxnId="{7968E888-C736-4D8F-A831-3E25931C11F2}">
      <dgm:prSet/>
      <dgm:spPr/>
      <dgm:t>
        <a:bodyPr/>
        <a:lstStyle/>
        <a:p>
          <a:endParaRPr lang="en-US"/>
        </a:p>
      </dgm:t>
    </dgm:pt>
    <dgm:pt modelId="{DE1225C7-5A7D-49D0-8701-42729C5F5ACB}">
      <dgm:prSet phldrT="[Text]"/>
      <dgm:spPr/>
      <dgm:t>
        <a:bodyPr/>
        <a:lstStyle/>
        <a:p>
          <a:r>
            <a:rPr lang="en-US" dirty="0" smtClean="0"/>
            <a:t>Max energy loss O(10</a:t>
          </a:r>
          <a:r>
            <a:rPr lang="en-US" baseline="30000" dirty="0" smtClean="0"/>
            <a:t>-3</a:t>
          </a:r>
          <a:r>
            <a:rPr lang="en-US" dirty="0" smtClean="0"/>
            <a:t>)</a:t>
          </a:r>
          <a:endParaRPr lang="en-US" dirty="0"/>
        </a:p>
      </dgm:t>
    </dgm:pt>
    <dgm:pt modelId="{079E4C50-9F76-4A7E-B1CD-26A4C5F2AA75}" type="parTrans" cxnId="{403B79C3-9544-4009-8C54-657C7281EB85}">
      <dgm:prSet/>
      <dgm:spPr/>
      <dgm:t>
        <a:bodyPr/>
        <a:lstStyle/>
        <a:p>
          <a:endParaRPr lang="en-US"/>
        </a:p>
      </dgm:t>
    </dgm:pt>
    <dgm:pt modelId="{EC22F116-4685-4507-99DC-4503A3BD47AD}" type="sibTrans" cxnId="{403B79C3-9544-4009-8C54-657C7281EB85}">
      <dgm:prSet/>
      <dgm:spPr/>
      <dgm:t>
        <a:bodyPr/>
        <a:lstStyle/>
        <a:p>
          <a:endParaRPr lang="en-US"/>
        </a:p>
      </dgm:t>
    </dgm:pt>
    <dgm:pt modelId="{0C2FF8A8-58BF-4CD6-BBC6-C5ECF7F40097}">
      <dgm:prSet phldrT="[Text]"/>
      <dgm:spPr/>
      <dgm:t>
        <a:bodyPr/>
        <a:lstStyle/>
        <a:p>
          <a:r>
            <a:rPr lang="en-US" dirty="0" smtClean="0"/>
            <a:t>Minimize background interaction</a:t>
          </a:r>
          <a:endParaRPr lang="en-US" dirty="0"/>
        </a:p>
      </dgm:t>
    </dgm:pt>
    <dgm:pt modelId="{73DCF618-C0ED-4E75-99FA-4C39276DC7A1}" type="parTrans" cxnId="{4532B37C-E446-4C78-B941-A807AC4687BA}">
      <dgm:prSet/>
      <dgm:spPr/>
      <dgm:t>
        <a:bodyPr/>
        <a:lstStyle/>
        <a:p>
          <a:endParaRPr lang="en-US"/>
        </a:p>
      </dgm:t>
    </dgm:pt>
    <dgm:pt modelId="{A5EF3FB5-951A-4199-9CDC-A6B05F5CF61B}" type="sibTrans" cxnId="{4532B37C-E446-4C78-B941-A807AC4687BA}">
      <dgm:prSet/>
      <dgm:spPr/>
      <dgm:t>
        <a:bodyPr/>
        <a:lstStyle/>
        <a:p>
          <a:endParaRPr lang="en-US"/>
        </a:p>
      </dgm:t>
    </dgm:pt>
    <dgm:pt modelId="{22A1D650-AE43-42C6-BA32-B4DA93D7267A}">
      <dgm:prSet phldrT="[Text]"/>
      <dgm:spPr/>
      <dgm:t>
        <a:bodyPr/>
        <a:lstStyle/>
        <a:p>
          <a:r>
            <a:rPr lang="en-US" dirty="0" smtClean="0"/>
            <a:t>Gas Density O(10</a:t>
          </a:r>
          <a:r>
            <a:rPr lang="en-US" baseline="30000" dirty="0" smtClean="0"/>
            <a:t>25</a:t>
          </a:r>
          <a:r>
            <a:rPr lang="en-US" dirty="0" smtClean="0"/>
            <a:t>)</a:t>
          </a:r>
          <a:endParaRPr lang="en-US" dirty="0"/>
        </a:p>
      </dgm:t>
    </dgm:pt>
    <dgm:pt modelId="{88EA21CA-9AA5-4FB4-8076-9638898C6E44}" type="parTrans" cxnId="{0801A8C5-679F-4150-A64F-EB4871D78FAF}">
      <dgm:prSet/>
      <dgm:spPr/>
      <dgm:t>
        <a:bodyPr/>
        <a:lstStyle/>
        <a:p>
          <a:endParaRPr lang="en-US"/>
        </a:p>
      </dgm:t>
    </dgm:pt>
    <dgm:pt modelId="{C584D06F-9943-41C6-A002-0E8FFA95D294}" type="sibTrans" cxnId="{0801A8C5-679F-4150-A64F-EB4871D78FAF}">
      <dgm:prSet/>
      <dgm:spPr/>
      <dgm:t>
        <a:bodyPr/>
        <a:lstStyle/>
        <a:p>
          <a:endParaRPr lang="en-US"/>
        </a:p>
      </dgm:t>
    </dgm:pt>
    <dgm:pt modelId="{0B279371-D4AE-473A-B648-8A52FF59EE32}">
      <dgm:prSet phldrT="[Text]"/>
      <dgm:spPr/>
      <dgm:t>
        <a:bodyPr/>
        <a:lstStyle/>
        <a:p>
          <a:r>
            <a:rPr lang="en-US" dirty="0" smtClean="0"/>
            <a:t>Containing the gas flow without a container</a:t>
          </a:r>
          <a:endParaRPr lang="en-US" dirty="0"/>
        </a:p>
      </dgm:t>
    </dgm:pt>
    <dgm:pt modelId="{C191CC2C-E04C-47A0-A4D4-B57F9CF4C0FD}" type="parTrans" cxnId="{D1998C60-D3CA-4B22-8ABA-E488B62525CC}">
      <dgm:prSet/>
      <dgm:spPr/>
      <dgm:t>
        <a:bodyPr/>
        <a:lstStyle/>
        <a:p>
          <a:endParaRPr lang="en-US"/>
        </a:p>
      </dgm:t>
    </dgm:pt>
    <dgm:pt modelId="{6E2D1248-8782-40CE-A8E9-BBC929B58576}" type="sibTrans" cxnId="{D1998C60-D3CA-4B22-8ABA-E488B62525CC}">
      <dgm:prSet/>
      <dgm:spPr/>
      <dgm:t>
        <a:bodyPr/>
        <a:lstStyle/>
        <a:p>
          <a:endParaRPr lang="en-US"/>
        </a:p>
      </dgm:t>
    </dgm:pt>
    <dgm:pt modelId="{426A3C5C-E18A-440C-B43B-09ED9DC6F133}">
      <dgm:prSet phldrT="[Text]"/>
      <dgm:spPr/>
      <dgm:t>
        <a:bodyPr/>
        <a:lstStyle/>
        <a:p>
          <a:r>
            <a:rPr lang="en-US" smtClean="0"/>
            <a:t>Fixed Target luminosity</a:t>
          </a:r>
          <a:endParaRPr lang="en-US" dirty="0"/>
        </a:p>
      </dgm:t>
    </dgm:pt>
    <dgm:pt modelId="{4671174C-40AE-481E-9886-96DED4F0B17B}" type="parTrans" cxnId="{2F37A7EB-05DE-4FCB-AD5F-F8B61F2F40B9}">
      <dgm:prSet/>
      <dgm:spPr/>
      <dgm:t>
        <a:bodyPr/>
        <a:lstStyle/>
        <a:p>
          <a:endParaRPr lang="en-US"/>
        </a:p>
      </dgm:t>
    </dgm:pt>
    <dgm:pt modelId="{481626B8-4F23-4270-B656-626E72A37B2A}" type="sibTrans" cxnId="{2F37A7EB-05DE-4FCB-AD5F-F8B61F2F40B9}">
      <dgm:prSet/>
      <dgm:spPr/>
      <dgm:t>
        <a:bodyPr/>
        <a:lstStyle/>
        <a:p>
          <a:endParaRPr lang="en-US"/>
        </a:p>
      </dgm:t>
    </dgm:pt>
    <dgm:pt modelId="{9060AAE5-C33F-40DE-8FAE-F474C740438D}" type="pres">
      <dgm:prSet presAssocID="{C98C2D7E-4743-4845-A302-58B6D11EBE43}" presName="linear" presStyleCnt="0">
        <dgm:presLayoutVars>
          <dgm:dir/>
          <dgm:animLvl val="lvl"/>
          <dgm:resizeHandles val="exact"/>
        </dgm:presLayoutVars>
      </dgm:prSet>
      <dgm:spPr/>
      <dgm:t>
        <a:bodyPr/>
        <a:lstStyle/>
        <a:p>
          <a:endParaRPr lang="en-US"/>
        </a:p>
      </dgm:t>
    </dgm:pt>
    <dgm:pt modelId="{5D3CDA15-0F7B-4AE1-A459-A1F4E8958249}" type="pres">
      <dgm:prSet presAssocID="{426A3C5C-E18A-440C-B43B-09ED9DC6F133}" presName="parentLin" presStyleCnt="0"/>
      <dgm:spPr/>
    </dgm:pt>
    <dgm:pt modelId="{481DA86A-AA2F-4722-9AE1-7261CF6F03EC}" type="pres">
      <dgm:prSet presAssocID="{426A3C5C-E18A-440C-B43B-09ED9DC6F133}" presName="parentLeftMargin" presStyleLbl="node1" presStyleIdx="0" presStyleCnt="3"/>
      <dgm:spPr/>
      <dgm:t>
        <a:bodyPr/>
        <a:lstStyle/>
        <a:p>
          <a:endParaRPr lang="en-US"/>
        </a:p>
      </dgm:t>
    </dgm:pt>
    <dgm:pt modelId="{47F3A201-1C25-4D96-9BEF-10CBC7AF0AAC}" type="pres">
      <dgm:prSet presAssocID="{426A3C5C-E18A-440C-B43B-09ED9DC6F133}" presName="parentText" presStyleLbl="node1" presStyleIdx="0" presStyleCnt="3">
        <dgm:presLayoutVars>
          <dgm:chMax val="0"/>
          <dgm:bulletEnabled val="1"/>
        </dgm:presLayoutVars>
      </dgm:prSet>
      <dgm:spPr/>
      <dgm:t>
        <a:bodyPr/>
        <a:lstStyle/>
        <a:p>
          <a:endParaRPr lang="en-US"/>
        </a:p>
      </dgm:t>
    </dgm:pt>
    <dgm:pt modelId="{FF3DC5D7-2279-444E-82E1-239E2D9E5457}" type="pres">
      <dgm:prSet presAssocID="{426A3C5C-E18A-440C-B43B-09ED9DC6F133}" presName="negativeSpace" presStyleCnt="0"/>
      <dgm:spPr/>
    </dgm:pt>
    <dgm:pt modelId="{8C0E91F6-C6F9-4162-B985-38E3033ED05F}" type="pres">
      <dgm:prSet presAssocID="{426A3C5C-E18A-440C-B43B-09ED9DC6F133}" presName="childText" presStyleLbl="conFgAcc1" presStyleIdx="0" presStyleCnt="3">
        <dgm:presLayoutVars>
          <dgm:bulletEnabled val="1"/>
        </dgm:presLayoutVars>
      </dgm:prSet>
      <dgm:spPr/>
      <dgm:t>
        <a:bodyPr/>
        <a:lstStyle/>
        <a:p>
          <a:endParaRPr lang="en-US"/>
        </a:p>
      </dgm:t>
    </dgm:pt>
    <dgm:pt modelId="{C6BA64BB-4194-4934-A4D1-E111F131E6A0}" type="pres">
      <dgm:prSet presAssocID="{481626B8-4F23-4270-B656-626E72A37B2A}" presName="spaceBetweenRectangles" presStyleCnt="0"/>
      <dgm:spPr/>
    </dgm:pt>
    <dgm:pt modelId="{2B1A46DA-5A31-40D4-9A02-3AF93258466B}" type="pres">
      <dgm:prSet presAssocID="{FFC73839-E21C-4139-ACC0-D1A04E35F6E5}" presName="parentLin" presStyleCnt="0"/>
      <dgm:spPr/>
    </dgm:pt>
    <dgm:pt modelId="{D3DF17D1-61FB-44EB-B99B-2AF1FDAFE389}" type="pres">
      <dgm:prSet presAssocID="{FFC73839-E21C-4139-ACC0-D1A04E35F6E5}" presName="parentLeftMargin" presStyleLbl="node1" presStyleIdx="0" presStyleCnt="3"/>
      <dgm:spPr/>
      <dgm:t>
        <a:bodyPr/>
        <a:lstStyle/>
        <a:p>
          <a:endParaRPr lang="en-US"/>
        </a:p>
      </dgm:t>
    </dgm:pt>
    <dgm:pt modelId="{DA9D28C4-A185-4589-B051-7E95C2B217F7}" type="pres">
      <dgm:prSet presAssocID="{FFC73839-E21C-4139-ACC0-D1A04E35F6E5}" presName="parentText" presStyleLbl="node1" presStyleIdx="1" presStyleCnt="3">
        <dgm:presLayoutVars>
          <dgm:chMax val="0"/>
          <dgm:bulletEnabled val="1"/>
        </dgm:presLayoutVars>
      </dgm:prSet>
      <dgm:spPr/>
      <dgm:t>
        <a:bodyPr/>
        <a:lstStyle/>
        <a:p>
          <a:endParaRPr lang="en-US"/>
        </a:p>
      </dgm:t>
    </dgm:pt>
    <dgm:pt modelId="{5F9D8573-607A-4662-98E5-CAD80BB7792A}" type="pres">
      <dgm:prSet presAssocID="{FFC73839-E21C-4139-ACC0-D1A04E35F6E5}" presName="negativeSpace" presStyleCnt="0"/>
      <dgm:spPr/>
    </dgm:pt>
    <dgm:pt modelId="{56B86041-CD2D-4743-875C-6929CF1F83C5}" type="pres">
      <dgm:prSet presAssocID="{FFC73839-E21C-4139-ACC0-D1A04E35F6E5}" presName="childText" presStyleLbl="conFgAcc1" presStyleIdx="1" presStyleCnt="3">
        <dgm:presLayoutVars>
          <dgm:bulletEnabled val="1"/>
        </dgm:presLayoutVars>
      </dgm:prSet>
      <dgm:spPr/>
      <dgm:t>
        <a:bodyPr/>
        <a:lstStyle/>
        <a:p>
          <a:endParaRPr lang="en-US"/>
        </a:p>
      </dgm:t>
    </dgm:pt>
    <dgm:pt modelId="{3D5D5A8D-0401-4C71-A8AE-35C541E69354}" type="pres">
      <dgm:prSet presAssocID="{F05BF5AF-DE9A-4602-9979-D3DF54CFC3C3}" presName="spaceBetweenRectangles" presStyleCnt="0"/>
      <dgm:spPr/>
    </dgm:pt>
    <dgm:pt modelId="{1A4E9012-99B9-4A02-8A1A-A08A34353C0F}" type="pres">
      <dgm:prSet presAssocID="{8AAE0602-B89C-409F-AF68-101CE9319624}" presName="parentLin" presStyleCnt="0"/>
      <dgm:spPr/>
    </dgm:pt>
    <dgm:pt modelId="{D16A3786-FF88-4215-A8E2-A429E07A7219}" type="pres">
      <dgm:prSet presAssocID="{8AAE0602-B89C-409F-AF68-101CE9319624}" presName="parentLeftMargin" presStyleLbl="node1" presStyleIdx="1" presStyleCnt="3"/>
      <dgm:spPr/>
      <dgm:t>
        <a:bodyPr/>
        <a:lstStyle/>
        <a:p>
          <a:endParaRPr lang="en-US"/>
        </a:p>
      </dgm:t>
    </dgm:pt>
    <dgm:pt modelId="{9A0A8627-F25E-4F80-8BC4-FF07A22EA2DA}" type="pres">
      <dgm:prSet presAssocID="{8AAE0602-B89C-409F-AF68-101CE9319624}" presName="parentText" presStyleLbl="node1" presStyleIdx="2" presStyleCnt="3">
        <dgm:presLayoutVars>
          <dgm:chMax val="0"/>
          <dgm:bulletEnabled val="1"/>
        </dgm:presLayoutVars>
      </dgm:prSet>
      <dgm:spPr/>
      <dgm:t>
        <a:bodyPr/>
        <a:lstStyle/>
        <a:p>
          <a:endParaRPr lang="en-US"/>
        </a:p>
      </dgm:t>
    </dgm:pt>
    <dgm:pt modelId="{B66A7CE7-7464-42E0-B9FC-A3FF371BBBFA}" type="pres">
      <dgm:prSet presAssocID="{8AAE0602-B89C-409F-AF68-101CE9319624}" presName="negativeSpace" presStyleCnt="0"/>
      <dgm:spPr/>
    </dgm:pt>
    <dgm:pt modelId="{0419726F-466B-4B81-A25B-CDA644B404F7}" type="pres">
      <dgm:prSet presAssocID="{8AAE0602-B89C-409F-AF68-101CE9319624}" presName="childText" presStyleLbl="conFgAcc1" presStyleIdx="2" presStyleCnt="3">
        <dgm:presLayoutVars>
          <dgm:bulletEnabled val="1"/>
        </dgm:presLayoutVars>
      </dgm:prSet>
      <dgm:spPr/>
      <dgm:t>
        <a:bodyPr/>
        <a:lstStyle/>
        <a:p>
          <a:endParaRPr lang="en-US"/>
        </a:p>
      </dgm:t>
    </dgm:pt>
  </dgm:ptLst>
  <dgm:cxnLst>
    <dgm:cxn modelId="{745A5851-AD77-4BFD-A578-D5CD4B13366E}" type="presOf" srcId="{426A3C5C-E18A-440C-B43B-09ED9DC6F133}" destId="{47F3A201-1C25-4D96-9BEF-10CBC7AF0AAC}" srcOrd="1" destOrd="0" presId="urn:microsoft.com/office/officeart/2005/8/layout/list1"/>
    <dgm:cxn modelId="{CB9D3DBE-5479-4959-ADF5-AB5D9FC40C73}" srcId="{C98C2D7E-4743-4845-A302-58B6D11EBE43}" destId="{FFC73839-E21C-4139-ACC0-D1A04E35F6E5}" srcOrd="1" destOrd="0" parTransId="{FDAAE00C-0891-4C6B-B86F-6194F8F2E469}" sibTransId="{F05BF5AF-DE9A-4602-9979-D3DF54CFC3C3}"/>
    <dgm:cxn modelId="{0801A8C5-679F-4150-A64F-EB4871D78FAF}" srcId="{FFC73839-E21C-4139-ACC0-D1A04E35F6E5}" destId="{22A1D650-AE43-42C6-BA32-B4DA93D7267A}" srcOrd="2" destOrd="0" parTransId="{88EA21CA-9AA5-4FB4-8076-9638898C6E44}" sibTransId="{C584D06F-9943-41C6-A002-0E8FFA95D294}"/>
    <dgm:cxn modelId="{69D766F9-13E9-44D9-BF4F-9AA72C0A740C}" type="presOf" srcId="{C98C2D7E-4743-4845-A302-58B6D11EBE43}" destId="{9060AAE5-C33F-40DE-8FAE-F474C740438D}" srcOrd="0" destOrd="0" presId="urn:microsoft.com/office/officeart/2005/8/layout/list1"/>
    <dgm:cxn modelId="{2F37A7EB-05DE-4FCB-AD5F-F8B61F2F40B9}" srcId="{C98C2D7E-4743-4845-A302-58B6D11EBE43}" destId="{426A3C5C-E18A-440C-B43B-09ED9DC6F133}" srcOrd="0" destOrd="0" parTransId="{4671174C-40AE-481E-9886-96DED4F0B17B}" sibTransId="{481626B8-4F23-4270-B656-626E72A37B2A}"/>
    <dgm:cxn modelId="{6012DAD4-6A95-4836-8B35-83E0B6B14F5A}" type="presOf" srcId="{22A1D650-AE43-42C6-BA32-B4DA93D7267A}" destId="{56B86041-CD2D-4743-875C-6929CF1F83C5}" srcOrd="0" destOrd="2" presId="urn:microsoft.com/office/officeart/2005/8/layout/list1"/>
    <dgm:cxn modelId="{A9604019-A0C5-4CA1-A72E-50EB7D0E08C9}" srcId="{426A3C5C-E18A-440C-B43B-09ED9DC6F133}" destId="{6CE7751F-D0DE-4DBF-9EE6-1FB9A73FC224}" srcOrd="0" destOrd="0" parTransId="{EBD154FB-3F23-49D4-AD5B-103291113190}" sibTransId="{E50DFE1D-1435-4CF7-8FF5-B3CCCF9B63C7}"/>
    <dgm:cxn modelId="{04070C69-93DA-42EB-84A4-33602E248A89}" type="presOf" srcId="{8AAE0602-B89C-409F-AF68-101CE9319624}" destId="{9A0A8627-F25E-4F80-8BC4-FF07A22EA2DA}" srcOrd="1" destOrd="0" presId="urn:microsoft.com/office/officeart/2005/8/layout/list1"/>
    <dgm:cxn modelId="{D1998C60-D3CA-4B22-8ABA-E488B62525CC}" srcId="{8AAE0602-B89C-409F-AF68-101CE9319624}" destId="{0B279371-D4AE-473A-B648-8A52FF59EE32}" srcOrd="0" destOrd="0" parTransId="{C191CC2C-E04C-47A0-A4D4-B57F9CF4C0FD}" sibTransId="{6E2D1248-8782-40CE-A8E9-BBC929B58576}"/>
    <dgm:cxn modelId="{4C3B4930-8527-4DE6-A9DB-9C0799E18568}" type="presOf" srcId="{DE1225C7-5A7D-49D0-8701-42729C5F5ACB}" destId="{56B86041-CD2D-4743-875C-6929CF1F83C5}" srcOrd="0" destOrd="1" presId="urn:microsoft.com/office/officeart/2005/8/layout/list1"/>
    <dgm:cxn modelId="{B9BCE6DE-5A3D-4C46-8F23-E750DD334021}" type="presOf" srcId="{6CE7751F-D0DE-4DBF-9EE6-1FB9A73FC224}" destId="{8C0E91F6-C6F9-4162-B985-38E3033ED05F}" srcOrd="0" destOrd="0" presId="urn:microsoft.com/office/officeart/2005/8/layout/list1"/>
    <dgm:cxn modelId="{EE3F74E6-5FA6-45A3-A365-345942E9661E}" type="presOf" srcId="{426A3C5C-E18A-440C-B43B-09ED9DC6F133}" destId="{481DA86A-AA2F-4722-9AE1-7261CF6F03EC}" srcOrd="0" destOrd="0" presId="urn:microsoft.com/office/officeart/2005/8/layout/list1"/>
    <dgm:cxn modelId="{F8FA3941-C3DD-4BAA-9867-C14BD783B19E}" type="presOf" srcId="{0B279371-D4AE-473A-B648-8A52FF59EE32}" destId="{0419726F-466B-4B81-A25B-CDA644B404F7}" srcOrd="0" destOrd="0" presId="urn:microsoft.com/office/officeart/2005/8/layout/list1"/>
    <dgm:cxn modelId="{A2ED0C8E-338F-4D78-AF55-6B636C2B388B}" type="presOf" srcId="{8AAE0602-B89C-409F-AF68-101CE9319624}" destId="{D16A3786-FF88-4215-A8E2-A429E07A7219}" srcOrd="0" destOrd="0" presId="urn:microsoft.com/office/officeart/2005/8/layout/list1"/>
    <dgm:cxn modelId="{4532B37C-E446-4C78-B941-A807AC4687BA}" srcId="{8AAE0602-B89C-409F-AF68-101CE9319624}" destId="{0C2FF8A8-58BF-4CD6-BBC6-C5ECF7F40097}" srcOrd="1" destOrd="0" parTransId="{73DCF618-C0ED-4E75-99FA-4C39276DC7A1}" sibTransId="{A5EF3FB5-951A-4199-9CDC-A6B05F5CF61B}"/>
    <dgm:cxn modelId="{B182CCD6-A528-47EF-B557-24CB611CB651}" type="presOf" srcId="{FFC73839-E21C-4139-ACC0-D1A04E35F6E5}" destId="{DA9D28C4-A185-4589-B051-7E95C2B217F7}" srcOrd="1" destOrd="0" presId="urn:microsoft.com/office/officeart/2005/8/layout/list1"/>
    <dgm:cxn modelId="{7968E888-C736-4D8F-A831-3E25931C11F2}" srcId="{FFC73839-E21C-4139-ACC0-D1A04E35F6E5}" destId="{CC6508F3-D123-4DEF-9494-391790927FB2}" srcOrd="0" destOrd="0" parTransId="{2ACA0F44-C7D2-4E79-A74F-AA991202B2E0}" sibTransId="{4CD5A831-E45E-495A-AC38-30F95D40E608}"/>
    <dgm:cxn modelId="{FE571308-FBF0-4DD7-94B4-58AFE2F0A24A}" srcId="{C98C2D7E-4743-4845-A302-58B6D11EBE43}" destId="{8AAE0602-B89C-409F-AF68-101CE9319624}" srcOrd="2" destOrd="0" parTransId="{6BC7590A-7698-44A1-B6E2-92F93F2EA4FD}" sibTransId="{E939E92F-1445-4A16-B147-76ECD9CA0D85}"/>
    <dgm:cxn modelId="{403B79C3-9544-4009-8C54-657C7281EB85}" srcId="{FFC73839-E21C-4139-ACC0-D1A04E35F6E5}" destId="{DE1225C7-5A7D-49D0-8701-42729C5F5ACB}" srcOrd="1" destOrd="0" parTransId="{079E4C50-9F76-4A7E-B1CD-26A4C5F2AA75}" sibTransId="{EC22F116-4685-4507-99DC-4503A3BD47AD}"/>
    <dgm:cxn modelId="{EE38B686-9D29-4406-9132-F6056ED1FDD7}" type="presOf" srcId="{CC6508F3-D123-4DEF-9494-391790927FB2}" destId="{56B86041-CD2D-4743-875C-6929CF1F83C5}" srcOrd="0" destOrd="0" presId="urn:microsoft.com/office/officeart/2005/8/layout/list1"/>
    <dgm:cxn modelId="{FF65F4B6-1D10-4955-BDCD-FF15D4E4A12E}" type="presOf" srcId="{FFC73839-E21C-4139-ACC0-D1A04E35F6E5}" destId="{D3DF17D1-61FB-44EB-B99B-2AF1FDAFE389}" srcOrd="0" destOrd="0" presId="urn:microsoft.com/office/officeart/2005/8/layout/list1"/>
    <dgm:cxn modelId="{FB622F18-50C2-4618-BAD3-ACF0F6022BC8}" type="presOf" srcId="{0C2FF8A8-58BF-4CD6-BBC6-C5ECF7F40097}" destId="{0419726F-466B-4B81-A25B-CDA644B404F7}" srcOrd="0" destOrd="1" presId="urn:microsoft.com/office/officeart/2005/8/layout/list1"/>
    <dgm:cxn modelId="{2832CE9E-2AEE-42E6-B1B7-35A012B3A6EC}" type="presParOf" srcId="{9060AAE5-C33F-40DE-8FAE-F474C740438D}" destId="{5D3CDA15-0F7B-4AE1-A459-A1F4E8958249}" srcOrd="0" destOrd="0" presId="urn:microsoft.com/office/officeart/2005/8/layout/list1"/>
    <dgm:cxn modelId="{4226C2AE-237E-4D53-AC3B-736E18637024}" type="presParOf" srcId="{5D3CDA15-0F7B-4AE1-A459-A1F4E8958249}" destId="{481DA86A-AA2F-4722-9AE1-7261CF6F03EC}" srcOrd="0" destOrd="0" presId="urn:microsoft.com/office/officeart/2005/8/layout/list1"/>
    <dgm:cxn modelId="{DDCABDC4-0E53-40BC-B308-E46963156182}" type="presParOf" srcId="{5D3CDA15-0F7B-4AE1-A459-A1F4E8958249}" destId="{47F3A201-1C25-4D96-9BEF-10CBC7AF0AAC}" srcOrd="1" destOrd="0" presId="urn:microsoft.com/office/officeart/2005/8/layout/list1"/>
    <dgm:cxn modelId="{BD9D933D-8B5F-450D-95B0-D3D13F1ED05F}" type="presParOf" srcId="{9060AAE5-C33F-40DE-8FAE-F474C740438D}" destId="{FF3DC5D7-2279-444E-82E1-239E2D9E5457}" srcOrd="1" destOrd="0" presId="urn:microsoft.com/office/officeart/2005/8/layout/list1"/>
    <dgm:cxn modelId="{CD957D79-E8D3-4F2E-AD4B-70BF76B503C2}" type="presParOf" srcId="{9060AAE5-C33F-40DE-8FAE-F474C740438D}" destId="{8C0E91F6-C6F9-4162-B985-38E3033ED05F}" srcOrd="2" destOrd="0" presId="urn:microsoft.com/office/officeart/2005/8/layout/list1"/>
    <dgm:cxn modelId="{07775D6C-DE14-4BF8-A5F2-C61C1AE8345A}" type="presParOf" srcId="{9060AAE5-C33F-40DE-8FAE-F474C740438D}" destId="{C6BA64BB-4194-4934-A4D1-E111F131E6A0}" srcOrd="3" destOrd="0" presId="urn:microsoft.com/office/officeart/2005/8/layout/list1"/>
    <dgm:cxn modelId="{1AF05594-9DE6-4461-B12F-50C521C0E76C}" type="presParOf" srcId="{9060AAE5-C33F-40DE-8FAE-F474C740438D}" destId="{2B1A46DA-5A31-40D4-9A02-3AF93258466B}" srcOrd="4" destOrd="0" presId="urn:microsoft.com/office/officeart/2005/8/layout/list1"/>
    <dgm:cxn modelId="{26231E0D-9194-4D46-9A66-00A4833E9CCE}" type="presParOf" srcId="{2B1A46DA-5A31-40D4-9A02-3AF93258466B}" destId="{D3DF17D1-61FB-44EB-B99B-2AF1FDAFE389}" srcOrd="0" destOrd="0" presId="urn:microsoft.com/office/officeart/2005/8/layout/list1"/>
    <dgm:cxn modelId="{821F320C-5096-43D6-B482-0B444585ED78}" type="presParOf" srcId="{2B1A46DA-5A31-40D4-9A02-3AF93258466B}" destId="{DA9D28C4-A185-4589-B051-7E95C2B217F7}" srcOrd="1" destOrd="0" presId="urn:microsoft.com/office/officeart/2005/8/layout/list1"/>
    <dgm:cxn modelId="{A8D41FE5-4566-44AB-9199-372F57EFD209}" type="presParOf" srcId="{9060AAE5-C33F-40DE-8FAE-F474C740438D}" destId="{5F9D8573-607A-4662-98E5-CAD80BB7792A}" srcOrd="5" destOrd="0" presId="urn:microsoft.com/office/officeart/2005/8/layout/list1"/>
    <dgm:cxn modelId="{70CFF304-FBB7-4286-AF59-C72E57280B28}" type="presParOf" srcId="{9060AAE5-C33F-40DE-8FAE-F474C740438D}" destId="{56B86041-CD2D-4743-875C-6929CF1F83C5}" srcOrd="6" destOrd="0" presId="urn:microsoft.com/office/officeart/2005/8/layout/list1"/>
    <dgm:cxn modelId="{D59A8363-79DE-4DFF-A17A-035AE239F1B8}" type="presParOf" srcId="{9060AAE5-C33F-40DE-8FAE-F474C740438D}" destId="{3D5D5A8D-0401-4C71-A8AE-35C541E69354}" srcOrd="7" destOrd="0" presId="urn:microsoft.com/office/officeart/2005/8/layout/list1"/>
    <dgm:cxn modelId="{1676C032-BC2B-4809-9A28-1F9636175173}" type="presParOf" srcId="{9060AAE5-C33F-40DE-8FAE-F474C740438D}" destId="{1A4E9012-99B9-4A02-8A1A-A08A34353C0F}" srcOrd="8" destOrd="0" presId="urn:microsoft.com/office/officeart/2005/8/layout/list1"/>
    <dgm:cxn modelId="{6D8EF045-AE96-47B6-B3C9-ACB06E2ECAD4}" type="presParOf" srcId="{1A4E9012-99B9-4A02-8A1A-A08A34353C0F}" destId="{D16A3786-FF88-4215-A8E2-A429E07A7219}" srcOrd="0" destOrd="0" presId="urn:microsoft.com/office/officeart/2005/8/layout/list1"/>
    <dgm:cxn modelId="{56E0D953-4DB4-4ED7-8B32-23E5A3AA39AD}" type="presParOf" srcId="{1A4E9012-99B9-4A02-8A1A-A08A34353C0F}" destId="{9A0A8627-F25E-4F80-8BC4-FF07A22EA2DA}" srcOrd="1" destOrd="0" presId="urn:microsoft.com/office/officeart/2005/8/layout/list1"/>
    <dgm:cxn modelId="{ED3A1E4A-1EA6-463E-BF09-FF856988CBAB}" type="presParOf" srcId="{9060AAE5-C33F-40DE-8FAE-F474C740438D}" destId="{B66A7CE7-7464-42E0-B9FC-A3FF371BBBFA}" srcOrd="9" destOrd="0" presId="urn:microsoft.com/office/officeart/2005/8/layout/list1"/>
    <dgm:cxn modelId="{EE123427-8FF7-4C37-BEC6-26D93968356C}" type="presParOf" srcId="{9060AAE5-C33F-40DE-8FAE-F474C740438D}" destId="{0419726F-466B-4B81-A25B-CDA644B404F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E61FB60-5E71-4121-8834-B0B0EFA2E4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1E890FB-8DA2-44AA-9C93-89B798A687A8}">
      <dgm:prSet phldrT="[Text]"/>
      <dgm:spPr/>
      <dgm:t>
        <a:bodyPr/>
        <a:lstStyle/>
        <a:p>
          <a:r>
            <a:rPr lang="en-US" dirty="0" smtClean="0"/>
            <a:t>Detector Characterization</a:t>
          </a:r>
          <a:endParaRPr lang="en-US" dirty="0"/>
        </a:p>
      </dgm:t>
    </dgm:pt>
    <dgm:pt modelId="{91C9327B-99E7-4610-9E23-E119FE5487B4}" type="parTrans" cxnId="{73F05ACF-5807-4342-9588-87407B99E0B3}">
      <dgm:prSet/>
      <dgm:spPr/>
      <dgm:t>
        <a:bodyPr/>
        <a:lstStyle/>
        <a:p>
          <a:endParaRPr lang="en-US"/>
        </a:p>
      </dgm:t>
    </dgm:pt>
    <dgm:pt modelId="{B9A79C61-4139-47E3-811D-74BC59AD3C53}" type="sibTrans" cxnId="{73F05ACF-5807-4342-9588-87407B99E0B3}">
      <dgm:prSet/>
      <dgm:spPr/>
      <dgm:t>
        <a:bodyPr/>
        <a:lstStyle/>
        <a:p>
          <a:endParaRPr lang="en-US"/>
        </a:p>
      </dgm:t>
    </dgm:pt>
    <dgm:pt modelId="{C4C89981-5A38-4C09-BCB4-30932C5CCBB4}">
      <dgm:prSet phldrT="[Text]"/>
      <dgm:spPr/>
      <dgm:t>
        <a:bodyPr/>
        <a:lstStyle/>
        <a:p>
          <a:r>
            <a:rPr lang="en-US" dirty="0" smtClean="0"/>
            <a:t>Further developments</a:t>
          </a:r>
          <a:endParaRPr lang="en-US" dirty="0"/>
        </a:p>
      </dgm:t>
    </dgm:pt>
    <dgm:pt modelId="{58F4966B-BD4D-40B4-B52E-7F343F5F0422}" type="parTrans" cxnId="{8486FE9E-E80C-480F-8CA9-A58BB3375AB4}">
      <dgm:prSet/>
      <dgm:spPr/>
    </dgm:pt>
    <dgm:pt modelId="{6CF7A710-885E-474B-93E2-2BC25C18F5AF}" type="sibTrans" cxnId="{8486FE9E-E80C-480F-8CA9-A58BB3375AB4}">
      <dgm:prSet/>
      <dgm:spPr/>
    </dgm:pt>
    <dgm:pt modelId="{5A827E4D-225A-4DB0-876E-80547928C745}">
      <dgm:prSet phldrT="[Text]"/>
      <dgm:spPr/>
      <dgm:t>
        <a:bodyPr/>
        <a:lstStyle/>
        <a:p>
          <a:r>
            <a:rPr lang="en-US" dirty="0" smtClean="0"/>
            <a:t>Detector gain</a:t>
          </a:r>
          <a:endParaRPr lang="en-US" dirty="0"/>
        </a:p>
      </dgm:t>
    </dgm:pt>
    <dgm:pt modelId="{3C4CBFB2-B2DA-4995-BF8B-E26E410111E1}" type="parTrans" cxnId="{FB26960F-6E6B-4987-A923-F76DDE0EC987}">
      <dgm:prSet/>
      <dgm:spPr/>
    </dgm:pt>
    <dgm:pt modelId="{F06DFD8D-E26B-42D3-87F1-7FEE3AC98C8F}" type="sibTrans" cxnId="{FB26960F-6E6B-4987-A923-F76DDE0EC987}">
      <dgm:prSet/>
      <dgm:spPr/>
    </dgm:pt>
    <dgm:pt modelId="{01C0F47F-3B79-4507-9C0B-D3A7A37381F5}">
      <dgm:prSet phldrT="[Text]"/>
      <dgm:spPr/>
      <dgm:t>
        <a:bodyPr/>
        <a:lstStyle/>
        <a:p>
          <a:r>
            <a:rPr lang="en-US" dirty="0" smtClean="0"/>
            <a:t>Position resolution</a:t>
          </a:r>
          <a:endParaRPr lang="en-US" dirty="0"/>
        </a:p>
      </dgm:t>
    </dgm:pt>
    <dgm:pt modelId="{DA5C2EDA-35AD-4485-8DE4-900FA5924B58}" type="parTrans" cxnId="{9E0A85E4-9846-417C-AF2A-217DC9899087}">
      <dgm:prSet/>
      <dgm:spPr/>
    </dgm:pt>
    <dgm:pt modelId="{CC412525-657C-4888-B99B-FA84F7FA2557}" type="sibTrans" cxnId="{9E0A85E4-9846-417C-AF2A-217DC9899087}">
      <dgm:prSet/>
      <dgm:spPr/>
    </dgm:pt>
    <dgm:pt modelId="{D11978F8-F4EC-4109-A08A-DF49C80DB183}">
      <dgm:prSet phldrT="[Text]"/>
      <dgm:spPr/>
      <dgm:t>
        <a:bodyPr/>
        <a:lstStyle/>
        <a:p>
          <a:r>
            <a:rPr lang="en-US" dirty="0" smtClean="0"/>
            <a:t>Gain uniformity</a:t>
          </a:r>
          <a:endParaRPr lang="en-US" dirty="0"/>
        </a:p>
      </dgm:t>
    </dgm:pt>
    <dgm:pt modelId="{D94B078D-F88D-443A-88F6-3E65FCB7921E}" type="parTrans" cxnId="{D8E38611-AFE3-4E98-96D5-8100F21AF102}">
      <dgm:prSet/>
      <dgm:spPr/>
    </dgm:pt>
    <dgm:pt modelId="{D2F04EFD-A671-48F4-8759-74A348315DB1}" type="sibTrans" cxnId="{D8E38611-AFE3-4E98-96D5-8100F21AF102}">
      <dgm:prSet/>
      <dgm:spPr/>
    </dgm:pt>
    <dgm:pt modelId="{DCBABE41-ED8A-45AA-BA54-4EE26999D024}">
      <dgm:prSet phldrT="[Text]"/>
      <dgm:spPr/>
      <dgm:t>
        <a:bodyPr/>
        <a:lstStyle/>
        <a:p>
          <a:r>
            <a:rPr lang="en-US" dirty="0" smtClean="0"/>
            <a:t>Rate Capability</a:t>
          </a:r>
          <a:endParaRPr lang="en-US" dirty="0"/>
        </a:p>
      </dgm:t>
    </dgm:pt>
    <dgm:pt modelId="{7A9D28A3-D221-44A4-9C32-F1FA10790FC6}" type="parTrans" cxnId="{40784C47-A98A-4D60-B3E7-DD87BABF4503}">
      <dgm:prSet/>
      <dgm:spPr/>
    </dgm:pt>
    <dgm:pt modelId="{FFA59C97-FB1E-4C4B-A5D2-94B3D911C1E2}" type="sibTrans" cxnId="{40784C47-A98A-4D60-B3E7-DD87BABF4503}">
      <dgm:prSet/>
      <dgm:spPr/>
    </dgm:pt>
    <dgm:pt modelId="{1668D630-4D73-4DF3-AEA3-E13D55E08769}">
      <dgm:prSet phldrT="[Text]"/>
      <dgm:spPr/>
      <dgm:t>
        <a:bodyPr/>
        <a:lstStyle/>
        <a:p>
          <a:r>
            <a:rPr lang="en-US" dirty="0" smtClean="0"/>
            <a:t>Increasing the detector size</a:t>
          </a:r>
          <a:endParaRPr lang="en-US" dirty="0"/>
        </a:p>
      </dgm:t>
    </dgm:pt>
    <dgm:pt modelId="{BC24CCD2-3361-4530-A209-A5652792DCF4}" type="parTrans" cxnId="{7D40D39F-819C-4EF1-9A59-257B16644B0D}">
      <dgm:prSet/>
      <dgm:spPr/>
    </dgm:pt>
    <dgm:pt modelId="{05E477C9-4A31-418A-9EA0-96C085933B8E}" type="sibTrans" cxnId="{7D40D39F-819C-4EF1-9A59-257B16644B0D}">
      <dgm:prSet/>
      <dgm:spPr/>
    </dgm:pt>
    <dgm:pt modelId="{216E0BA8-1F2F-441B-9873-C74632C5C668}">
      <dgm:prSet phldrT="[Text]"/>
      <dgm:spPr/>
      <dgm:t>
        <a:bodyPr/>
        <a:lstStyle/>
        <a:p>
          <a:r>
            <a:rPr lang="en-US" dirty="0" smtClean="0"/>
            <a:t>Testing a foil readout system</a:t>
          </a:r>
          <a:endParaRPr lang="en-US" dirty="0"/>
        </a:p>
      </dgm:t>
    </dgm:pt>
    <dgm:pt modelId="{DABA0E4E-B121-401E-BD13-02933C308DB4}" type="parTrans" cxnId="{947A2ACE-871E-47B6-88BF-EF7BE32D6E8E}">
      <dgm:prSet/>
      <dgm:spPr/>
    </dgm:pt>
    <dgm:pt modelId="{D5BB753A-5208-4CBF-9AFA-6A3627303A78}" type="sibTrans" cxnId="{947A2ACE-871E-47B6-88BF-EF7BE32D6E8E}">
      <dgm:prSet/>
      <dgm:spPr/>
    </dgm:pt>
    <dgm:pt modelId="{6731FEB0-56BA-494A-8DA1-DA4EB91C34BD}">
      <dgm:prSet phldrT="[Text]"/>
      <dgm:spPr/>
      <dgm:t>
        <a:bodyPr/>
        <a:lstStyle/>
        <a:p>
          <a:r>
            <a:rPr lang="en-US" dirty="0" smtClean="0"/>
            <a:t>Building a SD TPC prototype</a:t>
          </a:r>
          <a:endParaRPr lang="en-US" dirty="0"/>
        </a:p>
      </dgm:t>
    </dgm:pt>
    <dgm:pt modelId="{939A31FB-2665-4792-9934-133CAA000D23}" type="parTrans" cxnId="{7F13DB6F-A964-40E9-BBD7-31E81898A3CA}">
      <dgm:prSet/>
      <dgm:spPr/>
    </dgm:pt>
    <dgm:pt modelId="{BD022FB3-DA6D-4B9B-9D64-37680EC692BC}" type="sibTrans" cxnId="{7F13DB6F-A964-40E9-BBD7-31E81898A3CA}">
      <dgm:prSet/>
      <dgm:spPr/>
    </dgm:pt>
    <dgm:pt modelId="{11FD8F54-F460-4C4A-9A7E-7F4FE7EB64E9}" type="pres">
      <dgm:prSet presAssocID="{6E61FB60-5E71-4121-8834-B0B0EFA2E4FA}" presName="vert0" presStyleCnt="0">
        <dgm:presLayoutVars>
          <dgm:dir/>
          <dgm:animOne val="branch"/>
          <dgm:animLvl val="lvl"/>
        </dgm:presLayoutVars>
      </dgm:prSet>
      <dgm:spPr/>
      <dgm:t>
        <a:bodyPr/>
        <a:lstStyle/>
        <a:p>
          <a:endParaRPr lang="en-US"/>
        </a:p>
      </dgm:t>
    </dgm:pt>
    <dgm:pt modelId="{47D805E3-D4EE-4D67-B7BF-0113292F3AC1}" type="pres">
      <dgm:prSet presAssocID="{B1E890FB-8DA2-44AA-9C93-89B798A687A8}" presName="thickLine" presStyleLbl="alignNode1" presStyleIdx="0" presStyleCnt="2"/>
      <dgm:spPr/>
    </dgm:pt>
    <dgm:pt modelId="{2FD4A7CE-1581-408E-8C13-98B41F83F9FB}" type="pres">
      <dgm:prSet presAssocID="{B1E890FB-8DA2-44AA-9C93-89B798A687A8}" presName="horz1" presStyleCnt="0"/>
      <dgm:spPr/>
    </dgm:pt>
    <dgm:pt modelId="{6EDE169F-E785-4AEE-B948-D15A8EB43FBA}" type="pres">
      <dgm:prSet presAssocID="{B1E890FB-8DA2-44AA-9C93-89B798A687A8}" presName="tx1" presStyleLbl="revTx" presStyleIdx="0" presStyleCnt="9"/>
      <dgm:spPr/>
      <dgm:t>
        <a:bodyPr/>
        <a:lstStyle/>
        <a:p>
          <a:endParaRPr lang="en-US"/>
        </a:p>
      </dgm:t>
    </dgm:pt>
    <dgm:pt modelId="{7F4969B0-CB44-4A6D-84BB-86BD20725BB3}" type="pres">
      <dgm:prSet presAssocID="{B1E890FB-8DA2-44AA-9C93-89B798A687A8}" presName="vert1" presStyleCnt="0"/>
      <dgm:spPr/>
    </dgm:pt>
    <dgm:pt modelId="{BDD4DDA3-1A6C-4755-AC8F-AA96FE9D823E}" type="pres">
      <dgm:prSet presAssocID="{5A827E4D-225A-4DB0-876E-80547928C745}" presName="vertSpace2a" presStyleCnt="0"/>
      <dgm:spPr/>
    </dgm:pt>
    <dgm:pt modelId="{B3F13BAB-59F4-45F8-B67D-F27D67E3F575}" type="pres">
      <dgm:prSet presAssocID="{5A827E4D-225A-4DB0-876E-80547928C745}" presName="horz2" presStyleCnt="0"/>
      <dgm:spPr/>
    </dgm:pt>
    <dgm:pt modelId="{3A29423D-5448-4802-B3CD-50A8F4B657A8}" type="pres">
      <dgm:prSet presAssocID="{5A827E4D-225A-4DB0-876E-80547928C745}" presName="horzSpace2" presStyleCnt="0"/>
      <dgm:spPr/>
    </dgm:pt>
    <dgm:pt modelId="{9DE53CF5-9B18-4B9E-BCFD-7A74E76E08A8}" type="pres">
      <dgm:prSet presAssocID="{5A827E4D-225A-4DB0-876E-80547928C745}" presName="tx2" presStyleLbl="revTx" presStyleIdx="1" presStyleCnt="9"/>
      <dgm:spPr/>
      <dgm:t>
        <a:bodyPr/>
        <a:lstStyle/>
        <a:p>
          <a:endParaRPr lang="en-US"/>
        </a:p>
      </dgm:t>
    </dgm:pt>
    <dgm:pt modelId="{E89F83B5-0AD1-441B-94C7-49A26BF78DCB}" type="pres">
      <dgm:prSet presAssocID="{5A827E4D-225A-4DB0-876E-80547928C745}" presName="vert2" presStyleCnt="0"/>
      <dgm:spPr/>
    </dgm:pt>
    <dgm:pt modelId="{1499FEFE-4BB7-4089-81A6-07E6C05F62CF}" type="pres">
      <dgm:prSet presAssocID="{5A827E4D-225A-4DB0-876E-80547928C745}" presName="thinLine2b" presStyleLbl="callout" presStyleIdx="0" presStyleCnt="7"/>
      <dgm:spPr/>
    </dgm:pt>
    <dgm:pt modelId="{410E47D1-BA76-45D9-A7A7-EE070F54304E}" type="pres">
      <dgm:prSet presAssocID="{5A827E4D-225A-4DB0-876E-80547928C745}" presName="vertSpace2b" presStyleCnt="0"/>
      <dgm:spPr/>
    </dgm:pt>
    <dgm:pt modelId="{47FB1DC3-6403-4346-B5F4-A3721450768E}" type="pres">
      <dgm:prSet presAssocID="{D11978F8-F4EC-4109-A08A-DF49C80DB183}" presName="horz2" presStyleCnt="0"/>
      <dgm:spPr/>
    </dgm:pt>
    <dgm:pt modelId="{DE706B64-ED0A-4B4A-8001-E83D44BDFB93}" type="pres">
      <dgm:prSet presAssocID="{D11978F8-F4EC-4109-A08A-DF49C80DB183}" presName="horzSpace2" presStyleCnt="0"/>
      <dgm:spPr/>
    </dgm:pt>
    <dgm:pt modelId="{22BF63BA-A322-4F8E-9572-16C7130CBC96}" type="pres">
      <dgm:prSet presAssocID="{D11978F8-F4EC-4109-A08A-DF49C80DB183}" presName="tx2" presStyleLbl="revTx" presStyleIdx="2" presStyleCnt="9"/>
      <dgm:spPr/>
      <dgm:t>
        <a:bodyPr/>
        <a:lstStyle/>
        <a:p>
          <a:endParaRPr lang="en-US"/>
        </a:p>
      </dgm:t>
    </dgm:pt>
    <dgm:pt modelId="{99203219-F568-4ED0-8F16-B3CC4B96AD19}" type="pres">
      <dgm:prSet presAssocID="{D11978F8-F4EC-4109-A08A-DF49C80DB183}" presName="vert2" presStyleCnt="0"/>
      <dgm:spPr/>
    </dgm:pt>
    <dgm:pt modelId="{4119112C-8EE9-4C4E-B781-AB760F27021B}" type="pres">
      <dgm:prSet presAssocID="{D11978F8-F4EC-4109-A08A-DF49C80DB183}" presName="thinLine2b" presStyleLbl="callout" presStyleIdx="1" presStyleCnt="7"/>
      <dgm:spPr/>
    </dgm:pt>
    <dgm:pt modelId="{0C2476E6-8605-4DB3-BF4B-EE380299314E}" type="pres">
      <dgm:prSet presAssocID="{D11978F8-F4EC-4109-A08A-DF49C80DB183}" presName="vertSpace2b" presStyleCnt="0"/>
      <dgm:spPr/>
    </dgm:pt>
    <dgm:pt modelId="{3AAD5A80-AB40-48CB-B23F-E847218BB80C}" type="pres">
      <dgm:prSet presAssocID="{01C0F47F-3B79-4507-9C0B-D3A7A37381F5}" presName="horz2" presStyleCnt="0"/>
      <dgm:spPr/>
    </dgm:pt>
    <dgm:pt modelId="{246F3BC7-27E6-4830-9CD7-538A39D66586}" type="pres">
      <dgm:prSet presAssocID="{01C0F47F-3B79-4507-9C0B-D3A7A37381F5}" presName="horzSpace2" presStyleCnt="0"/>
      <dgm:spPr/>
    </dgm:pt>
    <dgm:pt modelId="{7B861F83-0874-471F-B267-9937F1818539}" type="pres">
      <dgm:prSet presAssocID="{01C0F47F-3B79-4507-9C0B-D3A7A37381F5}" presName="tx2" presStyleLbl="revTx" presStyleIdx="3" presStyleCnt="9"/>
      <dgm:spPr/>
      <dgm:t>
        <a:bodyPr/>
        <a:lstStyle/>
        <a:p>
          <a:endParaRPr lang="en-US"/>
        </a:p>
      </dgm:t>
    </dgm:pt>
    <dgm:pt modelId="{1F4EC05D-EB10-4AB1-B1E5-414805F069E6}" type="pres">
      <dgm:prSet presAssocID="{01C0F47F-3B79-4507-9C0B-D3A7A37381F5}" presName="vert2" presStyleCnt="0"/>
      <dgm:spPr/>
    </dgm:pt>
    <dgm:pt modelId="{61B4D9E9-339A-40AA-98CD-02C91371EE16}" type="pres">
      <dgm:prSet presAssocID="{01C0F47F-3B79-4507-9C0B-D3A7A37381F5}" presName="thinLine2b" presStyleLbl="callout" presStyleIdx="2" presStyleCnt="7"/>
      <dgm:spPr/>
    </dgm:pt>
    <dgm:pt modelId="{E8D7F28E-D894-4911-9097-3AF201B6A48C}" type="pres">
      <dgm:prSet presAssocID="{01C0F47F-3B79-4507-9C0B-D3A7A37381F5}" presName="vertSpace2b" presStyleCnt="0"/>
      <dgm:spPr/>
    </dgm:pt>
    <dgm:pt modelId="{91EA12B3-FC4B-4FD3-A775-230E0C5F466F}" type="pres">
      <dgm:prSet presAssocID="{DCBABE41-ED8A-45AA-BA54-4EE26999D024}" presName="horz2" presStyleCnt="0"/>
      <dgm:spPr/>
    </dgm:pt>
    <dgm:pt modelId="{CFA897C0-606C-48E3-BD79-1F7F33EA766A}" type="pres">
      <dgm:prSet presAssocID="{DCBABE41-ED8A-45AA-BA54-4EE26999D024}" presName="horzSpace2" presStyleCnt="0"/>
      <dgm:spPr/>
    </dgm:pt>
    <dgm:pt modelId="{BB5084C4-D566-4D34-BB3C-635ED110000F}" type="pres">
      <dgm:prSet presAssocID="{DCBABE41-ED8A-45AA-BA54-4EE26999D024}" presName="tx2" presStyleLbl="revTx" presStyleIdx="4" presStyleCnt="9"/>
      <dgm:spPr/>
      <dgm:t>
        <a:bodyPr/>
        <a:lstStyle/>
        <a:p>
          <a:endParaRPr lang="en-US"/>
        </a:p>
      </dgm:t>
    </dgm:pt>
    <dgm:pt modelId="{4499DAFF-ADDE-4D9D-8ABB-802231D49581}" type="pres">
      <dgm:prSet presAssocID="{DCBABE41-ED8A-45AA-BA54-4EE26999D024}" presName="vert2" presStyleCnt="0"/>
      <dgm:spPr/>
    </dgm:pt>
    <dgm:pt modelId="{49A0072B-E414-40C4-977F-8C4BBDC8BC21}" type="pres">
      <dgm:prSet presAssocID="{DCBABE41-ED8A-45AA-BA54-4EE26999D024}" presName="thinLine2b" presStyleLbl="callout" presStyleIdx="3" presStyleCnt="7"/>
      <dgm:spPr/>
    </dgm:pt>
    <dgm:pt modelId="{8354D09F-9C12-4250-AFB1-0F060C3469A0}" type="pres">
      <dgm:prSet presAssocID="{DCBABE41-ED8A-45AA-BA54-4EE26999D024}" presName="vertSpace2b" presStyleCnt="0"/>
      <dgm:spPr/>
    </dgm:pt>
    <dgm:pt modelId="{BAF54787-8F82-4B77-A452-86B5B6F6F2BF}" type="pres">
      <dgm:prSet presAssocID="{C4C89981-5A38-4C09-BCB4-30932C5CCBB4}" presName="thickLine" presStyleLbl="alignNode1" presStyleIdx="1" presStyleCnt="2"/>
      <dgm:spPr/>
    </dgm:pt>
    <dgm:pt modelId="{196A51C8-0F80-4A75-BABC-8AFE82F21ED1}" type="pres">
      <dgm:prSet presAssocID="{C4C89981-5A38-4C09-BCB4-30932C5CCBB4}" presName="horz1" presStyleCnt="0"/>
      <dgm:spPr/>
    </dgm:pt>
    <dgm:pt modelId="{893E88E5-49A5-4B24-8A42-A9D34AA08E16}" type="pres">
      <dgm:prSet presAssocID="{C4C89981-5A38-4C09-BCB4-30932C5CCBB4}" presName="tx1" presStyleLbl="revTx" presStyleIdx="5" presStyleCnt="9"/>
      <dgm:spPr/>
      <dgm:t>
        <a:bodyPr/>
        <a:lstStyle/>
        <a:p>
          <a:endParaRPr lang="en-US"/>
        </a:p>
      </dgm:t>
    </dgm:pt>
    <dgm:pt modelId="{32DF951E-80CC-4C2A-AEDB-499F2556D8AA}" type="pres">
      <dgm:prSet presAssocID="{C4C89981-5A38-4C09-BCB4-30932C5CCBB4}" presName="vert1" presStyleCnt="0"/>
      <dgm:spPr/>
    </dgm:pt>
    <dgm:pt modelId="{2B672C05-D337-4911-8383-EEC5963B1A63}" type="pres">
      <dgm:prSet presAssocID="{1668D630-4D73-4DF3-AEA3-E13D55E08769}" presName="vertSpace2a" presStyleCnt="0"/>
      <dgm:spPr/>
    </dgm:pt>
    <dgm:pt modelId="{D5017546-C24B-4203-8004-B70C9F1F495C}" type="pres">
      <dgm:prSet presAssocID="{1668D630-4D73-4DF3-AEA3-E13D55E08769}" presName="horz2" presStyleCnt="0"/>
      <dgm:spPr/>
    </dgm:pt>
    <dgm:pt modelId="{6140356D-2D66-4BDD-A682-35523B6AC982}" type="pres">
      <dgm:prSet presAssocID="{1668D630-4D73-4DF3-AEA3-E13D55E08769}" presName="horzSpace2" presStyleCnt="0"/>
      <dgm:spPr/>
    </dgm:pt>
    <dgm:pt modelId="{13340B21-295F-4F8E-A836-EF18C8490B89}" type="pres">
      <dgm:prSet presAssocID="{1668D630-4D73-4DF3-AEA3-E13D55E08769}" presName="tx2" presStyleLbl="revTx" presStyleIdx="6" presStyleCnt="9"/>
      <dgm:spPr/>
      <dgm:t>
        <a:bodyPr/>
        <a:lstStyle/>
        <a:p>
          <a:endParaRPr lang="en-US"/>
        </a:p>
      </dgm:t>
    </dgm:pt>
    <dgm:pt modelId="{2DA70E72-8C47-4354-8D4D-185268598F60}" type="pres">
      <dgm:prSet presAssocID="{1668D630-4D73-4DF3-AEA3-E13D55E08769}" presName="vert2" presStyleCnt="0"/>
      <dgm:spPr/>
    </dgm:pt>
    <dgm:pt modelId="{FD1B8C81-71D4-4E82-9B6E-E62260EC0648}" type="pres">
      <dgm:prSet presAssocID="{1668D630-4D73-4DF3-AEA3-E13D55E08769}" presName="thinLine2b" presStyleLbl="callout" presStyleIdx="4" presStyleCnt="7"/>
      <dgm:spPr/>
    </dgm:pt>
    <dgm:pt modelId="{A3FBDA69-8353-4CFA-84CC-2B760ABF2601}" type="pres">
      <dgm:prSet presAssocID="{1668D630-4D73-4DF3-AEA3-E13D55E08769}" presName="vertSpace2b" presStyleCnt="0"/>
      <dgm:spPr/>
    </dgm:pt>
    <dgm:pt modelId="{7EB143F2-F43E-46CB-A117-AAC800B2BD93}" type="pres">
      <dgm:prSet presAssocID="{216E0BA8-1F2F-441B-9873-C74632C5C668}" presName="horz2" presStyleCnt="0"/>
      <dgm:spPr/>
    </dgm:pt>
    <dgm:pt modelId="{10D7A613-7631-473A-ABC9-E034B76E37FC}" type="pres">
      <dgm:prSet presAssocID="{216E0BA8-1F2F-441B-9873-C74632C5C668}" presName="horzSpace2" presStyleCnt="0"/>
      <dgm:spPr/>
    </dgm:pt>
    <dgm:pt modelId="{1B63E1BF-B06F-4A3A-89C3-DCB18AE60679}" type="pres">
      <dgm:prSet presAssocID="{216E0BA8-1F2F-441B-9873-C74632C5C668}" presName="tx2" presStyleLbl="revTx" presStyleIdx="7" presStyleCnt="9"/>
      <dgm:spPr/>
      <dgm:t>
        <a:bodyPr/>
        <a:lstStyle/>
        <a:p>
          <a:endParaRPr lang="en-US"/>
        </a:p>
      </dgm:t>
    </dgm:pt>
    <dgm:pt modelId="{E04C5B03-A59A-49A7-A125-C5B7778FBF77}" type="pres">
      <dgm:prSet presAssocID="{216E0BA8-1F2F-441B-9873-C74632C5C668}" presName="vert2" presStyleCnt="0"/>
      <dgm:spPr/>
    </dgm:pt>
    <dgm:pt modelId="{71B2AE6E-9EC0-4EDE-B361-B6B1ED65FE18}" type="pres">
      <dgm:prSet presAssocID="{216E0BA8-1F2F-441B-9873-C74632C5C668}" presName="thinLine2b" presStyleLbl="callout" presStyleIdx="5" presStyleCnt="7"/>
      <dgm:spPr/>
    </dgm:pt>
    <dgm:pt modelId="{111CFF36-EA9E-42FC-BCD9-4A0FB8E6BB03}" type="pres">
      <dgm:prSet presAssocID="{216E0BA8-1F2F-441B-9873-C74632C5C668}" presName="vertSpace2b" presStyleCnt="0"/>
      <dgm:spPr/>
    </dgm:pt>
    <dgm:pt modelId="{9969696A-F473-49D1-A280-6442BBB42E13}" type="pres">
      <dgm:prSet presAssocID="{6731FEB0-56BA-494A-8DA1-DA4EB91C34BD}" presName="horz2" presStyleCnt="0"/>
      <dgm:spPr/>
    </dgm:pt>
    <dgm:pt modelId="{63F8E746-E121-47BC-BB59-B6180AB54655}" type="pres">
      <dgm:prSet presAssocID="{6731FEB0-56BA-494A-8DA1-DA4EB91C34BD}" presName="horzSpace2" presStyleCnt="0"/>
      <dgm:spPr/>
    </dgm:pt>
    <dgm:pt modelId="{02FD5881-E263-4AE4-AFFB-FFADDC80C9F5}" type="pres">
      <dgm:prSet presAssocID="{6731FEB0-56BA-494A-8DA1-DA4EB91C34BD}" presName="tx2" presStyleLbl="revTx" presStyleIdx="8" presStyleCnt="9"/>
      <dgm:spPr/>
      <dgm:t>
        <a:bodyPr/>
        <a:lstStyle/>
        <a:p>
          <a:endParaRPr lang="en-US"/>
        </a:p>
      </dgm:t>
    </dgm:pt>
    <dgm:pt modelId="{31BA00AA-F687-42CE-9336-182B80E002A1}" type="pres">
      <dgm:prSet presAssocID="{6731FEB0-56BA-494A-8DA1-DA4EB91C34BD}" presName="vert2" presStyleCnt="0"/>
      <dgm:spPr/>
    </dgm:pt>
    <dgm:pt modelId="{1991C7A6-F339-4A3B-9027-35AB8343CD8C}" type="pres">
      <dgm:prSet presAssocID="{6731FEB0-56BA-494A-8DA1-DA4EB91C34BD}" presName="thinLine2b" presStyleLbl="callout" presStyleIdx="6" presStyleCnt="7"/>
      <dgm:spPr/>
    </dgm:pt>
    <dgm:pt modelId="{B0C0EE01-CAF7-47A9-8C56-79F624DF22A6}" type="pres">
      <dgm:prSet presAssocID="{6731FEB0-56BA-494A-8DA1-DA4EB91C34BD}" presName="vertSpace2b" presStyleCnt="0"/>
      <dgm:spPr/>
    </dgm:pt>
  </dgm:ptLst>
  <dgm:cxnLst>
    <dgm:cxn modelId="{3033964A-661F-423E-B1CB-9517697CD0B2}" type="presOf" srcId="{B1E890FB-8DA2-44AA-9C93-89B798A687A8}" destId="{6EDE169F-E785-4AEE-B948-D15A8EB43FBA}" srcOrd="0" destOrd="0" presId="urn:microsoft.com/office/officeart/2008/layout/LinedList"/>
    <dgm:cxn modelId="{A964E221-06CA-4501-A27D-DC4E60BE0F56}" type="presOf" srcId="{01C0F47F-3B79-4507-9C0B-D3A7A37381F5}" destId="{7B861F83-0874-471F-B267-9937F1818539}" srcOrd="0" destOrd="0" presId="urn:microsoft.com/office/officeart/2008/layout/LinedList"/>
    <dgm:cxn modelId="{40784C47-A98A-4D60-B3E7-DD87BABF4503}" srcId="{B1E890FB-8DA2-44AA-9C93-89B798A687A8}" destId="{DCBABE41-ED8A-45AA-BA54-4EE26999D024}" srcOrd="3" destOrd="0" parTransId="{7A9D28A3-D221-44A4-9C32-F1FA10790FC6}" sibTransId="{FFA59C97-FB1E-4C4B-A5D2-94B3D911C1E2}"/>
    <dgm:cxn modelId="{9E0A85E4-9846-417C-AF2A-217DC9899087}" srcId="{B1E890FB-8DA2-44AA-9C93-89B798A687A8}" destId="{01C0F47F-3B79-4507-9C0B-D3A7A37381F5}" srcOrd="2" destOrd="0" parTransId="{DA5C2EDA-35AD-4485-8DE4-900FA5924B58}" sibTransId="{CC412525-657C-4888-B99B-FA84F7FA2557}"/>
    <dgm:cxn modelId="{5A887FED-2E17-4014-9F53-EBBE56EFEC5D}" type="presOf" srcId="{DCBABE41-ED8A-45AA-BA54-4EE26999D024}" destId="{BB5084C4-D566-4D34-BB3C-635ED110000F}" srcOrd="0" destOrd="0" presId="urn:microsoft.com/office/officeart/2008/layout/LinedList"/>
    <dgm:cxn modelId="{73F05ACF-5807-4342-9588-87407B99E0B3}" srcId="{6E61FB60-5E71-4121-8834-B0B0EFA2E4FA}" destId="{B1E890FB-8DA2-44AA-9C93-89B798A687A8}" srcOrd="0" destOrd="0" parTransId="{91C9327B-99E7-4610-9E23-E119FE5487B4}" sibTransId="{B9A79C61-4139-47E3-811D-74BC59AD3C53}"/>
    <dgm:cxn modelId="{F3BB2BA7-5C85-4DC7-80A4-4614EDAA9324}" type="presOf" srcId="{6731FEB0-56BA-494A-8DA1-DA4EB91C34BD}" destId="{02FD5881-E263-4AE4-AFFB-FFADDC80C9F5}" srcOrd="0" destOrd="0" presId="urn:microsoft.com/office/officeart/2008/layout/LinedList"/>
    <dgm:cxn modelId="{7F13DB6F-A964-40E9-BBD7-31E81898A3CA}" srcId="{C4C89981-5A38-4C09-BCB4-30932C5CCBB4}" destId="{6731FEB0-56BA-494A-8DA1-DA4EB91C34BD}" srcOrd="2" destOrd="0" parTransId="{939A31FB-2665-4792-9934-133CAA000D23}" sibTransId="{BD022FB3-DA6D-4B9B-9D64-37680EC692BC}"/>
    <dgm:cxn modelId="{947A2ACE-871E-47B6-88BF-EF7BE32D6E8E}" srcId="{C4C89981-5A38-4C09-BCB4-30932C5CCBB4}" destId="{216E0BA8-1F2F-441B-9873-C74632C5C668}" srcOrd="1" destOrd="0" parTransId="{DABA0E4E-B121-401E-BD13-02933C308DB4}" sibTransId="{D5BB753A-5208-4CBF-9AFA-6A3627303A78}"/>
    <dgm:cxn modelId="{8486FE9E-E80C-480F-8CA9-A58BB3375AB4}" srcId="{6E61FB60-5E71-4121-8834-B0B0EFA2E4FA}" destId="{C4C89981-5A38-4C09-BCB4-30932C5CCBB4}" srcOrd="1" destOrd="0" parTransId="{58F4966B-BD4D-40B4-B52E-7F343F5F0422}" sibTransId="{6CF7A710-885E-474B-93E2-2BC25C18F5AF}"/>
    <dgm:cxn modelId="{FA9CFC09-6E00-46F2-A93D-AC6CD1F11574}" type="presOf" srcId="{C4C89981-5A38-4C09-BCB4-30932C5CCBB4}" destId="{893E88E5-49A5-4B24-8A42-A9D34AA08E16}" srcOrd="0" destOrd="0" presId="urn:microsoft.com/office/officeart/2008/layout/LinedList"/>
    <dgm:cxn modelId="{A681ABAA-8371-4C67-AE5A-F8D0E2C37B6E}" type="presOf" srcId="{D11978F8-F4EC-4109-A08A-DF49C80DB183}" destId="{22BF63BA-A322-4F8E-9572-16C7130CBC96}" srcOrd="0" destOrd="0" presId="urn:microsoft.com/office/officeart/2008/layout/LinedList"/>
    <dgm:cxn modelId="{FB26960F-6E6B-4987-A923-F76DDE0EC987}" srcId="{B1E890FB-8DA2-44AA-9C93-89B798A687A8}" destId="{5A827E4D-225A-4DB0-876E-80547928C745}" srcOrd="0" destOrd="0" parTransId="{3C4CBFB2-B2DA-4995-BF8B-E26E410111E1}" sibTransId="{F06DFD8D-E26B-42D3-87F1-7FEE3AC98C8F}"/>
    <dgm:cxn modelId="{19A76331-0E2F-4E4B-A920-6A18904E58AA}" type="presOf" srcId="{216E0BA8-1F2F-441B-9873-C74632C5C668}" destId="{1B63E1BF-B06F-4A3A-89C3-DCB18AE60679}" srcOrd="0" destOrd="0" presId="urn:microsoft.com/office/officeart/2008/layout/LinedList"/>
    <dgm:cxn modelId="{7D40D39F-819C-4EF1-9A59-257B16644B0D}" srcId="{C4C89981-5A38-4C09-BCB4-30932C5CCBB4}" destId="{1668D630-4D73-4DF3-AEA3-E13D55E08769}" srcOrd="0" destOrd="0" parTransId="{BC24CCD2-3361-4530-A209-A5652792DCF4}" sibTransId="{05E477C9-4A31-418A-9EA0-96C085933B8E}"/>
    <dgm:cxn modelId="{518B1C01-78AE-4F45-BEA0-4F97D554528B}" type="presOf" srcId="{1668D630-4D73-4DF3-AEA3-E13D55E08769}" destId="{13340B21-295F-4F8E-A836-EF18C8490B89}" srcOrd="0" destOrd="0" presId="urn:microsoft.com/office/officeart/2008/layout/LinedList"/>
    <dgm:cxn modelId="{480ED9F3-477C-452B-8F6E-B78D47D97832}" type="presOf" srcId="{6E61FB60-5E71-4121-8834-B0B0EFA2E4FA}" destId="{11FD8F54-F460-4C4A-9A7E-7F4FE7EB64E9}" srcOrd="0" destOrd="0" presId="urn:microsoft.com/office/officeart/2008/layout/LinedList"/>
    <dgm:cxn modelId="{E47467F8-5E18-455F-9620-51644C998B4F}" type="presOf" srcId="{5A827E4D-225A-4DB0-876E-80547928C745}" destId="{9DE53CF5-9B18-4B9E-BCFD-7A74E76E08A8}" srcOrd="0" destOrd="0" presId="urn:microsoft.com/office/officeart/2008/layout/LinedList"/>
    <dgm:cxn modelId="{D8E38611-AFE3-4E98-96D5-8100F21AF102}" srcId="{B1E890FB-8DA2-44AA-9C93-89B798A687A8}" destId="{D11978F8-F4EC-4109-A08A-DF49C80DB183}" srcOrd="1" destOrd="0" parTransId="{D94B078D-F88D-443A-88F6-3E65FCB7921E}" sibTransId="{D2F04EFD-A671-48F4-8759-74A348315DB1}"/>
    <dgm:cxn modelId="{D2313366-98E1-42D2-9054-B555E78730CA}" type="presParOf" srcId="{11FD8F54-F460-4C4A-9A7E-7F4FE7EB64E9}" destId="{47D805E3-D4EE-4D67-B7BF-0113292F3AC1}" srcOrd="0" destOrd="0" presId="urn:microsoft.com/office/officeart/2008/layout/LinedList"/>
    <dgm:cxn modelId="{652C397B-7CC8-4A2E-A8C9-F26BB68333C2}" type="presParOf" srcId="{11FD8F54-F460-4C4A-9A7E-7F4FE7EB64E9}" destId="{2FD4A7CE-1581-408E-8C13-98B41F83F9FB}" srcOrd="1" destOrd="0" presId="urn:microsoft.com/office/officeart/2008/layout/LinedList"/>
    <dgm:cxn modelId="{2A01F9DC-7907-483B-BA7D-4DA8359E34F2}" type="presParOf" srcId="{2FD4A7CE-1581-408E-8C13-98B41F83F9FB}" destId="{6EDE169F-E785-4AEE-B948-D15A8EB43FBA}" srcOrd="0" destOrd="0" presId="urn:microsoft.com/office/officeart/2008/layout/LinedList"/>
    <dgm:cxn modelId="{2968EA72-49FA-47E1-977A-8BA2BCA62494}" type="presParOf" srcId="{2FD4A7CE-1581-408E-8C13-98B41F83F9FB}" destId="{7F4969B0-CB44-4A6D-84BB-86BD20725BB3}" srcOrd="1" destOrd="0" presId="urn:microsoft.com/office/officeart/2008/layout/LinedList"/>
    <dgm:cxn modelId="{C91F887D-17D6-4B3A-947F-AB8415D9AA20}" type="presParOf" srcId="{7F4969B0-CB44-4A6D-84BB-86BD20725BB3}" destId="{BDD4DDA3-1A6C-4755-AC8F-AA96FE9D823E}" srcOrd="0" destOrd="0" presId="urn:microsoft.com/office/officeart/2008/layout/LinedList"/>
    <dgm:cxn modelId="{39B4BE2E-111F-4B76-8E36-4F48504A0D9C}" type="presParOf" srcId="{7F4969B0-CB44-4A6D-84BB-86BD20725BB3}" destId="{B3F13BAB-59F4-45F8-B67D-F27D67E3F575}" srcOrd="1" destOrd="0" presId="urn:microsoft.com/office/officeart/2008/layout/LinedList"/>
    <dgm:cxn modelId="{4AC1598D-89AE-4443-9EE1-A3CA4AE10D20}" type="presParOf" srcId="{B3F13BAB-59F4-45F8-B67D-F27D67E3F575}" destId="{3A29423D-5448-4802-B3CD-50A8F4B657A8}" srcOrd="0" destOrd="0" presId="urn:microsoft.com/office/officeart/2008/layout/LinedList"/>
    <dgm:cxn modelId="{3AC9F25E-6FA8-4127-89FA-038ABA8A6EBB}" type="presParOf" srcId="{B3F13BAB-59F4-45F8-B67D-F27D67E3F575}" destId="{9DE53CF5-9B18-4B9E-BCFD-7A74E76E08A8}" srcOrd="1" destOrd="0" presId="urn:microsoft.com/office/officeart/2008/layout/LinedList"/>
    <dgm:cxn modelId="{08431932-ABD1-4F85-AA2F-8759BFEC83B3}" type="presParOf" srcId="{B3F13BAB-59F4-45F8-B67D-F27D67E3F575}" destId="{E89F83B5-0AD1-441B-94C7-49A26BF78DCB}" srcOrd="2" destOrd="0" presId="urn:microsoft.com/office/officeart/2008/layout/LinedList"/>
    <dgm:cxn modelId="{D6A0DA94-1023-474A-805E-10DC02F042E8}" type="presParOf" srcId="{7F4969B0-CB44-4A6D-84BB-86BD20725BB3}" destId="{1499FEFE-4BB7-4089-81A6-07E6C05F62CF}" srcOrd="2" destOrd="0" presId="urn:microsoft.com/office/officeart/2008/layout/LinedList"/>
    <dgm:cxn modelId="{E6DD3E67-3C25-41B1-AC87-36428E418180}" type="presParOf" srcId="{7F4969B0-CB44-4A6D-84BB-86BD20725BB3}" destId="{410E47D1-BA76-45D9-A7A7-EE070F54304E}" srcOrd="3" destOrd="0" presId="urn:microsoft.com/office/officeart/2008/layout/LinedList"/>
    <dgm:cxn modelId="{5CFF9D7B-DEC4-4DE8-B8E5-5F5DE3CA05D1}" type="presParOf" srcId="{7F4969B0-CB44-4A6D-84BB-86BD20725BB3}" destId="{47FB1DC3-6403-4346-B5F4-A3721450768E}" srcOrd="4" destOrd="0" presId="urn:microsoft.com/office/officeart/2008/layout/LinedList"/>
    <dgm:cxn modelId="{FE5CB6B1-84E3-4640-9A51-7DF7646B8360}" type="presParOf" srcId="{47FB1DC3-6403-4346-B5F4-A3721450768E}" destId="{DE706B64-ED0A-4B4A-8001-E83D44BDFB93}" srcOrd="0" destOrd="0" presId="urn:microsoft.com/office/officeart/2008/layout/LinedList"/>
    <dgm:cxn modelId="{C4884E71-F745-44A5-A773-FC6FA22B5F29}" type="presParOf" srcId="{47FB1DC3-6403-4346-B5F4-A3721450768E}" destId="{22BF63BA-A322-4F8E-9572-16C7130CBC96}" srcOrd="1" destOrd="0" presId="urn:microsoft.com/office/officeart/2008/layout/LinedList"/>
    <dgm:cxn modelId="{74CF99B0-5491-4804-9ED6-B0EF85117089}" type="presParOf" srcId="{47FB1DC3-6403-4346-B5F4-A3721450768E}" destId="{99203219-F568-4ED0-8F16-B3CC4B96AD19}" srcOrd="2" destOrd="0" presId="urn:microsoft.com/office/officeart/2008/layout/LinedList"/>
    <dgm:cxn modelId="{2968F300-263A-42FF-8D6C-4846238E3375}" type="presParOf" srcId="{7F4969B0-CB44-4A6D-84BB-86BD20725BB3}" destId="{4119112C-8EE9-4C4E-B781-AB760F27021B}" srcOrd="5" destOrd="0" presId="urn:microsoft.com/office/officeart/2008/layout/LinedList"/>
    <dgm:cxn modelId="{D8ED748F-84E9-4236-AEC8-3C6B13291EA0}" type="presParOf" srcId="{7F4969B0-CB44-4A6D-84BB-86BD20725BB3}" destId="{0C2476E6-8605-4DB3-BF4B-EE380299314E}" srcOrd="6" destOrd="0" presId="urn:microsoft.com/office/officeart/2008/layout/LinedList"/>
    <dgm:cxn modelId="{5C748910-331E-46A0-8A3C-6F2419374C69}" type="presParOf" srcId="{7F4969B0-CB44-4A6D-84BB-86BD20725BB3}" destId="{3AAD5A80-AB40-48CB-B23F-E847218BB80C}" srcOrd="7" destOrd="0" presId="urn:microsoft.com/office/officeart/2008/layout/LinedList"/>
    <dgm:cxn modelId="{4238B5CD-2DDC-4647-89D2-BC8BAA06A459}" type="presParOf" srcId="{3AAD5A80-AB40-48CB-B23F-E847218BB80C}" destId="{246F3BC7-27E6-4830-9CD7-538A39D66586}" srcOrd="0" destOrd="0" presId="urn:microsoft.com/office/officeart/2008/layout/LinedList"/>
    <dgm:cxn modelId="{27212BD2-D266-4EAC-9CFB-23FE1FF73ADA}" type="presParOf" srcId="{3AAD5A80-AB40-48CB-B23F-E847218BB80C}" destId="{7B861F83-0874-471F-B267-9937F1818539}" srcOrd="1" destOrd="0" presId="urn:microsoft.com/office/officeart/2008/layout/LinedList"/>
    <dgm:cxn modelId="{C1AAD15E-B35C-459B-85F0-3E32D0675B7F}" type="presParOf" srcId="{3AAD5A80-AB40-48CB-B23F-E847218BB80C}" destId="{1F4EC05D-EB10-4AB1-B1E5-414805F069E6}" srcOrd="2" destOrd="0" presId="urn:microsoft.com/office/officeart/2008/layout/LinedList"/>
    <dgm:cxn modelId="{AC62C5EE-D1A2-45E7-9080-E29CF34704C4}" type="presParOf" srcId="{7F4969B0-CB44-4A6D-84BB-86BD20725BB3}" destId="{61B4D9E9-339A-40AA-98CD-02C91371EE16}" srcOrd="8" destOrd="0" presId="urn:microsoft.com/office/officeart/2008/layout/LinedList"/>
    <dgm:cxn modelId="{0C9EBF16-211C-4D16-B968-8190DE976AB2}" type="presParOf" srcId="{7F4969B0-CB44-4A6D-84BB-86BD20725BB3}" destId="{E8D7F28E-D894-4911-9097-3AF201B6A48C}" srcOrd="9" destOrd="0" presId="urn:microsoft.com/office/officeart/2008/layout/LinedList"/>
    <dgm:cxn modelId="{2A400EDA-924D-4876-B84D-911CC0464609}" type="presParOf" srcId="{7F4969B0-CB44-4A6D-84BB-86BD20725BB3}" destId="{91EA12B3-FC4B-4FD3-A775-230E0C5F466F}" srcOrd="10" destOrd="0" presId="urn:microsoft.com/office/officeart/2008/layout/LinedList"/>
    <dgm:cxn modelId="{0D01C4C7-1B3D-40B9-8E11-354D05701432}" type="presParOf" srcId="{91EA12B3-FC4B-4FD3-A775-230E0C5F466F}" destId="{CFA897C0-606C-48E3-BD79-1F7F33EA766A}" srcOrd="0" destOrd="0" presId="urn:microsoft.com/office/officeart/2008/layout/LinedList"/>
    <dgm:cxn modelId="{9A6A3663-1CFD-44AA-85CB-1859D78C40F7}" type="presParOf" srcId="{91EA12B3-FC4B-4FD3-A775-230E0C5F466F}" destId="{BB5084C4-D566-4D34-BB3C-635ED110000F}" srcOrd="1" destOrd="0" presId="urn:microsoft.com/office/officeart/2008/layout/LinedList"/>
    <dgm:cxn modelId="{13256B35-00BA-4576-8452-BA5051E27CB0}" type="presParOf" srcId="{91EA12B3-FC4B-4FD3-A775-230E0C5F466F}" destId="{4499DAFF-ADDE-4D9D-8ABB-802231D49581}" srcOrd="2" destOrd="0" presId="urn:microsoft.com/office/officeart/2008/layout/LinedList"/>
    <dgm:cxn modelId="{B5F874A5-165E-41F8-AFB4-BE3FD99D3AA8}" type="presParOf" srcId="{7F4969B0-CB44-4A6D-84BB-86BD20725BB3}" destId="{49A0072B-E414-40C4-977F-8C4BBDC8BC21}" srcOrd="11" destOrd="0" presId="urn:microsoft.com/office/officeart/2008/layout/LinedList"/>
    <dgm:cxn modelId="{A715DBE9-DAF8-4020-888E-E3C7C2DD0B75}" type="presParOf" srcId="{7F4969B0-CB44-4A6D-84BB-86BD20725BB3}" destId="{8354D09F-9C12-4250-AFB1-0F060C3469A0}" srcOrd="12" destOrd="0" presId="urn:microsoft.com/office/officeart/2008/layout/LinedList"/>
    <dgm:cxn modelId="{1148D304-6B83-4F3F-BDE9-079BA0648E3B}" type="presParOf" srcId="{11FD8F54-F460-4C4A-9A7E-7F4FE7EB64E9}" destId="{BAF54787-8F82-4B77-A452-86B5B6F6F2BF}" srcOrd="2" destOrd="0" presId="urn:microsoft.com/office/officeart/2008/layout/LinedList"/>
    <dgm:cxn modelId="{026279A5-F350-4213-91C2-436BE495BF62}" type="presParOf" srcId="{11FD8F54-F460-4C4A-9A7E-7F4FE7EB64E9}" destId="{196A51C8-0F80-4A75-BABC-8AFE82F21ED1}" srcOrd="3" destOrd="0" presId="urn:microsoft.com/office/officeart/2008/layout/LinedList"/>
    <dgm:cxn modelId="{0F67A107-6D77-4C82-9491-70D3FB72BA5B}" type="presParOf" srcId="{196A51C8-0F80-4A75-BABC-8AFE82F21ED1}" destId="{893E88E5-49A5-4B24-8A42-A9D34AA08E16}" srcOrd="0" destOrd="0" presId="urn:microsoft.com/office/officeart/2008/layout/LinedList"/>
    <dgm:cxn modelId="{044BCC0D-239B-45A7-A5B1-3AEF9023A952}" type="presParOf" srcId="{196A51C8-0F80-4A75-BABC-8AFE82F21ED1}" destId="{32DF951E-80CC-4C2A-AEDB-499F2556D8AA}" srcOrd="1" destOrd="0" presId="urn:microsoft.com/office/officeart/2008/layout/LinedList"/>
    <dgm:cxn modelId="{7755ED39-ABFE-4486-A7F6-6B6BC06738B2}" type="presParOf" srcId="{32DF951E-80CC-4C2A-AEDB-499F2556D8AA}" destId="{2B672C05-D337-4911-8383-EEC5963B1A63}" srcOrd="0" destOrd="0" presId="urn:microsoft.com/office/officeart/2008/layout/LinedList"/>
    <dgm:cxn modelId="{89884BF4-4C54-48DC-BBFB-7C085DFEB650}" type="presParOf" srcId="{32DF951E-80CC-4C2A-AEDB-499F2556D8AA}" destId="{D5017546-C24B-4203-8004-B70C9F1F495C}" srcOrd="1" destOrd="0" presId="urn:microsoft.com/office/officeart/2008/layout/LinedList"/>
    <dgm:cxn modelId="{13FB96D5-E100-4BFD-936D-1D4904DFC35E}" type="presParOf" srcId="{D5017546-C24B-4203-8004-B70C9F1F495C}" destId="{6140356D-2D66-4BDD-A682-35523B6AC982}" srcOrd="0" destOrd="0" presId="urn:microsoft.com/office/officeart/2008/layout/LinedList"/>
    <dgm:cxn modelId="{DC9575B4-CA79-46D3-9F85-2838574DFB63}" type="presParOf" srcId="{D5017546-C24B-4203-8004-B70C9F1F495C}" destId="{13340B21-295F-4F8E-A836-EF18C8490B89}" srcOrd="1" destOrd="0" presId="urn:microsoft.com/office/officeart/2008/layout/LinedList"/>
    <dgm:cxn modelId="{86462EED-F98B-4F6F-980F-BD3600876935}" type="presParOf" srcId="{D5017546-C24B-4203-8004-B70C9F1F495C}" destId="{2DA70E72-8C47-4354-8D4D-185268598F60}" srcOrd="2" destOrd="0" presId="urn:microsoft.com/office/officeart/2008/layout/LinedList"/>
    <dgm:cxn modelId="{0BF75B75-A054-463F-8C40-BEBE19BC2CB9}" type="presParOf" srcId="{32DF951E-80CC-4C2A-AEDB-499F2556D8AA}" destId="{FD1B8C81-71D4-4E82-9B6E-E62260EC0648}" srcOrd="2" destOrd="0" presId="urn:microsoft.com/office/officeart/2008/layout/LinedList"/>
    <dgm:cxn modelId="{6FB2BB66-5B98-4B3A-989F-7478A46CB7E3}" type="presParOf" srcId="{32DF951E-80CC-4C2A-AEDB-499F2556D8AA}" destId="{A3FBDA69-8353-4CFA-84CC-2B760ABF2601}" srcOrd="3" destOrd="0" presId="urn:microsoft.com/office/officeart/2008/layout/LinedList"/>
    <dgm:cxn modelId="{8DBB581A-7E4E-4B8F-AA40-D335F837AF71}" type="presParOf" srcId="{32DF951E-80CC-4C2A-AEDB-499F2556D8AA}" destId="{7EB143F2-F43E-46CB-A117-AAC800B2BD93}" srcOrd="4" destOrd="0" presId="urn:microsoft.com/office/officeart/2008/layout/LinedList"/>
    <dgm:cxn modelId="{46722BC5-427E-4DC9-A383-DB5496F95AB7}" type="presParOf" srcId="{7EB143F2-F43E-46CB-A117-AAC800B2BD93}" destId="{10D7A613-7631-473A-ABC9-E034B76E37FC}" srcOrd="0" destOrd="0" presId="urn:microsoft.com/office/officeart/2008/layout/LinedList"/>
    <dgm:cxn modelId="{CAEED518-09A6-4060-934C-CD0AC088A2CD}" type="presParOf" srcId="{7EB143F2-F43E-46CB-A117-AAC800B2BD93}" destId="{1B63E1BF-B06F-4A3A-89C3-DCB18AE60679}" srcOrd="1" destOrd="0" presId="urn:microsoft.com/office/officeart/2008/layout/LinedList"/>
    <dgm:cxn modelId="{7B0C334E-0533-4A81-BB33-464FAFCFFE66}" type="presParOf" srcId="{7EB143F2-F43E-46CB-A117-AAC800B2BD93}" destId="{E04C5B03-A59A-49A7-A125-C5B7778FBF77}" srcOrd="2" destOrd="0" presId="urn:microsoft.com/office/officeart/2008/layout/LinedList"/>
    <dgm:cxn modelId="{A211B2E3-78F2-46F1-B9E1-A637F504AAE5}" type="presParOf" srcId="{32DF951E-80CC-4C2A-AEDB-499F2556D8AA}" destId="{71B2AE6E-9EC0-4EDE-B361-B6B1ED65FE18}" srcOrd="5" destOrd="0" presId="urn:microsoft.com/office/officeart/2008/layout/LinedList"/>
    <dgm:cxn modelId="{F3F9EE87-F168-4627-876E-594025305817}" type="presParOf" srcId="{32DF951E-80CC-4C2A-AEDB-499F2556D8AA}" destId="{111CFF36-EA9E-42FC-BCD9-4A0FB8E6BB03}" srcOrd="6" destOrd="0" presId="urn:microsoft.com/office/officeart/2008/layout/LinedList"/>
    <dgm:cxn modelId="{4D22ECBA-25F1-4CE7-A08A-94D0B2594352}" type="presParOf" srcId="{32DF951E-80CC-4C2A-AEDB-499F2556D8AA}" destId="{9969696A-F473-49D1-A280-6442BBB42E13}" srcOrd="7" destOrd="0" presId="urn:microsoft.com/office/officeart/2008/layout/LinedList"/>
    <dgm:cxn modelId="{38898BAE-B00B-4619-A7C4-19120824C227}" type="presParOf" srcId="{9969696A-F473-49D1-A280-6442BBB42E13}" destId="{63F8E746-E121-47BC-BB59-B6180AB54655}" srcOrd="0" destOrd="0" presId="urn:microsoft.com/office/officeart/2008/layout/LinedList"/>
    <dgm:cxn modelId="{9F925573-9F91-4BF5-BF96-CE59BD9F76B0}" type="presParOf" srcId="{9969696A-F473-49D1-A280-6442BBB42E13}" destId="{02FD5881-E263-4AE4-AFFB-FFADDC80C9F5}" srcOrd="1" destOrd="0" presId="urn:microsoft.com/office/officeart/2008/layout/LinedList"/>
    <dgm:cxn modelId="{267C83F7-B8AF-4032-BA93-BF08B8BA4C03}" type="presParOf" srcId="{9969696A-F473-49D1-A280-6442BBB42E13}" destId="{31BA00AA-F687-42CE-9336-182B80E002A1}" srcOrd="2" destOrd="0" presId="urn:microsoft.com/office/officeart/2008/layout/LinedList"/>
    <dgm:cxn modelId="{472040C6-431D-47E2-A52B-9279B722FDD6}" type="presParOf" srcId="{32DF951E-80CC-4C2A-AEDB-499F2556D8AA}" destId="{1991C7A6-F339-4A3B-9027-35AB8343CD8C}" srcOrd="8" destOrd="0" presId="urn:microsoft.com/office/officeart/2008/layout/LinedList"/>
    <dgm:cxn modelId="{9EBF43D8-FEF5-4A27-A548-9B8B2C1D06F2}" type="presParOf" srcId="{32DF951E-80CC-4C2A-AEDB-499F2556D8AA}" destId="{B0C0EE01-CAF7-47A9-8C56-79F624DF22A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A57B9AB-19DB-4DF4-8EC8-39DC3E9A8F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C3B339F-8568-4F0E-AF84-1F728CF2CB24}">
      <dgm:prSet phldrT="[Text]"/>
      <dgm:spPr/>
      <dgm:t>
        <a:bodyPr/>
        <a:lstStyle/>
        <a:p>
          <a:r>
            <a:rPr lang="en-US" dirty="0" smtClean="0"/>
            <a:t>Trigger</a:t>
          </a:r>
          <a:endParaRPr lang="en-US" dirty="0"/>
        </a:p>
      </dgm:t>
    </dgm:pt>
    <dgm:pt modelId="{C5D83EEE-EDC4-45F2-928F-2C8D37EA5E2E}" type="parTrans" cxnId="{E106AAAF-F9E8-4EB3-A882-F590048C5EEB}">
      <dgm:prSet/>
      <dgm:spPr/>
      <dgm:t>
        <a:bodyPr/>
        <a:lstStyle/>
        <a:p>
          <a:endParaRPr lang="en-US"/>
        </a:p>
      </dgm:t>
    </dgm:pt>
    <dgm:pt modelId="{3813F3E4-6029-46A4-9D85-1222DA37C1AB}" type="sibTrans" cxnId="{E106AAAF-F9E8-4EB3-A882-F590048C5EEB}">
      <dgm:prSet/>
      <dgm:spPr/>
      <dgm:t>
        <a:bodyPr/>
        <a:lstStyle/>
        <a:p>
          <a:endParaRPr lang="en-US"/>
        </a:p>
      </dgm:t>
    </dgm:pt>
    <dgm:pt modelId="{CF125254-76E3-4FFC-9633-10FDDDE88D56}">
      <dgm:prSet phldrT="[Text]"/>
      <dgm:spPr/>
      <dgm:t>
        <a:bodyPr/>
        <a:lstStyle/>
        <a:p>
          <a:r>
            <a:rPr lang="en-US" dirty="0" smtClean="0"/>
            <a:t>Fast scintillator fibers</a:t>
          </a:r>
          <a:endParaRPr lang="en-US" dirty="0"/>
        </a:p>
      </dgm:t>
    </dgm:pt>
    <dgm:pt modelId="{078D2671-7102-4B1B-AB33-9D6136928426}" type="parTrans" cxnId="{E73F8F92-ACF5-469F-884B-3FE04404D4D9}">
      <dgm:prSet/>
      <dgm:spPr/>
      <dgm:t>
        <a:bodyPr/>
        <a:lstStyle/>
        <a:p>
          <a:endParaRPr lang="en-US"/>
        </a:p>
      </dgm:t>
    </dgm:pt>
    <dgm:pt modelId="{21030BD1-1A0F-47AA-9F17-FBD5CF8A6CC8}" type="sibTrans" cxnId="{E73F8F92-ACF5-469F-884B-3FE04404D4D9}">
      <dgm:prSet/>
      <dgm:spPr/>
      <dgm:t>
        <a:bodyPr/>
        <a:lstStyle/>
        <a:p>
          <a:endParaRPr lang="en-US"/>
        </a:p>
      </dgm:t>
    </dgm:pt>
    <dgm:pt modelId="{29628ABE-5C09-4DD5-BCA7-C41EA81A7A93}">
      <dgm:prSet phldrT="[Text]"/>
      <dgm:spPr/>
      <dgm:t>
        <a:bodyPr/>
        <a:lstStyle/>
        <a:p>
          <a:r>
            <a:rPr lang="en-US" dirty="0" smtClean="0"/>
            <a:t>Photon tagger</a:t>
          </a:r>
          <a:endParaRPr lang="en-US" dirty="0"/>
        </a:p>
      </dgm:t>
    </dgm:pt>
    <dgm:pt modelId="{53617FA8-7C8F-45F6-89C9-35AF4058F87E}" type="parTrans" cxnId="{0F4A7D50-A5D2-401D-8938-C75381F6AE1E}">
      <dgm:prSet/>
      <dgm:spPr/>
      <dgm:t>
        <a:bodyPr/>
        <a:lstStyle/>
        <a:p>
          <a:endParaRPr lang="en-US"/>
        </a:p>
      </dgm:t>
    </dgm:pt>
    <dgm:pt modelId="{2F8AD40B-1E72-4AC4-9A11-0589FD46A08E}" type="sibTrans" cxnId="{0F4A7D50-A5D2-401D-8938-C75381F6AE1E}">
      <dgm:prSet/>
      <dgm:spPr/>
      <dgm:t>
        <a:bodyPr/>
        <a:lstStyle/>
        <a:p>
          <a:endParaRPr lang="en-US"/>
        </a:p>
      </dgm:t>
    </dgm:pt>
    <dgm:pt modelId="{6252011F-60E9-4229-9B14-282CD0D81A72}">
      <dgm:prSet phldrT="[Text]"/>
      <dgm:spPr/>
      <dgm:t>
        <a:bodyPr/>
        <a:lstStyle/>
        <a:p>
          <a:r>
            <a:rPr lang="en-US" dirty="0" smtClean="0"/>
            <a:t>Software &amp;Simulation</a:t>
          </a:r>
          <a:endParaRPr lang="en-US" dirty="0"/>
        </a:p>
      </dgm:t>
    </dgm:pt>
    <dgm:pt modelId="{7AC13DDF-C000-4DE3-BDE9-22DB18F90805}" type="parTrans" cxnId="{4F773ACF-8D18-4C01-B44D-28FDB730B85B}">
      <dgm:prSet/>
      <dgm:spPr/>
      <dgm:t>
        <a:bodyPr/>
        <a:lstStyle/>
        <a:p>
          <a:endParaRPr lang="en-US"/>
        </a:p>
      </dgm:t>
    </dgm:pt>
    <dgm:pt modelId="{2AD20E58-BA44-4136-8C1D-5E7156BB4F0B}" type="sibTrans" cxnId="{4F773ACF-8D18-4C01-B44D-28FDB730B85B}">
      <dgm:prSet/>
      <dgm:spPr/>
      <dgm:t>
        <a:bodyPr/>
        <a:lstStyle/>
        <a:p>
          <a:endParaRPr lang="en-US"/>
        </a:p>
      </dgm:t>
    </dgm:pt>
    <dgm:pt modelId="{2A0B34D1-2A36-4297-952D-D6F5447506BC}">
      <dgm:prSet phldrT="[Text]"/>
      <dgm:spPr/>
      <dgm:t>
        <a:bodyPr/>
        <a:lstStyle/>
        <a:p>
          <a:r>
            <a:rPr lang="en-US" dirty="0" smtClean="0"/>
            <a:t>Plugin based extendible framework</a:t>
          </a:r>
          <a:endParaRPr lang="en-US" dirty="0"/>
        </a:p>
      </dgm:t>
    </dgm:pt>
    <dgm:pt modelId="{0A612454-30BC-49E5-852E-841CBFDD3087}" type="parTrans" cxnId="{4FEF68DD-A937-4116-A6D7-FC63A79E3BAD}">
      <dgm:prSet/>
      <dgm:spPr/>
      <dgm:t>
        <a:bodyPr/>
        <a:lstStyle/>
        <a:p>
          <a:endParaRPr lang="en-US"/>
        </a:p>
      </dgm:t>
    </dgm:pt>
    <dgm:pt modelId="{1985E7AB-FF67-499B-8CB0-3FAD63418437}" type="sibTrans" cxnId="{4FEF68DD-A937-4116-A6D7-FC63A79E3BAD}">
      <dgm:prSet/>
      <dgm:spPr/>
      <dgm:t>
        <a:bodyPr/>
        <a:lstStyle/>
        <a:p>
          <a:endParaRPr lang="en-US"/>
        </a:p>
      </dgm:t>
    </dgm:pt>
    <dgm:pt modelId="{9DCFA754-F837-40D9-8719-5FE3A8D8B852}">
      <dgm:prSet phldrT="[Text]"/>
      <dgm:spPr/>
      <dgm:t>
        <a:bodyPr/>
        <a:lstStyle/>
        <a:p>
          <a:r>
            <a:rPr lang="en-US" dirty="0" smtClean="0"/>
            <a:t>Slow Control</a:t>
          </a:r>
          <a:endParaRPr lang="en-US" dirty="0"/>
        </a:p>
      </dgm:t>
    </dgm:pt>
    <dgm:pt modelId="{05D99A42-F902-4E41-8E52-F92981AD7992}" type="parTrans" cxnId="{B1CF8E6C-ECE2-45E0-B842-65CA3C40F454}">
      <dgm:prSet/>
      <dgm:spPr/>
      <dgm:t>
        <a:bodyPr/>
        <a:lstStyle/>
        <a:p>
          <a:endParaRPr lang="en-US"/>
        </a:p>
      </dgm:t>
    </dgm:pt>
    <dgm:pt modelId="{2767E20C-3FB2-4812-A9CA-0ADD4D776706}" type="sibTrans" cxnId="{B1CF8E6C-ECE2-45E0-B842-65CA3C40F454}">
      <dgm:prSet/>
      <dgm:spPr/>
      <dgm:t>
        <a:bodyPr/>
        <a:lstStyle/>
        <a:p>
          <a:endParaRPr lang="en-US"/>
        </a:p>
      </dgm:t>
    </dgm:pt>
    <dgm:pt modelId="{207E37B9-4800-48C0-9892-5004776B3B55}">
      <dgm:prSet phldrT="[Text]"/>
      <dgm:spPr/>
      <dgm:t>
        <a:bodyPr/>
        <a:lstStyle/>
        <a:p>
          <a:r>
            <a:rPr lang="en-US" dirty="0" smtClean="0"/>
            <a:t>Simulation</a:t>
          </a:r>
          <a:endParaRPr lang="en-US" dirty="0"/>
        </a:p>
      </dgm:t>
    </dgm:pt>
    <dgm:pt modelId="{5D939F7A-EE56-4591-A626-3F5ABDEB2D4E}" type="parTrans" cxnId="{7897CD30-7291-4394-8D87-655C26887A54}">
      <dgm:prSet/>
      <dgm:spPr/>
      <dgm:t>
        <a:bodyPr/>
        <a:lstStyle/>
        <a:p>
          <a:endParaRPr lang="en-US"/>
        </a:p>
      </dgm:t>
    </dgm:pt>
    <dgm:pt modelId="{C93B852C-275E-493E-A7BA-E95FAB5C3907}" type="sibTrans" cxnId="{7897CD30-7291-4394-8D87-655C26887A54}">
      <dgm:prSet/>
      <dgm:spPr/>
      <dgm:t>
        <a:bodyPr/>
        <a:lstStyle/>
        <a:p>
          <a:endParaRPr lang="en-US"/>
        </a:p>
      </dgm:t>
    </dgm:pt>
    <dgm:pt modelId="{323C23CE-4EC8-458A-BA0C-3B73A40F0550}">
      <dgm:prSet phldrT="[Text]"/>
      <dgm:spPr/>
      <dgm:t>
        <a:bodyPr/>
        <a:lstStyle/>
        <a:p>
          <a:r>
            <a:rPr lang="en-US" dirty="0" smtClean="0"/>
            <a:t>DAQ</a:t>
          </a:r>
          <a:endParaRPr lang="en-US" dirty="0"/>
        </a:p>
      </dgm:t>
    </dgm:pt>
    <dgm:pt modelId="{335E10F3-071E-4D06-ACC4-DBFF9413F028}" type="parTrans" cxnId="{6A5945AB-6BCC-49B8-9691-4F9855D5FA33}">
      <dgm:prSet/>
      <dgm:spPr/>
      <dgm:t>
        <a:bodyPr/>
        <a:lstStyle/>
        <a:p>
          <a:endParaRPr lang="en-US"/>
        </a:p>
      </dgm:t>
    </dgm:pt>
    <dgm:pt modelId="{0A003A55-92B3-448B-9CB8-93525F5356E6}" type="sibTrans" cxnId="{6A5945AB-6BCC-49B8-9691-4F9855D5FA33}">
      <dgm:prSet/>
      <dgm:spPr/>
      <dgm:t>
        <a:bodyPr/>
        <a:lstStyle/>
        <a:p>
          <a:endParaRPr lang="en-US"/>
        </a:p>
      </dgm:t>
    </dgm:pt>
    <dgm:pt modelId="{247A9E44-E7EA-45CB-BBAB-9DF51E818B72}">
      <dgm:prSet phldrT="[Text]"/>
      <dgm:spPr/>
      <dgm:t>
        <a:bodyPr/>
        <a:lstStyle/>
        <a:p>
          <a:r>
            <a:rPr lang="en-US" dirty="0" smtClean="0"/>
            <a:t>Analysis</a:t>
          </a:r>
          <a:endParaRPr lang="en-US" dirty="0"/>
        </a:p>
      </dgm:t>
    </dgm:pt>
    <dgm:pt modelId="{D58CCAC0-3303-492D-8246-7C57331D9BC7}" type="parTrans" cxnId="{4FF5AB60-39D9-416B-BECB-A5077187644F}">
      <dgm:prSet/>
      <dgm:spPr/>
      <dgm:t>
        <a:bodyPr/>
        <a:lstStyle/>
        <a:p>
          <a:endParaRPr lang="en-US"/>
        </a:p>
      </dgm:t>
    </dgm:pt>
    <dgm:pt modelId="{D30ECD2B-C42A-4D89-B606-507B0A739C0E}" type="sibTrans" cxnId="{4FF5AB60-39D9-416B-BECB-A5077187644F}">
      <dgm:prSet/>
      <dgm:spPr/>
      <dgm:t>
        <a:bodyPr/>
        <a:lstStyle/>
        <a:p>
          <a:endParaRPr lang="en-US"/>
        </a:p>
      </dgm:t>
    </dgm:pt>
    <dgm:pt modelId="{15F83E25-41BA-4235-AD81-09317F46C90C}">
      <dgm:prSet phldrT="[Text]"/>
      <dgm:spPr/>
      <dgm:t>
        <a:bodyPr/>
        <a:lstStyle/>
        <a:p>
          <a:r>
            <a:rPr lang="en-US" dirty="0" smtClean="0"/>
            <a:t>Additional detectors</a:t>
          </a:r>
          <a:endParaRPr lang="en-US" dirty="0"/>
        </a:p>
      </dgm:t>
    </dgm:pt>
    <dgm:pt modelId="{DDBAF69D-4A66-4569-A03B-C7034BB5CB67}" type="parTrans" cxnId="{C7E646FD-40FF-4EAB-B1E6-7E3B17B68BE0}">
      <dgm:prSet/>
      <dgm:spPr/>
    </dgm:pt>
    <dgm:pt modelId="{8D955E78-1E98-4C7A-ACFE-3B61BB6874C7}" type="sibTrans" cxnId="{C7E646FD-40FF-4EAB-B1E6-7E3B17B68BE0}">
      <dgm:prSet/>
      <dgm:spPr/>
    </dgm:pt>
    <dgm:pt modelId="{491060B2-75F0-4AAD-AF9B-E31A0AC7A096}">
      <dgm:prSet phldrT="[Text]"/>
      <dgm:spPr/>
      <dgm:t>
        <a:bodyPr/>
        <a:lstStyle/>
        <a:p>
          <a:r>
            <a:rPr lang="en-US" smtClean="0"/>
            <a:t>Recoil detector</a:t>
          </a:r>
          <a:endParaRPr lang="en-US" dirty="0"/>
        </a:p>
      </dgm:t>
    </dgm:pt>
    <dgm:pt modelId="{1C7A7861-328A-4B37-BD98-691A92CFC070}" type="parTrans" cxnId="{2835FEFF-82B8-439F-9736-BA6ED1C4E891}">
      <dgm:prSet/>
      <dgm:spPr/>
    </dgm:pt>
    <dgm:pt modelId="{E0343EEC-0B65-4FAF-A06E-F320D70C4321}" type="sibTrans" cxnId="{2835FEFF-82B8-439F-9736-BA6ED1C4E891}">
      <dgm:prSet/>
      <dgm:spPr/>
    </dgm:pt>
    <dgm:pt modelId="{3D75C587-2BA9-4B7F-AE58-7B4B333A6C67}">
      <dgm:prSet phldrT="[Text]"/>
      <dgm:spPr/>
      <dgm:t>
        <a:bodyPr/>
        <a:lstStyle/>
        <a:p>
          <a:r>
            <a:rPr lang="en-US" dirty="0" smtClean="0"/>
            <a:t>ns timestamping, mm resolution</a:t>
          </a:r>
          <a:endParaRPr lang="en-US" dirty="0"/>
        </a:p>
      </dgm:t>
    </dgm:pt>
    <dgm:pt modelId="{7785FE86-0886-44F8-94C7-496F7E1CF789}" type="parTrans" cxnId="{FC497E57-FAA2-46E8-A59F-0840529B1899}">
      <dgm:prSet/>
      <dgm:spPr/>
    </dgm:pt>
    <dgm:pt modelId="{27DA3B98-4225-4FC1-830E-E89C4E0CCBC9}" type="sibTrans" cxnId="{FC497E57-FAA2-46E8-A59F-0840529B1899}">
      <dgm:prSet/>
      <dgm:spPr/>
    </dgm:pt>
    <dgm:pt modelId="{076E2372-9204-40CE-AF71-15BB7F85FDA3}" type="pres">
      <dgm:prSet presAssocID="{1A57B9AB-19DB-4DF4-8EC8-39DC3E9A8F67}" presName="vert0" presStyleCnt="0">
        <dgm:presLayoutVars>
          <dgm:dir/>
          <dgm:animOne val="branch"/>
          <dgm:animLvl val="lvl"/>
        </dgm:presLayoutVars>
      </dgm:prSet>
      <dgm:spPr/>
      <dgm:t>
        <a:bodyPr/>
        <a:lstStyle/>
        <a:p>
          <a:endParaRPr lang="en-US"/>
        </a:p>
      </dgm:t>
    </dgm:pt>
    <dgm:pt modelId="{D615DFB9-DA89-47E1-8440-7F1926C07A0D}" type="pres">
      <dgm:prSet presAssocID="{FC3B339F-8568-4F0E-AF84-1F728CF2CB24}" presName="thickLine" presStyleLbl="alignNode1" presStyleIdx="0" presStyleCnt="3"/>
      <dgm:spPr/>
    </dgm:pt>
    <dgm:pt modelId="{F0980E03-670D-4560-A7DE-6F7CAB531C35}" type="pres">
      <dgm:prSet presAssocID="{FC3B339F-8568-4F0E-AF84-1F728CF2CB24}" presName="horz1" presStyleCnt="0"/>
      <dgm:spPr/>
    </dgm:pt>
    <dgm:pt modelId="{C444078F-E328-4E79-86C5-56DDE687ABD7}" type="pres">
      <dgm:prSet presAssocID="{FC3B339F-8568-4F0E-AF84-1F728CF2CB24}" presName="tx1" presStyleLbl="revTx" presStyleIdx="0" presStyleCnt="12"/>
      <dgm:spPr/>
      <dgm:t>
        <a:bodyPr/>
        <a:lstStyle/>
        <a:p>
          <a:endParaRPr lang="en-US"/>
        </a:p>
      </dgm:t>
    </dgm:pt>
    <dgm:pt modelId="{831DBC3B-F813-4A1A-8655-CD9666BBA0E2}" type="pres">
      <dgm:prSet presAssocID="{FC3B339F-8568-4F0E-AF84-1F728CF2CB24}" presName="vert1" presStyleCnt="0"/>
      <dgm:spPr/>
    </dgm:pt>
    <dgm:pt modelId="{201BEB77-5DD6-4ABA-9BCF-7C937ED7B63B}" type="pres">
      <dgm:prSet presAssocID="{CF125254-76E3-4FFC-9633-10FDDDE88D56}" presName="vertSpace2a" presStyleCnt="0"/>
      <dgm:spPr/>
    </dgm:pt>
    <dgm:pt modelId="{014A71E4-1EC6-4759-87FE-B3D4F95F69A8}" type="pres">
      <dgm:prSet presAssocID="{CF125254-76E3-4FFC-9633-10FDDDE88D56}" presName="horz2" presStyleCnt="0"/>
      <dgm:spPr/>
    </dgm:pt>
    <dgm:pt modelId="{6DDF8995-430D-4F86-A18F-79AFBD75D041}" type="pres">
      <dgm:prSet presAssocID="{CF125254-76E3-4FFC-9633-10FDDDE88D56}" presName="horzSpace2" presStyleCnt="0"/>
      <dgm:spPr/>
    </dgm:pt>
    <dgm:pt modelId="{52EF42AA-D82D-4C4A-BF12-46A3CF6E254C}" type="pres">
      <dgm:prSet presAssocID="{CF125254-76E3-4FFC-9633-10FDDDE88D56}" presName="tx2" presStyleLbl="revTx" presStyleIdx="1" presStyleCnt="12"/>
      <dgm:spPr/>
      <dgm:t>
        <a:bodyPr/>
        <a:lstStyle/>
        <a:p>
          <a:endParaRPr lang="en-US"/>
        </a:p>
      </dgm:t>
    </dgm:pt>
    <dgm:pt modelId="{87B0CF24-F4C8-4C23-8CF4-CD8AA42A6FAA}" type="pres">
      <dgm:prSet presAssocID="{CF125254-76E3-4FFC-9633-10FDDDE88D56}" presName="vert2" presStyleCnt="0"/>
      <dgm:spPr/>
    </dgm:pt>
    <dgm:pt modelId="{AE3C38DB-90ED-47C6-971D-9E455D2CC4F2}" type="pres">
      <dgm:prSet presAssocID="{CF125254-76E3-4FFC-9633-10FDDDE88D56}" presName="thinLine2b" presStyleLbl="callout" presStyleIdx="0" presStyleCnt="8"/>
      <dgm:spPr/>
    </dgm:pt>
    <dgm:pt modelId="{D7488B49-78EB-4353-A989-824E39653A45}" type="pres">
      <dgm:prSet presAssocID="{CF125254-76E3-4FFC-9633-10FDDDE88D56}" presName="vertSpace2b" presStyleCnt="0"/>
      <dgm:spPr/>
    </dgm:pt>
    <dgm:pt modelId="{0BD9952A-B31F-47C4-BEBA-BBB39095194E}" type="pres">
      <dgm:prSet presAssocID="{3D75C587-2BA9-4B7F-AE58-7B4B333A6C67}" presName="horz2" presStyleCnt="0"/>
      <dgm:spPr/>
    </dgm:pt>
    <dgm:pt modelId="{2A009127-3525-40BC-A354-B0347FBAF1F4}" type="pres">
      <dgm:prSet presAssocID="{3D75C587-2BA9-4B7F-AE58-7B4B333A6C67}" presName="horzSpace2" presStyleCnt="0"/>
      <dgm:spPr/>
    </dgm:pt>
    <dgm:pt modelId="{5185B678-FE32-45AF-8B04-CE3039A58778}" type="pres">
      <dgm:prSet presAssocID="{3D75C587-2BA9-4B7F-AE58-7B4B333A6C67}" presName="tx2" presStyleLbl="revTx" presStyleIdx="2" presStyleCnt="12"/>
      <dgm:spPr/>
      <dgm:t>
        <a:bodyPr/>
        <a:lstStyle/>
        <a:p>
          <a:endParaRPr lang="en-US"/>
        </a:p>
      </dgm:t>
    </dgm:pt>
    <dgm:pt modelId="{D2F5983B-9AAC-43C6-A49C-14C97D6D1D26}" type="pres">
      <dgm:prSet presAssocID="{3D75C587-2BA9-4B7F-AE58-7B4B333A6C67}" presName="vert2" presStyleCnt="0"/>
      <dgm:spPr/>
    </dgm:pt>
    <dgm:pt modelId="{C2D5A39C-1F23-43C5-8E2E-92370F8CF00D}" type="pres">
      <dgm:prSet presAssocID="{3D75C587-2BA9-4B7F-AE58-7B4B333A6C67}" presName="thinLine2b" presStyleLbl="callout" presStyleIdx="1" presStyleCnt="8"/>
      <dgm:spPr/>
    </dgm:pt>
    <dgm:pt modelId="{A1B8308D-43D1-47F5-8CEB-69E3F244861A}" type="pres">
      <dgm:prSet presAssocID="{3D75C587-2BA9-4B7F-AE58-7B4B333A6C67}" presName="vertSpace2b" presStyleCnt="0"/>
      <dgm:spPr/>
    </dgm:pt>
    <dgm:pt modelId="{4DF275E7-EE6F-4E57-B455-8472134646F0}" type="pres">
      <dgm:prSet presAssocID="{15F83E25-41BA-4235-AD81-09317F46C90C}" presName="thickLine" presStyleLbl="alignNode1" presStyleIdx="1" presStyleCnt="3"/>
      <dgm:spPr/>
    </dgm:pt>
    <dgm:pt modelId="{3D775761-0C15-49C3-A913-76543AC246C7}" type="pres">
      <dgm:prSet presAssocID="{15F83E25-41BA-4235-AD81-09317F46C90C}" presName="horz1" presStyleCnt="0"/>
      <dgm:spPr/>
    </dgm:pt>
    <dgm:pt modelId="{E3373332-97A0-4FE5-AC60-B2D88793E549}" type="pres">
      <dgm:prSet presAssocID="{15F83E25-41BA-4235-AD81-09317F46C90C}" presName="tx1" presStyleLbl="revTx" presStyleIdx="3" presStyleCnt="12"/>
      <dgm:spPr/>
      <dgm:t>
        <a:bodyPr/>
        <a:lstStyle/>
        <a:p>
          <a:endParaRPr lang="en-US"/>
        </a:p>
      </dgm:t>
    </dgm:pt>
    <dgm:pt modelId="{59312D4B-81E0-4F4A-9AE1-8B2522810BDD}" type="pres">
      <dgm:prSet presAssocID="{15F83E25-41BA-4235-AD81-09317F46C90C}" presName="vert1" presStyleCnt="0"/>
      <dgm:spPr/>
    </dgm:pt>
    <dgm:pt modelId="{66C4D618-2179-4E94-A091-0AD62CD728E4}" type="pres">
      <dgm:prSet presAssocID="{491060B2-75F0-4AAD-AF9B-E31A0AC7A096}" presName="vertSpace2a" presStyleCnt="0"/>
      <dgm:spPr/>
    </dgm:pt>
    <dgm:pt modelId="{47AC8397-9B4E-46B1-929D-459C02079D20}" type="pres">
      <dgm:prSet presAssocID="{491060B2-75F0-4AAD-AF9B-E31A0AC7A096}" presName="horz2" presStyleCnt="0"/>
      <dgm:spPr/>
    </dgm:pt>
    <dgm:pt modelId="{B1066101-5496-41C3-9A22-2BF0BD770C0B}" type="pres">
      <dgm:prSet presAssocID="{491060B2-75F0-4AAD-AF9B-E31A0AC7A096}" presName="horzSpace2" presStyleCnt="0"/>
      <dgm:spPr/>
    </dgm:pt>
    <dgm:pt modelId="{18304539-41FB-4228-9BB9-0A3833172F79}" type="pres">
      <dgm:prSet presAssocID="{491060B2-75F0-4AAD-AF9B-E31A0AC7A096}" presName="tx2" presStyleLbl="revTx" presStyleIdx="4" presStyleCnt="12"/>
      <dgm:spPr/>
      <dgm:t>
        <a:bodyPr/>
        <a:lstStyle/>
        <a:p>
          <a:endParaRPr lang="en-US"/>
        </a:p>
      </dgm:t>
    </dgm:pt>
    <dgm:pt modelId="{A9C012F6-223D-43FF-9832-8E30368306EF}" type="pres">
      <dgm:prSet presAssocID="{491060B2-75F0-4AAD-AF9B-E31A0AC7A096}" presName="vert2" presStyleCnt="0"/>
      <dgm:spPr/>
    </dgm:pt>
    <dgm:pt modelId="{639C0143-67D9-4537-A938-DCF15822F767}" type="pres">
      <dgm:prSet presAssocID="{491060B2-75F0-4AAD-AF9B-E31A0AC7A096}" presName="thinLine2b" presStyleLbl="callout" presStyleIdx="2" presStyleCnt="8"/>
      <dgm:spPr/>
    </dgm:pt>
    <dgm:pt modelId="{800222A8-F0E3-43C5-9BC4-B58B64DE9CF4}" type="pres">
      <dgm:prSet presAssocID="{491060B2-75F0-4AAD-AF9B-E31A0AC7A096}" presName="vertSpace2b" presStyleCnt="0"/>
      <dgm:spPr/>
    </dgm:pt>
    <dgm:pt modelId="{C66094BE-1C6E-4B6D-A41F-815EED91C28D}" type="pres">
      <dgm:prSet presAssocID="{29628ABE-5C09-4DD5-BCA7-C41EA81A7A93}" presName="horz2" presStyleCnt="0"/>
      <dgm:spPr/>
    </dgm:pt>
    <dgm:pt modelId="{0422DEAB-A0FA-4974-98CF-39D2510E1C93}" type="pres">
      <dgm:prSet presAssocID="{29628ABE-5C09-4DD5-BCA7-C41EA81A7A93}" presName="horzSpace2" presStyleCnt="0"/>
      <dgm:spPr/>
    </dgm:pt>
    <dgm:pt modelId="{C743C9E6-C7B3-446B-8365-5BA7C3A00DF8}" type="pres">
      <dgm:prSet presAssocID="{29628ABE-5C09-4DD5-BCA7-C41EA81A7A93}" presName="tx2" presStyleLbl="revTx" presStyleIdx="5" presStyleCnt="12"/>
      <dgm:spPr/>
      <dgm:t>
        <a:bodyPr/>
        <a:lstStyle/>
        <a:p>
          <a:endParaRPr lang="en-US"/>
        </a:p>
      </dgm:t>
    </dgm:pt>
    <dgm:pt modelId="{F321AF91-B40A-427C-AD11-E1D4CC98C21F}" type="pres">
      <dgm:prSet presAssocID="{29628ABE-5C09-4DD5-BCA7-C41EA81A7A93}" presName="vert2" presStyleCnt="0"/>
      <dgm:spPr/>
    </dgm:pt>
    <dgm:pt modelId="{118612D9-5E34-4516-B959-80209A02E21A}" type="pres">
      <dgm:prSet presAssocID="{29628ABE-5C09-4DD5-BCA7-C41EA81A7A93}" presName="thinLine2b" presStyleLbl="callout" presStyleIdx="3" presStyleCnt="8"/>
      <dgm:spPr/>
    </dgm:pt>
    <dgm:pt modelId="{3399F3E7-54E9-4A7E-B9A9-76196EDDB49C}" type="pres">
      <dgm:prSet presAssocID="{29628ABE-5C09-4DD5-BCA7-C41EA81A7A93}" presName="vertSpace2b" presStyleCnt="0"/>
      <dgm:spPr/>
    </dgm:pt>
    <dgm:pt modelId="{DA534849-7DBD-4204-9109-D563784C635B}" type="pres">
      <dgm:prSet presAssocID="{6252011F-60E9-4229-9B14-282CD0D81A72}" presName="thickLine" presStyleLbl="alignNode1" presStyleIdx="2" presStyleCnt="3"/>
      <dgm:spPr/>
    </dgm:pt>
    <dgm:pt modelId="{8F286AA8-0A90-4787-B632-35098DFE97A9}" type="pres">
      <dgm:prSet presAssocID="{6252011F-60E9-4229-9B14-282CD0D81A72}" presName="horz1" presStyleCnt="0"/>
      <dgm:spPr/>
    </dgm:pt>
    <dgm:pt modelId="{801B467D-1BA7-4440-9C7E-2DDBCE9CFFB4}" type="pres">
      <dgm:prSet presAssocID="{6252011F-60E9-4229-9B14-282CD0D81A72}" presName="tx1" presStyleLbl="revTx" presStyleIdx="6" presStyleCnt="12"/>
      <dgm:spPr/>
      <dgm:t>
        <a:bodyPr/>
        <a:lstStyle/>
        <a:p>
          <a:endParaRPr lang="en-US"/>
        </a:p>
      </dgm:t>
    </dgm:pt>
    <dgm:pt modelId="{BFE57FD6-172D-459E-B5A3-3F969C15537B}" type="pres">
      <dgm:prSet presAssocID="{6252011F-60E9-4229-9B14-282CD0D81A72}" presName="vert1" presStyleCnt="0"/>
      <dgm:spPr/>
    </dgm:pt>
    <dgm:pt modelId="{7ECA709E-5B5C-45CF-9B95-C190069FA535}" type="pres">
      <dgm:prSet presAssocID="{2A0B34D1-2A36-4297-952D-D6F5447506BC}" presName="vertSpace2a" presStyleCnt="0"/>
      <dgm:spPr/>
    </dgm:pt>
    <dgm:pt modelId="{6301DC7E-E97F-4152-97D0-42D51055FF75}" type="pres">
      <dgm:prSet presAssocID="{2A0B34D1-2A36-4297-952D-D6F5447506BC}" presName="horz2" presStyleCnt="0"/>
      <dgm:spPr/>
    </dgm:pt>
    <dgm:pt modelId="{497C537D-ABBA-4EDC-A7CE-6FE43CC2582E}" type="pres">
      <dgm:prSet presAssocID="{2A0B34D1-2A36-4297-952D-D6F5447506BC}" presName="horzSpace2" presStyleCnt="0"/>
      <dgm:spPr/>
    </dgm:pt>
    <dgm:pt modelId="{40EEE442-4523-4C8F-85F6-3A76F3C804D6}" type="pres">
      <dgm:prSet presAssocID="{2A0B34D1-2A36-4297-952D-D6F5447506BC}" presName="tx2" presStyleLbl="revTx" presStyleIdx="7" presStyleCnt="12"/>
      <dgm:spPr/>
      <dgm:t>
        <a:bodyPr/>
        <a:lstStyle/>
        <a:p>
          <a:endParaRPr lang="en-US"/>
        </a:p>
      </dgm:t>
    </dgm:pt>
    <dgm:pt modelId="{1B8A477C-4709-49BC-BEE4-0E67B428B888}" type="pres">
      <dgm:prSet presAssocID="{2A0B34D1-2A36-4297-952D-D6F5447506BC}" presName="vert2" presStyleCnt="0"/>
      <dgm:spPr/>
    </dgm:pt>
    <dgm:pt modelId="{241F4FAB-2DC1-42E2-8409-E992CCB7F402}" type="pres">
      <dgm:prSet presAssocID="{9DCFA754-F837-40D9-8719-5FE3A8D8B852}" presName="horz3" presStyleCnt="0"/>
      <dgm:spPr/>
    </dgm:pt>
    <dgm:pt modelId="{95DB1917-C82A-4745-A985-581E26E26D69}" type="pres">
      <dgm:prSet presAssocID="{9DCFA754-F837-40D9-8719-5FE3A8D8B852}" presName="horzSpace3" presStyleCnt="0"/>
      <dgm:spPr/>
    </dgm:pt>
    <dgm:pt modelId="{FA53CBC5-8ACF-46D5-80FC-E86E6763096D}" type="pres">
      <dgm:prSet presAssocID="{9DCFA754-F837-40D9-8719-5FE3A8D8B852}" presName="tx3" presStyleLbl="revTx" presStyleIdx="8" presStyleCnt="12"/>
      <dgm:spPr/>
      <dgm:t>
        <a:bodyPr/>
        <a:lstStyle/>
        <a:p>
          <a:endParaRPr lang="en-US"/>
        </a:p>
      </dgm:t>
    </dgm:pt>
    <dgm:pt modelId="{D06BAACA-445C-4C34-AAB7-76296ACA2F03}" type="pres">
      <dgm:prSet presAssocID="{9DCFA754-F837-40D9-8719-5FE3A8D8B852}" presName="vert3" presStyleCnt="0"/>
      <dgm:spPr/>
    </dgm:pt>
    <dgm:pt modelId="{B8DBE3A5-F6EF-4816-98E4-23A5BB0DE100}" type="pres">
      <dgm:prSet presAssocID="{2767E20C-3FB2-4812-A9CA-0ADD4D776706}" presName="thinLine3" presStyleLbl="callout" presStyleIdx="4" presStyleCnt="8"/>
      <dgm:spPr/>
    </dgm:pt>
    <dgm:pt modelId="{1607062D-1328-450B-8601-6179A2C7841F}" type="pres">
      <dgm:prSet presAssocID="{207E37B9-4800-48C0-9892-5004776B3B55}" presName="horz3" presStyleCnt="0"/>
      <dgm:spPr/>
    </dgm:pt>
    <dgm:pt modelId="{B80B2821-470A-40A1-94D0-B74855136149}" type="pres">
      <dgm:prSet presAssocID="{207E37B9-4800-48C0-9892-5004776B3B55}" presName="horzSpace3" presStyleCnt="0"/>
      <dgm:spPr/>
    </dgm:pt>
    <dgm:pt modelId="{82745D1F-B228-4FD3-9ABB-522BA45DB4BF}" type="pres">
      <dgm:prSet presAssocID="{207E37B9-4800-48C0-9892-5004776B3B55}" presName="tx3" presStyleLbl="revTx" presStyleIdx="9" presStyleCnt="12"/>
      <dgm:spPr/>
      <dgm:t>
        <a:bodyPr/>
        <a:lstStyle/>
        <a:p>
          <a:endParaRPr lang="en-US"/>
        </a:p>
      </dgm:t>
    </dgm:pt>
    <dgm:pt modelId="{FF31A9BF-234C-4FE6-92CB-63861269DD45}" type="pres">
      <dgm:prSet presAssocID="{207E37B9-4800-48C0-9892-5004776B3B55}" presName="vert3" presStyleCnt="0"/>
      <dgm:spPr/>
    </dgm:pt>
    <dgm:pt modelId="{F5CA55BC-5210-4968-A663-22EBC2C7F63C}" type="pres">
      <dgm:prSet presAssocID="{C93B852C-275E-493E-A7BA-E95FAB5C3907}" presName="thinLine3" presStyleLbl="callout" presStyleIdx="5" presStyleCnt="8"/>
      <dgm:spPr/>
    </dgm:pt>
    <dgm:pt modelId="{2E165681-74CE-44AC-8454-CF17A1CEAEB5}" type="pres">
      <dgm:prSet presAssocID="{323C23CE-4EC8-458A-BA0C-3B73A40F0550}" presName="horz3" presStyleCnt="0"/>
      <dgm:spPr/>
    </dgm:pt>
    <dgm:pt modelId="{FDB88F8D-65F6-4D2A-9531-73A1C9EA44B7}" type="pres">
      <dgm:prSet presAssocID="{323C23CE-4EC8-458A-BA0C-3B73A40F0550}" presName="horzSpace3" presStyleCnt="0"/>
      <dgm:spPr/>
    </dgm:pt>
    <dgm:pt modelId="{73DED8C0-8761-4942-B030-DFF59F696D19}" type="pres">
      <dgm:prSet presAssocID="{323C23CE-4EC8-458A-BA0C-3B73A40F0550}" presName="tx3" presStyleLbl="revTx" presStyleIdx="10" presStyleCnt="12"/>
      <dgm:spPr/>
      <dgm:t>
        <a:bodyPr/>
        <a:lstStyle/>
        <a:p>
          <a:endParaRPr lang="en-US"/>
        </a:p>
      </dgm:t>
    </dgm:pt>
    <dgm:pt modelId="{A6F074BE-1B44-4A03-924F-4204DCCE2F04}" type="pres">
      <dgm:prSet presAssocID="{323C23CE-4EC8-458A-BA0C-3B73A40F0550}" presName="vert3" presStyleCnt="0"/>
      <dgm:spPr/>
    </dgm:pt>
    <dgm:pt modelId="{F6EAF1D2-F0A3-4A06-B89E-11A9BB2D7BE3}" type="pres">
      <dgm:prSet presAssocID="{0A003A55-92B3-448B-9CB8-93525F5356E6}" presName="thinLine3" presStyleLbl="callout" presStyleIdx="6" presStyleCnt="8"/>
      <dgm:spPr/>
    </dgm:pt>
    <dgm:pt modelId="{9AE7B3AD-DE1C-499E-8805-7FA141F55060}" type="pres">
      <dgm:prSet presAssocID="{247A9E44-E7EA-45CB-BBAB-9DF51E818B72}" presName="horz3" presStyleCnt="0"/>
      <dgm:spPr/>
    </dgm:pt>
    <dgm:pt modelId="{2347AB56-9A8D-4B26-80B2-CE84B9E68B9E}" type="pres">
      <dgm:prSet presAssocID="{247A9E44-E7EA-45CB-BBAB-9DF51E818B72}" presName="horzSpace3" presStyleCnt="0"/>
      <dgm:spPr/>
    </dgm:pt>
    <dgm:pt modelId="{C0D7E3F0-B9A7-4040-952C-2034D6CEF4A2}" type="pres">
      <dgm:prSet presAssocID="{247A9E44-E7EA-45CB-BBAB-9DF51E818B72}" presName="tx3" presStyleLbl="revTx" presStyleIdx="11" presStyleCnt="12"/>
      <dgm:spPr/>
      <dgm:t>
        <a:bodyPr/>
        <a:lstStyle/>
        <a:p>
          <a:endParaRPr lang="en-US"/>
        </a:p>
      </dgm:t>
    </dgm:pt>
    <dgm:pt modelId="{A86AAB57-10B0-48DE-A414-798A8E28FEBB}" type="pres">
      <dgm:prSet presAssocID="{247A9E44-E7EA-45CB-BBAB-9DF51E818B72}" presName="vert3" presStyleCnt="0"/>
      <dgm:spPr/>
    </dgm:pt>
    <dgm:pt modelId="{B5DE1865-9D62-4A06-BF00-5C6B4E134A38}" type="pres">
      <dgm:prSet presAssocID="{2A0B34D1-2A36-4297-952D-D6F5447506BC}" presName="thinLine2b" presStyleLbl="callout" presStyleIdx="7" presStyleCnt="8"/>
      <dgm:spPr/>
    </dgm:pt>
    <dgm:pt modelId="{0C0D785C-2AAB-402A-8917-B7EA82CD6B59}" type="pres">
      <dgm:prSet presAssocID="{2A0B34D1-2A36-4297-952D-D6F5447506BC}" presName="vertSpace2b" presStyleCnt="0"/>
      <dgm:spPr/>
    </dgm:pt>
  </dgm:ptLst>
  <dgm:cxnLst>
    <dgm:cxn modelId="{7C650F04-C195-4B6A-977B-1A75A4AA482F}" type="presOf" srcId="{323C23CE-4EC8-458A-BA0C-3B73A40F0550}" destId="{73DED8C0-8761-4942-B030-DFF59F696D19}" srcOrd="0" destOrd="0" presId="urn:microsoft.com/office/officeart/2008/layout/LinedList"/>
    <dgm:cxn modelId="{4F773ACF-8D18-4C01-B44D-28FDB730B85B}" srcId="{1A57B9AB-19DB-4DF4-8EC8-39DC3E9A8F67}" destId="{6252011F-60E9-4229-9B14-282CD0D81A72}" srcOrd="2" destOrd="0" parTransId="{7AC13DDF-C000-4DE3-BDE9-22DB18F90805}" sibTransId="{2AD20E58-BA44-4136-8C1D-5E7156BB4F0B}"/>
    <dgm:cxn modelId="{67A1FBD2-84A7-4247-9A40-7C8ED86A5222}" type="presOf" srcId="{CF125254-76E3-4FFC-9633-10FDDDE88D56}" destId="{52EF42AA-D82D-4C4A-BF12-46A3CF6E254C}" srcOrd="0" destOrd="0" presId="urn:microsoft.com/office/officeart/2008/layout/LinedList"/>
    <dgm:cxn modelId="{E73F8F92-ACF5-469F-884B-3FE04404D4D9}" srcId="{FC3B339F-8568-4F0E-AF84-1F728CF2CB24}" destId="{CF125254-76E3-4FFC-9633-10FDDDE88D56}" srcOrd="0" destOrd="0" parTransId="{078D2671-7102-4B1B-AB33-9D6136928426}" sibTransId="{21030BD1-1A0F-47AA-9F17-FBD5CF8A6CC8}"/>
    <dgm:cxn modelId="{B1CF8E6C-ECE2-45E0-B842-65CA3C40F454}" srcId="{2A0B34D1-2A36-4297-952D-D6F5447506BC}" destId="{9DCFA754-F837-40D9-8719-5FE3A8D8B852}" srcOrd="0" destOrd="0" parTransId="{05D99A42-F902-4E41-8E52-F92981AD7992}" sibTransId="{2767E20C-3FB2-4812-A9CA-0ADD4D776706}"/>
    <dgm:cxn modelId="{BFDA03A1-83C2-4688-BBE0-DEFFFEC94977}" type="presOf" srcId="{9DCFA754-F837-40D9-8719-5FE3A8D8B852}" destId="{FA53CBC5-8ACF-46D5-80FC-E86E6763096D}" srcOrd="0" destOrd="0" presId="urn:microsoft.com/office/officeart/2008/layout/LinedList"/>
    <dgm:cxn modelId="{C850F70A-0C97-4F51-9666-99E59DEA5DE2}" type="presOf" srcId="{15F83E25-41BA-4235-AD81-09317F46C90C}" destId="{E3373332-97A0-4FE5-AC60-B2D88793E549}" srcOrd="0" destOrd="0" presId="urn:microsoft.com/office/officeart/2008/layout/LinedList"/>
    <dgm:cxn modelId="{2835FEFF-82B8-439F-9736-BA6ED1C4E891}" srcId="{15F83E25-41BA-4235-AD81-09317F46C90C}" destId="{491060B2-75F0-4AAD-AF9B-E31A0AC7A096}" srcOrd="0" destOrd="0" parTransId="{1C7A7861-328A-4B37-BD98-691A92CFC070}" sibTransId="{E0343EEC-0B65-4FAF-A06E-F320D70C4321}"/>
    <dgm:cxn modelId="{FC497E57-FAA2-46E8-A59F-0840529B1899}" srcId="{FC3B339F-8568-4F0E-AF84-1F728CF2CB24}" destId="{3D75C587-2BA9-4B7F-AE58-7B4B333A6C67}" srcOrd="1" destOrd="0" parTransId="{7785FE86-0886-44F8-94C7-496F7E1CF789}" sibTransId="{27DA3B98-4225-4FC1-830E-E89C4E0CCBC9}"/>
    <dgm:cxn modelId="{FC876C57-B6F6-4281-ADB6-C18478CF4B84}" type="presOf" srcId="{207E37B9-4800-48C0-9892-5004776B3B55}" destId="{82745D1F-B228-4FD3-9ABB-522BA45DB4BF}" srcOrd="0" destOrd="0" presId="urn:microsoft.com/office/officeart/2008/layout/LinedList"/>
    <dgm:cxn modelId="{C7E646FD-40FF-4EAB-B1E6-7E3B17B68BE0}" srcId="{1A57B9AB-19DB-4DF4-8EC8-39DC3E9A8F67}" destId="{15F83E25-41BA-4235-AD81-09317F46C90C}" srcOrd="1" destOrd="0" parTransId="{DDBAF69D-4A66-4569-A03B-C7034BB5CB67}" sibTransId="{8D955E78-1E98-4C7A-ACFE-3B61BB6874C7}"/>
    <dgm:cxn modelId="{8D4874D4-8BEF-4B3B-8557-59C962CA620F}" type="presOf" srcId="{29628ABE-5C09-4DD5-BCA7-C41EA81A7A93}" destId="{C743C9E6-C7B3-446B-8365-5BA7C3A00DF8}" srcOrd="0" destOrd="0" presId="urn:microsoft.com/office/officeart/2008/layout/LinedList"/>
    <dgm:cxn modelId="{6A5945AB-6BCC-49B8-9691-4F9855D5FA33}" srcId="{2A0B34D1-2A36-4297-952D-D6F5447506BC}" destId="{323C23CE-4EC8-458A-BA0C-3B73A40F0550}" srcOrd="2" destOrd="0" parTransId="{335E10F3-071E-4D06-ACC4-DBFF9413F028}" sibTransId="{0A003A55-92B3-448B-9CB8-93525F5356E6}"/>
    <dgm:cxn modelId="{4FEF68DD-A937-4116-A6D7-FC63A79E3BAD}" srcId="{6252011F-60E9-4229-9B14-282CD0D81A72}" destId="{2A0B34D1-2A36-4297-952D-D6F5447506BC}" srcOrd="0" destOrd="0" parTransId="{0A612454-30BC-49E5-852E-841CBFDD3087}" sibTransId="{1985E7AB-FF67-499B-8CB0-3FAD63418437}"/>
    <dgm:cxn modelId="{7C9D3FA4-C921-4575-9319-ABBAD2637455}" type="presOf" srcId="{6252011F-60E9-4229-9B14-282CD0D81A72}" destId="{801B467D-1BA7-4440-9C7E-2DDBCE9CFFB4}" srcOrd="0" destOrd="0" presId="urn:microsoft.com/office/officeart/2008/layout/LinedList"/>
    <dgm:cxn modelId="{4FF5AB60-39D9-416B-BECB-A5077187644F}" srcId="{2A0B34D1-2A36-4297-952D-D6F5447506BC}" destId="{247A9E44-E7EA-45CB-BBAB-9DF51E818B72}" srcOrd="3" destOrd="0" parTransId="{D58CCAC0-3303-492D-8246-7C57331D9BC7}" sibTransId="{D30ECD2B-C42A-4D89-B606-507B0A739C0E}"/>
    <dgm:cxn modelId="{BE63563E-55A9-43F7-A120-FFE6539821CF}" type="presOf" srcId="{491060B2-75F0-4AAD-AF9B-E31A0AC7A096}" destId="{18304539-41FB-4228-9BB9-0A3833172F79}" srcOrd="0" destOrd="0" presId="urn:microsoft.com/office/officeart/2008/layout/LinedList"/>
    <dgm:cxn modelId="{C5F0281E-9EE5-4FD2-9C24-B0732470EEB9}" type="presOf" srcId="{3D75C587-2BA9-4B7F-AE58-7B4B333A6C67}" destId="{5185B678-FE32-45AF-8B04-CE3039A58778}" srcOrd="0" destOrd="0" presId="urn:microsoft.com/office/officeart/2008/layout/LinedList"/>
    <dgm:cxn modelId="{7897CD30-7291-4394-8D87-655C26887A54}" srcId="{2A0B34D1-2A36-4297-952D-D6F5447506BC}" destId="{207E37B9-4800-48C0-9892-5004776B3B55}" srcOrd="1" destOrd="0" parTransId="{5D939F7A-EE56-4591-A626-3F5ABDEB2D4E}" sibTransId="{C93B852C-275E-493E-A7BA-E95FAB5C3907}"/>
    <dgm:cxn modelId="{85CC306B-0D0F-4608-AD78-ACE19EDA125C}" type="presOf" srcId="{1A57B9AB-19DB-4DF4-8EC8-39DC3E9A8F67}" destId="{076E2372-9204-40CE-AF71-15BB7F85FDA3}" srcOrd="0" destOrd="0" presId="urn:microsoft.com/office/officeart/2008/layout/LinedList"/>
    <dgm:cxn modelId="{E106AAAF-F9E8-4EB3-A882-F590048C5EEB}" srcId="{1A57B9AB-19DB-4DF4-8EC8-39DC3E9A8F67}" destId="{FC3B339F-8568-4F0E-AF84-1F728CF2CB24}" srcOrd="0" destOrd="0" parTransId="{C5D83EEE-EDC4-45F2-928F-2C8D37EA5E2E}" sibTransId="{3813F3E4-6029-46A4-9D85-1222DA37C1AB}"/>
    <dgm:cxn modelId="{FFE024DA-7905-4EED-AF21-A0F2F121B310}" type="presOf" srcId="{247A9E44-E7EA-45CB-BBAB-9DF51E818B72}" destId="{C0D7E3F0-B9A7-4040-952C-2034D6CEF4A2}" srcOrd="0" destOrd="0" presId="urn:microsoft.com/office/officeart/2008/layout/LinedList"/>
    <dgm:cxn modelId="{57C677EA-F0A5-435C-AB92-77E4F4C3A36D}" type="presOf" srcId="{FC3B339F-8568-4F0E-AF84-1F728CF2CB24}" destId="{C444078F-E328-4E79-86C5-56DDE687ABD7}" srcOrd="0" destOrd="0" presId="urn:microsoft.com/office/officeart/2008/layout/LinedList"/>
    <dgm:cxn modelId="{A5FFF064-7065-475A-82DA-E1B1DDF90CE6}" type="presOf" srcId="{2A0B34D1-2A36-4297-952D-D6F5447506BC}" destId="{40EEE442-4523-4C8F-85F6-3A76F3C804D6}" srcOrd="0" destOrd="0" presId="urn:microsoft.com/office/officeart/2008/layout/LinedList"/>
    <dgm:cxn modelId="{0F4A7D50-A5D2-401D-8938-C75381F6AE1E}" srcId="{15F83E25-41BA-4235-AD81-09317F46C90C}" destId="{29628ABE-5C09-4DD5-BCA7-C41EA81A7A93}" srcOrd="1" destOrd="0" parTransId="{53617FA8-7C8F-45F6-89C9-35AF4058F87E}" sibTransId="{2F8AD40B-1E72-4AC4-9A11-0589FD46A08E}"/>
    <dgm:cxn modelId="{08FE3054-3C4F-4AB2-8367-62BFEC96CC7B}" type="presParOf" srcId="{076E2372-9204-40CE-AF71-15BB7F85FDA3}" destId="{D615DFB9-DA89-47E1-8440-7F1926C07A0D}" srcOrd="0" destOrd="0" presId="urn:microsoft.com/office/officeart/2008/layout/LinedList"/>
    <dgm:cxn modelId="{797B9146-0431-455F-9B90-B8C2C4993D11}" type="presParOf" srcId="{076E2372-9204-40CE-AF71-15BB7F85FDA3}" destId="{F0980E03-670D-4560-A7DE-6F7CAB531C35}" srcOrd="1" destOrd="0" presId="urn:microsoft.com/office/officeart/2008/layout/LinedList"/>
    <dgm:cxn modelId="{D2D2F63C-CEA2-44FF-81B9-51E634E9E1C0}" type="presParOf" srcId="{F0980E03-670D-4560-A7DE-6F7CAB531C35}" destId="{C444078F-E328-4E79-86C5-56DDE687ABD7}" srcOrd="0" destOrd="0" presId="urn:microsoft.com/office/officeart/2008/layout/LinedList"/>
    <dgm:cxn modelId="{395DE36A-5BD4-4D99-B06B-A0AA2FB9A8E8}" type="presParOf" srcId="{F0980E03-670D-4560-A7DE-6F7CAB531C35}" destId="{831DBC3B-F813-4A1A-8655-CD9666BBA0E2}" srcOrd="1" destOrd="0" presId="urn:microsoft.com/office/officeart/2008/layout/LinedList"/>
    <dgm:cxn modelId="{AE43EF0A-63C1-466D-9CB2-B0FF1EA47ED9}" type="presParOf" srcId="{831DBC3B-F813-4A1A-8655-CD9666BBA0E2}" destId="{201BEB77-5DD6-4ABA-9BCF-7C937ED7B63B}" srcOrd="0" destOrd="0" presId="urn:microsoft.com/office/officeart/2008/layout/LinedList"/>
    <dgm:cxn modelId="{043A3C8F-E3CA-4B89-9555-B28515B5DBBD}" type="presParOf" srcId="{831DBC3B-F813-4A1A-8655-CD9666BBA0E2}" destId="{014A71E4-1EC6-4759-87FE-B3D4F95F69A8}" srcOrd="1" destOrd="0" presId="urn:microsoft.com/office/officeart/2008/layout/LinedList"/>
    <dgm:cxn modelId="{17ACD548-51A0-461B-B8FC-E0C367C10DCD}" type="presParOf" srcId="{014A71E4-1EC6-4759-87FE-B3D4F95F69A8}" destId="{6DDF8995-430D-4F86-A18F-79AFBD75D041}" srcOrd="0" destOrd="0" presId="urn:microsoft.com/office/officeart/2008/layout/LinedList"/>
    <dgm:cxn modelId="{FDEACC0E-E287-43C8-B141-4E0011864B50}" type="presParOf" srcId="{014A71E4-1EC6-4759-87FE-B3D4F95F69A8}" destId="{52EF42AA-D82D-4C4A-BF12-46A3CF6E254C}" srcOrd="1" destOrd="0" presId="urn:microsoft.com/office/officeart/2008/layout/LinedList"/>
    <dgm:cxn modelId="{73085BD8-EF55-4DA6-928A-F0E496FF1F97}" type="presParOf" srcId="{014A71E4-1EC6-4759-87FE-B3D4F95F69A8}" destId="{87B0CF24-F4C8-4C23-8CF4-CD8AA42A6FAA}" srcOrd="2" destOrd="0" presId="urn:microsoft.com/office/officeart/2008/layout/LinedList"/>
    <dgm:cxn modelId="{6451E113-BC0A-41A8-82D3-610C462541D3}" type="presParOf" srcId="{831DBC3B-F813-4A1A-8655-CD9666BBA0E2}" destId="{AE3C38DB-90ED-47C6-971D-9E455D2CC4F2}" srcOrd="2" destOrd="0" presId="urn:microsoft.com/office/officeart/2008/layout/LinedList"/>
    <dgm:cxn modelId="{14E7E7B6-6D85-4360-86FF-7CE5677D43EB}" type="presParOf" srcId="{831DBC3B-F813-4A1A-8655-CD9666BBA0E2}" destId="{D7488B49-78EB-4353-A989-824E39653A45}" srcOrd="3" destOrd="0" presId="urn:microsoft.com/office/officeart/2008/layout/LinedList"/>
    <dgm:cxn modelId="{B40E180F-FB2F-4269-9BB0-19CDD1A2398D}" type="presParOf" srcId="{831DBC3B-F813-4A1A-8655-CD9666BBA0E2}" destId="{0BD9952A-B31F-47C4-BEBA-BBB39095194E}" srcOrd="4" destOrd="0" presId="urn:microsoft.com/office/officeart/2008/layout/LinedList"/>
    <dgm:cxn modelId="{279DFABD-46EF-45AE-871E-D3BB9415F9EA}" type="presParOf" srcId="{0BD9952A-B31F-47C4-BEBA-BBB39095194E}" destId="{2A009127-3525-40BC-A354-B0347FBAF1F4}" srcOrd="0" destOrd="0" presId="urn:microsoft.com/office/officeart/2008/layout/LinedList"/>
    <dgm:cxn modelId="{976256E9-205E-4CA9-A291-B433ACD20964}" type="presParOf" srcId="{0BD9952A-B31F-47C4-BEBA-BBB39095194E}" destId="{5185B678-FE32-45AF-8B04-CE3039A58778}" srcOrd="1" destOrd="0" presId="urn:microsoft.com/office/officeart/2008/layout/LinedList"/>
    <dgm:cxn modelId="{D156A0B0-71BD-4D47-8CA3-DAB9E61CFD07}" type="presParOf" srcId="{0BD9952A-B31F-47C4-BEBA-BBB39095194E}" destId="{D2F5983B-9AAC-43C6-A49C-14C97D6D1D26}" srcOrd="2" destOrd="0" presId="urn:microsoft.com/office/officeart/2008/layout/LinedList"/>
    <dgm:cxn modelId="{4DA88132-E093-42E0-A670-94A47C6930B8}" type="presParOf" srcId="{831DBC3B-F813-4A1A-8655-CD9666BBA0E2}" destId="{C2D5A39C-1F23-43C5-8E2E-92370F8CF00D}" srcOrd="5" destOrd="0" presId="urn:microsoft.com/office/officeart/2008/layout/LinedList"/>
    <dgm:cxn modelId="{B3A56668-FC30-4BD4-A1DF-04EF3425C66B}" type="presParOf" srcId="{831DBC3B-F813-4A1A-8655-CD9666BBA0E2}" destId="{A1B8308D-43D1-47F5-8CEB-69E3F244861A}" srcOrd="6" destOrd="0" presId="urn:microsoft.com/office/officeart/2008/layout/LinedList"/>
    <dgm:cxn modelId="{AC7F9F1D-C740-404B-97BA-7701D1A451C5}" type="presParOf" srcId="{076E2372-9204-40CE-AF71-15BB7F85FDA3}" destId="{4DF275E7-EE6F-4E57-B455-8472134646F0}" srcOrd="2" destOrd="0" presId="urn:microsoft.com/office/officeart/2008/layout/LinedList"/>
    <dgm:cxn modelId="{31A5C489-8414-4E68-9E53-965FD330F4C3}" type="presParOf" srcId="{076E2372-9204-40CE-AF71-15BB7F85FDA3}" destId="{3D775761-0C15-49C3-A913-76543AC246C7}" srcOrd="3" destOrd="0" presId="urn:microsoft.com/office/officeart/2008/layout/LinedList"/>
    <dgm:cxn modelId="{7F9B9249-3279-4205-837E-E6BC8ABF3B79}" type="presParOf" srcId="{3D775761-0C15-49C3-A913-76543AC246C7}" destId="{E3373332-97A0-4FE5-AC60-B2D88793E549}" srcOrd="0" destOrd="0" presId="urn:microsoft.com/office/officeart/2008/layout/LinedList"/>
    <dgm:cxn modelId="{3EC78091-CC1D-4F7A-AE8A-E7A910D153C9}" type="presParOf" srcId="{3D775761-0C15-49C3-A913-76543AC246C7}" destId="{59312D4B-81E0-4F4A-9AE1-8B2522810BDD}" srcOrd="1" destOrd="0" presId="urn:microsoft.com/office/officeart/2008/layout/LinedList"/>
    <dgm:cxn modelId="{757A6E1F-771A-4909-AE6E-09DE4A1608F9}" type="presParOf" srcId="{59312D4B-81E0-4F4A-9AE1-8B2522810BDD}" destId="{66C4D618-2179-4E94-A091-0AD62CD728E4}" srcOrd="0" destOrd="0" presId="urn:microsoft.com/office/officeart/2008/layout/LinedList"/>
    <dgm:cxn modelId="{D6A640E3-5CF9-467C-A216-48F9785A9FAB}" type="presParOf" srcId="{59312D4B-81E0-4F4A-9AE1-8B2522810BDD}" destId="{47AC8397-9B4E-46B1-929D-459C02079D20}" srcOrd="1" destOrd="0" presId="urn:microsoft.com/office/officeart/2008/layout/LinedList"/>
    <dgm:cxn modelId="{69AEF1E6-4CDB-4C4C-A737-E1E61322E3F0}" type="presParOf" srcId="{47AC8397-9B4E-46B1-929D-459C02079D20}" destId="{B1066101-5496-41C3-9A22-2BF0BD770C0B}" srcOrd="0" destOrd="0" presId="urn:microsoft.com/office/officeart/2008/layout/LinedList"/>
    <dgm:cxn modelId="{D8D4C8CA-F11A-4BC4-AB5C-16E1A9CC95FB}" type="presParOf" srcId="{47AC8397-9B4E-46B1-929D-459C02079D20}" destId="{18304539-41FB-4228-9BB9-0A3833172F79}" srcOrd="1" destOrd="0" presId="urn:microsoft.com/office/officeart/2008/layout/LinedList"/>
    <dgm:cxn modelId="{C7367904-94FE-45E2-8026-2BB0711D3A92}" type="presParOf" srcId="{47AC8397-9B4E-46B1-929D-459C02079D20}" destId="{A9C012F6-223D-43FF-9832-8E30368306EF}" srcOrd="2" destOrd="0" presId="urn:microsoft.com/office/officeart/2008/layout/LinedList"/>
    <dgm:cxn modelId="{B8405F5B-9D8C-4475-8AD5-D7428AB6608C}" type="presParOf" srcId="{59312D4B-81E0-4F4A-9AE1-8B2522810BDD}" destId="{639C0143-67D9-4537-A938-DCF15822F767}" srcOrd="2" destOrd="0" presId="urn:microsoft.com/office/officeart/2008/layout/LinedList"/>
    <dgm:cxn modelId="{4484C120-658E-41B5-B500-CE27C422F352}" type="presParOf" srcId="{59312D4B-81E0-4F4A-9AE1-8B2522810BDD}" destId="{800222A8-F0E3-43C5-9BC4-B58B64DE9CF4}" srcOrd="3" destOrd="0" presId="urn:microsoft.com/office/officeart/2008/layout/LinedList"/>
    <dgm:cxn modelId="{858E3F4C-4EDC-40F7-8383-DBD1C74FE226}" type="presParOf" srcId="{59312D4B-81E0-4F4A-9AE1-8B2522810BDD}" destId="{C66094BE-1C6E-4B6D-A41F-815EED91C28D}" srcOrd="4" destOrd="0" presId="urn:microsoft.com/office/officeart/2008/layout/LinedList"/>
    <dgm:cxn modelId="{02D7817D-8ED9-4D0D-ABA2-62F2073C2BDB}" type="presParOf" srcId="{C66094BE-1C6E-4B6D-A41F-815EED91C28D}" destId="{0422DEAB-A0FA-4974-98CF-39D2510E1C93}" srcOrd="0" destOrd="0" presId="urn:microsoft.com/office/officeart/2008/layout/LinedList"/>
    <dgm:cxn modelId="{464FAF25-C5EA-4B25-AF40-0D033E750AA2}" type="presParOf" srcId="{C66094BE-1C6E-4B6D-A41F-815EED91C28D}" destId="{C743C9E6-C7B3-446B-8365-5BA7C3A00DF8}" srcOrd="1" destOrd="0" presId="urn:microsoft.com/office/officeart/2008/layout/LinedList"/>
    <dgm:cxn modelId="{8002913F-51CD-43EE-87C2-3BC012B3FB58}" type="presParOf" srcId="{C66094BE-1C6E-4B6D-A41F-815EED91C28D}" destId="{F321AF91-B40A-427C-AD11-E1D4CC98C21F}" srcOrd="2" destOrd="0" presId="urn:microsoft.com/office/officeart/2008/layout/LinedList"/>
    <dgm:cxn modelId="{52056664-96CB-4DC5-9970-F6EFF5FEF4AC}" type="presParOf" srcId="{59312D4B-81E0-4F4A-9AE1-8B2522810BDD}" destId="{118612D9-5E34-4516-B959-80209A02E21A}" srcOrd="5" destOrd="0" presId="urn:microsoft.com/office/officeart/2008/layout/LinedList"/>
    <dgm:cxn modelId="{DEB1439D-6978-461E-88EC-C307E7520FFC}" type="presParOf" srcId="{59312D4B-81E0-4F4A-9AE1-8B2522810BDD}" destId="{3399F3E7-54E9-4A7E-B9A9-76196EDDB49C}" srcOrd="6" destOrd="0" presId="urn:microsoft.com/office/officeart/2008/layout/LinedList"/>
    <dgm:cxn modelId="{01BD652E-2E02-445C-A43A-914AFDE57CEB}" type="presParOf" srcId="{076E2372-9204-40CE-AF71-15BB7F85FDA3}" destId="{DA534849-7DBD-4204-9109-D563784C635B}" srcOrd="4" destOrd="0" presId="urn:microsoft.com/office/officeart/2008/layout/LinedList"/>
    <dgm:cxn modelId="{546A19B9-3F54-4787-B36D-B6FDAE017C12}" type="presParOf" srcId="{076E2372-9204-40CE-AF71-15BB7F85FDA3}" destId="{8F286AA8-0A90-4787-B632-35098DFE97A9}" srcOrd="5" destOrd="0" presId="urn:microsoft.com/office/officeart/2008/layout/LinedList"/>
    <dgm:cxn modelId="{E6632245-78ED-416B-BF91-0C184F8348DE}" type="presParOf" srcId="{8F286AA8-0A90-4787-B632-35098DFE97A9}" destId="{801B467D-1BA7-4440-9C7E-2DDBCE9CFFB4}" srcOrd="0" destOrd="0" presId="urn:microsoft.com/office/officeart/2008/layout/LinedList"/>
    <dgm:cxn modelId="{E106E11F-5016-482F-BD9B-D50F0BAA02A2}" type="presParOf" srcId="{8F286AA8-0A90-4787-B632-35098DFE97A9}" destId="{BFE57FD6-172D-459E-B5A3-3F969C15537B}" srcOrd="1" destOrd="0" presId="urn:microsoft.com/office/officeart/2008/layout/LinedList"/>
    <dgm:cxn modelId="{E19B0C2E-01A8-4CD4-A640-D72D2F38B95D}" type="presParOf" srcId="{BFE57FD6-172D-459E-B5A3-3F969C15537B}" destId="{7ECA709E-5B5C-45CF-9B95-C190069FA535}" srcOrd="0" destOrd="0" presId="urn:microsoft.com/office/officeart/2008/layout/LinedList"/>
    <dgm:cxn modelId="{65DAB1DF-4FEB-4823-AA31-77A27907EB59}" type="presParOf" srcId="{BFE57FD6-172D-459E-B5A3-3F969C15537B}" destId="{6301DC7E-E97F-4152-97D0-42D51055FF75}" srcOrd="1" destOrd="0" presId="urn:microsoft.com/office/officeart/2008/layout/LinedList"/>
    <dgm:cxn modelId="{163B1BA7-D782-4D58-B853-4DB41C90470D}" type="presParOf" srcId="{6301DC7E-E97F-4152-97D0-42D51055FF75}" destId="{497C537D-ABBA-4EDC-A7CE-6FE43CC2582E}" srcOrd="0" destOrd="0" presId="urn:microsoft.com/office/officeart/2008/layout/LinedList"/>
    <dgm:cxn modelId="{430BD07A-6290-4448-919C-B88B6330EDE0}" type="presParOf" srcId="{6301DC7E-E97F-4152-97D0-42D51055FF75}" destId="{40EEE442-4523-4C8F-85F6-3A76F3C804D6}" srcOrd="1" destOrd="0" presId="urn:microsoft.com/office/officeart/2008/layout/LinedList"/>
    <dgm:cxn modelId="{8DEA7403-64B2-4DDB-A620-F5F50B4C9DE4}" type="presParOf" srcId="{6301DC7E-E97F-4152-97D0-42D51055FF75}" destId="{1B8A477C-4709-49BC-BEE4-0E67B428B888}" srcOrd="2" destOrd="0" presId="urn:microsoft.com/office/officeart/2008/layout/LinedList"/>
    <dgm:cxn modelId="{FC1469E9-E5AB-480C-A48A-4C0AF569575B}" type="presParOf" srcId="{1B8A477C-4709-49BC-BEE4-0E67B428B888}" destId="{241F4FAB-2DC1-42E2-8409-E992CCB7F402}" srcOrd="0" destOrd="0" presId="urn:microsoft.com/office/officeart/2008/layout/LinedList"/>
    <dgm:cxn modelId="{7D0E38DC-A393-4A67-9B2D-86AF5D52DCE5}" type="presParOf" srcId="{241F4FAB-2DC1-42E2-8409-E992CCB7F402}" destId="{95DB1917-C82A-4745-A985-581E26E26D69}" srcOrd="0" destOrd="0" presId="urn:microsoft.com/office/officeart/2008/layout/LinedList"/>
    <dgm:cxn modelId="{49BD4642-8933-4892-9434-78F7EAC74368}" type="presParOf" srcId="{241F4FAB-2DC1-42E2-8409-E992CCB7F402}" destId="{FA53CBC5-8ACF-46D5-80FC-E86E6763096D}" srcOrd="1" destOrd="0" presId="urn:microsoft.com/office/officeart/2008/layout/LinedList"/>
    <dgm:cxn modelId="{E8EF450A-82A0-4D31-A436-B463619CD739}" type="presParOf" srcId="{241F4FAB-2DC1-42E2-8409-E992CCB7F402}" destId="{D06BAACA-445C-4C34-AAB7-76296ACA2F03}" srcOrd="2" destOrd="0" presId="urn:microsoft.com/office/officeart/2008/layout/LinedList"/>
    <dgm:cxn modelId="{32F64F05-86CB-4476-9959-B2179C37F155}" type="presParOf" srcId="{1B8A477C-4709-49BC-BEE4-0E67B428B888}" destId="{B8DBE3A5-F6EF-4816-98E4-23A5BB0DE100}" srcOrd="1" destOrd="0" presId="urn:microsoft.com/office/officeart/2008/layout/LinedList"/>
    <dgm:cxn modelId="{6EABEE20-0313-487B-8BB0-05887CEF16B7}" type="presParOf" srcId="{1B8A477C-4709-49BC-BEE4-0E67B428B888}" destId="{1607062D-1328-450B-8601-6179A2C7841F}" srcOrd="2" destOrd="0" presId="urn:microsoft.com/office/officeart/2008/layout/LinedList"/>
    <dgm:cxn modelId="{3FF20561-6091-45F7-BDFE-367B7B89CC7D}" type="presParOf" srcId="{1607062D-1328-450B-8601-6179A2C7841F}" destId="{B80B2821-470A-40A1-94D0-B74855136149}" srcOrd="0" destOrd="0" presId="urn:microsoft.com/office/officeart/2008/layout/LinedList"/>
    <dgm:cxn modelId="{838EBD4A-C159-46F9-9AF2-8B3D6320682A}" type="presParOf" srcId="{1607062D-1328-450B-8601-6179A2C7841F}" destId="{82745D1F-B228-4FD3-9ABB-522BA45DB4BF}" srcOrd="1" destOrd="0" presId="urn:microsoft.com/office/officeart/2008/layout/LinedList"/>
    <dgm:cxn modelId="{36F47A0F-01E7-40F1-8FB7-DB953FD6DE8C}" type="presParOf" srcId="{1607062D-1328-450B-8601-6179A2C7841F}" destId="{FF31A9BF-234C-4FE6-92CB-63861269DD45}" srcOrd="2" destOrd="0" presId="urn:microsoft.com/office/officeart/2008/layout/LinedList"/>
    <dgm:cxn modelId="{8532F56E-8324-4797-859B-2E39C260F5DB}" type="presParOf" srcId="{1B8A477C-4709-49BC-BEE4-0E67B428B888}" destId="{F5CA55BC-5210-4968-A663-22EBC2C7F63C}" srcOrd="3" destOrd="0" presId="urn:microsoft.com/office/officeart/2008/layout/LinedList"/>
    <dgm:cxn modelId="{3F48CB06-D240-49F4-B216-54DCA66C3DB5}" type="presParOf" srcId="{1B8A477C-4709-49BC-BEE4-0E67B428B888}" destId="{2E165681-74CE-44AC-8454-CF17A1CEAEB5}" srcOrd="4" destOrd="0" presId="urn:microsoft.com/office/officeart/2008/layout/LinedList"/>
    <dgm:cxn modelId="{E38CC0CE-7E25-48B7-89D5-5787FD77B9AA}" type="presParOf" srcId="{2E165681-74CE-44AC-8454-CF17A1CEAEB5}" destId="{FDB88F8D-65F6-4D2A-9531-73A1C9EA44B7}" srcOrd="0" destOrd="0" presId="urn:microsoft.com/office/officeart/2008/layout/LinedList"/>
    <dgm:cxn modelId="{5AA64851-BE60-4B95-A977-A861F58063CA}" type="presParOf" srcId="{2E165681-74CE-44AC-8454-CF17A1CEAEB5}" destId="{73DED8C0-8761-4942-B030-DFF59F696D19}" srcOrd="1" destOrd="0" presId="urn:microsoft.com/office/officeart/2008/layout/LinedList"/>
    <dgm:cxn modelId="{3D720593-A998-4D14-B49E-89DFE07C770C}" type="presParOf" srcId="{2E165681-74CE-44AC-8454-CF17A1CEAEB5}" destId="{A6F074BE-1B44-4A03-924F-4204DCCE2F04}" srcOrd="2" destOrd="0" presId="urn:microsoft.com/office/officeart/2008/layout/LinedList"/>
    <dgm:cxn modelId="{F8A7C988-8DFB-47F4-8B95-3D2672914170}" type="presParOf" srcId="{1B8A477C-4709-49BC-BEE4-0E67B428B888}" destId="{F6EAF1D2-F0A3-4A06-B89E-11A9BB2D7BE3}" srcOrd="5" destOrd="0" presId="urn:microsoft.com/office/officeart/2008/layout/LinedList"/>
    <dgm:cxn modelId="{ABF6C953-D417-4B48-9CB5-51CDEFE26B1B}" type="presParOf" srcId="{1B8A477C-4709-49BC-BEE4-0E67B428B888}" destId="{9AE7B3AD-DE1C-499E-8805-7FA141F55060}" srcOrd="6" destOrd="0" presId="urn:microsoft.com/office/officeart/2008/layout/LinedList"/>
    <dgm:cxn modelId="{001C780F-F866-4EC1-ADE9-EE90C4E67CEA}" type="presParOf" srcId="{9AE7B3AD-DE1C-499E-8805-7FA141F55060}" destId="{2347AB56-9A8D-4B26-80B2-CE84B9E68B9E}" srcOrd="0" destOrd="0" presId="urn:microsoft.com/office/officeart/2008/layout/LinedList"/>
    <dgm:cxn modelId="{A548782B-A4E4-4FA3-9D2B-34E0E14476B7}" type="presParOf" srcId="{9AE7B3AD-DE1C-499E-8805-7FA141F55060}" destId="{C0D7E3F0-B9A7-4040-952C-2034D6CEF4A2}" srcOrd="1" destOrd="0" presId="urn:microsoft.com/office/officeart/2008/layout/LinedList"/>
    <dgm:cxn modelId="{5F8037BB-D19A-4311-AB5E-DC0E8292552B}" type="presParOf" srcId="{9AE7B3AD-DE1C-499E-8805-7FA141F55060}" destId="{A86AAB57-10B0-48DE-A414-798A8E28FEBB}" srcOrd="2" destOrd="0" presId="urn:microsoft.com/office/officeart/2008/layout/LinedList"/>
    <dgm:cxn modelId="{048BE7C1-4262-42A4-A790-B1DD0ED71DA7}" type="presParOf" srcId="{BFE57FD6-172D-459E-B5A3-3F969C15537B}" destId="{B5DE1865-9D62-4A06-BF00-5C6B4E134A38}" srcOrd="2" destOrd="0" presId="urn:microsoft.com/office/officeart/2008/layout/LinedList"/>
    <dgm:cxn modelId="{05AE6771-4591-470C-A20A-4544CFE22353}" type="presParOf" srcId="{BFE57FD6-172D-459E-B5A3-3F969C15537B}" destId="{0C0D785C-2AAB-402A-8917-B7EA82CD6B5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36B5C7-E456-4B06-819B-6E3F4FCE47ED}" type="doc">
      <dgm:prSet loTypeId="urn:microsoft.com/office/officeart/2005/8/layout/vList6" loCatId="list" qsTypeId="urn:microsoft.com/office/officeart/2005/8/quickstyle/simple5" qsCatId="simple" csTypeId="urn:microsoft.com/office/officeart/2005/8/colors/colorful1" csCatId="colorful" phldr="1"/>
      <dgm:spPr/>
      <dgm:t>
        <a:bodyPr/>
        <a:lstStyle/>
        <a:p>
          <a:endParaRPr lang="en-US"/>
        </a:p>
      </dgm:t>
    </dgm:pt>
    <dgm:pt modelId="{6BA0EDF9-CBCB-4FFE-848E-E14D0E503F39}">
      <dgm:prSet phldrT="[Text]"/>
      <dgm:spPr/>
      <dgm:t>
        <a:bodyPr/>
        <a:lstStyle/>
        <a:p>
          <a:r>
            <a:rPr lang="en-US" b="0" dirty="0" smtClean="0">
              <a:effectLst/>
              <a:latin typeface="+mn-lt"/>
            </a:rPr>
            <a:t>Low momentum electron coincidence</a:t>
          </a:r>
          <a:endParaRPr lang="en-US" b="0" dirty="0">
            <a:effectLst/>
            <a:latin typeface="+mn-lt"/>
          </a:endParaRPr>
        </a:p>
      </dgm:t>
    </dgm:pt>
    <dgm:pt modelId="{63222FB9-4D9D-4300-B02E-53B182619E1F}" type="parTrans" cxnId="{68B6FADD-0C7E-4B3B-B93E-125D7D1CEEC8}">
      <dgm:prSet/>
      <dgm:spPr/>
      <dgm:t>
        <a:bodyPr/>
        <a:lstStyle/>
        <a:p>
          <a:endParaRPr lang="en-US"/>
        </a:p>
      </dgm:t>
    </dgm:pt>
    <dgm:pt modelId="{25BBB6D7-E888-4959-810D-28AEB24DE920}" type="sibTrans" cxnId="{68B6FADD-0C7E-4B3B-B93E-125D7D1CEEC8}">
      <dgm:prSet/>
      <dgm:spPr/>
      <dgm:t>
        <a:bodyPr/>
        <a:lstStyle/>
        <a:p>
          <a:endParaRPr lang="en-US"/>
        </a:p>
      </dgm:t>
    </dgm:pt>
    <dgm:pt modelId="{CC716714-C87C-4100-8FBB-1F8FD65554FD}">
      <dgm:prSet phldrT="[Text]"/>
      <dgm:spPr/>
      <dgm:t>
        <a:bodyPr/>
        <a:lstStyle/>
        <a:p>
          <a:r>
            <a:rPr lang="en-US" dirty="0" smtClean="0"/>
            <a:t>High acceptance</a:t>
          </a:r>
          <a:endParaRPr lang="en-US" dirty="0"/>
        </a:p>
      </dgm:t>
    </dgm:pt>
    <dgm:pt modelId="{946868C4-964F-41E4-8325-DC017BBE4C9C}" type="parTrans" cxnId="{36EDB16E-8681-4DC4-833E-07730F32DB47}">
      <dgm:prSet/>
      <dgm:spPr/>
      <dgm:t>
        <a:bodyPr/>
        <a:lstStyle/>
        <a:p>
          <a:endParaRPr lang="en-US"/>
        </a:p>
      </dgm:t>
    </dgm:pt>
    <dgm:pt modelId="{BC452386-C0F5-465F-9CF1-07FFDDDF6A6F}" type="sibTrans" cxnId="{36EDB16E-8681-4DC4-833E-07730F32DB47}">
      <dgm:prSet/>
      <dgm:spPr/>
      <dgm:t>
        <a:bodyPr/>
        <a:lstStyle/>
        <a:p>
          <a:endParaRPr lang="en-US"/>
        </a:p>
      </dgm:t>
    </dgm:pt>
    <dgm:pt modelId="{9B611C48-FBB5-4B5D-BD5D-0A843CAD258F}">
      <dgm:prSet phldrT="[Text]"/>
      <dgm:spPr/>
      <dgm:t>
        <a:bodyPr/>
        <a:lstStyle/>
        <a:p>
          <a:r>
            <a:rPr lang="en-US" dirty="0" smtClean="0"/>
            <a:t>For high precision measurements</a:t>
          </a:r>
          <a:endParaRPr lang="en-US" dirty="0"/>
        </a:p>
      </dgm:t>
    </dgm:pt>
    <dgm:pt modelId="{175F359F-0255-484D-9C22-A320A0DBCB06}" type="parTrans" cxnId="{1C27A528-BDB1-4716-AF59-28071E0132D3}">
      <dgm:prSet/>
      <dgm:spPr/>
      <dgm:t>
        <a:bodyPr/>
        <a:lstStyle/>
        <a:p>
          <a:endParaRPr lang="en-US"/>
        </a:p>
      </dgm:t>
    </dgm:pt>
    <dgm:pt modelId="{D6D0132E-B8E8-4CF3-A9CD-A3C7B007BA8D}" type="sibTrans" cxnId="{1C27A528-BDB1-4716-AF59-28071E0132D3}">
      <dgm:prSet/>
      <dgm:spPr/>
      <dgm:t>
        <a:bodyPr/>
        <a:lstStyle/>
        <a:p>
          <a:endParaRPr lang="en-US"/>
        </a:p>
      </dgm:t>
    </dgm:pt>
    <dgm:pt modelId="{8963081B-35BE-4329-9E04-4032861E215E}">
      <dgm:prSet phldrT="[Text]"/>
      <dgm:spPr/>
      <dgm:t>
        <a:bodyPr/>
        <a:lstStyle/>
        <a:p>
          <a:r>
            <a:rPr lang="en-US" dirty="0" smtClean="0"/>
            <a:t>On the scale of the bunch frequency (ns timestamping)</a:t>
          </a:r>
          <a:endParaRPr lang="en-US" dirty="0"/>
        </a:p>
      </dgm:t>
    </dgm:pt>
    <dgm:pt modelId="{7A1FDDC9-F4CB-4590-A14B-1579C4E05E10}" type="parTrans" cxnId="{00D27B1A-6880-44E3-98DD-6BA1BE5EEB41}">
      <dgm:prSet/>
      <dgm:spPr/>
      <dgm:t>
        <a:bodyPr/>
        <a:lstStyle/>
        <a:p>
          <a:endParaRPr lang="en-US"/>
        </a:p>
      </dgm:t>
    </dgm:pt>
    <dgm:pt modelId="{6314B021-CAB6-47FF-8BE6-AAEFFA55892E}" type="sibTrans" cxnId="{00D27B1A-6880-44E3-98DD-6BA1BE5EEB41}">
      <dgm:prSet/>
      <dgm:spPr/>
      <dgm:t>
        <a:bodyPr/>
        <a:lstStyle/>
        <a:p>
          <a:endParaRPr lang="en-US"/>
        </a:p>
      </dgm:t>
    </dgm:pt>
    <dgm:pt modelId="{A4A7549B-240A-48DE-A7D2-8189BEA08764}">
      <dgm:prSet phldrT="[Text]"/>
      <dgm:spPr/>
      <dgm:t>
        <a:bodyPr/>
        <a:lstStyle/>
        <a:p>
          <a:r>
            <a:rPr lang="en-US" dirty="0" smtClean="0"/>
            <a:t>To improve the statistics on rare event searches</a:t>
          </a:r>
          <a:endParaRPr lang="en-US" dirty="0"/>
        </a:p>
      </dgm:t>
    </dgm:pt>
    <dgm:pt modelId="{467E7077-C013-4BEA-9669-13A719B0EB55}" type="parTrans" cxnId="{16AFAC3D-DD48-41D8-8F59-C637AB2CD635}">
      <dgm:prSet/>
      <dgm:spPr/>
      <dgm:t>
        <a:bodyPr/>
        <a:lstStyle/>
        <a:p>
          <a:endParaRPr lang="en-US"/>
        </a:p>
      </dgm:t>
    </dgm:pt>
    <dgm:pt modelId="{727E21AF-2682-401D-A1F8-B90BD33C1A61}" type="sibTrans" cxnId="{16AFAC3D-DD48-41D8-8F59-C637AB2CD635}">
      <dgm:prSet/>
      <dgm:spPr/>
      <dgm:t>
        <a:bodyPr/>
        <a:lstStyle/>
        <a:p>
          <a:endParaRPr lang="en-US"/>
        </a:p>
      </dgm:t>
    </dgm:pt>
    <dgm:pt modelId="{D14F0AE9-D495-4CE4-81DD-EB6EAEB81C49}">
      <dgm:prSet phldrT="[Text]"/>
      <dgm:spPr/>
      <dgm:t>
        <a:bodyPr/>
        <a:lstStyle/>
        <a:p>
          <a:r>
            <a:rPr lang="en-US" dirty="0" smtClean="0"/>
            <a:t>Good momentum resolution</a:t>
          </a:r>
          <a:endParaRPr lang="en-US" dirty="0"/>
        </a:p>
      </dgm:t>
    </dgm:pt>
    <dgm:pt modelId="{34CA2C42-36E3-4CD4-BDE9-0B16146AE003}" type="parTrans" cxnId="{F4DB5EA5-0BA8-4B23-B3F2-F45AA83728C5}">
      <dgm:prSet/>
      <dgm:spPr/>
      <dgm:t>
        <a:bodyPr/>
        <a:lstStyle/>
        <a:p>
          <a:endParaRPr lang="en-US"/>
        </a:p>
      </dgm:t>
    </dgm:pt>
    <dgm:pt modelId="{781E27FC-83E2-4B17-8A5D-BE68C65778BE}" type="sibTrans" cxnId="{F4DB5EA5-0BA8-4B23-B3F2-F45AA83728C5}">
      <dgm:prSet/>
      <dgm:spPr/>
      <dgm:t>
        <a:bodyPr/>
        <a:lstStyle/>
        <a:p>
          <a:endParaRPr lang="en-US"/>
        </a:p>
      </dgm:t>
    </dgm:pt>
    <dgm:pt modelId="{609EB0BF-2B98-4F18-A471-77F54C0C563C}">
      <dgm:prSet phldrT="[Text]"/>
      <dgm:spPr/>
      <dgm:t>
        <a:bodyPr/>
        <a:lstStyle/>
        <a:p>
          <a:r>
            <a:rPr lang="en-US" dirty="0" smtClean="0"/>
            <a:t>Good angular resolution</a:t>
          </a:r>
          <a:endParaRPr lang="en-US" dirty="0"/>
        </a:p>
      </dgm:t>
    </dgm:pt>
    <dgm:pt modelId="{42530BA7-FA3B-418B-B368-6B0B4DA64BB9}" type="parTrans" cxnId="{CD9AFA91-5D28-47F3-B21C-CF15813F4BB0}">
      <dgm:prSet/>
      <dgm:spPr/>
      <dgm:t>
        <a:bodyPr/>
        <a:lstStyle/>
        <a:p>
          <a:endParaRPr lang="en-US"/>
        </a:p>
      </dgm:t>
    </dgm:pt>
    <dgm:pt modelId="{16011220-7C76-4455-B3A6-F782EB4EFDFE}" type="sibTrans" cxnId="{CD9AFA91-5D28-47F3-B21C-CF15813F4BB0}">
      <dgm:prSet/>
      <dgm:spPr/>
      <dgm:t>
        <a:bodyPr/>
        <a:lstStyle/>
        <a:p>
          <a:endParaRPr lang="en-US"/>
        </a:p>
      </dgm:t>
    </dgm:pt>
    <dgm:pt modelId="{2EA7D439-593F-4163-B8C3-B836AC7261EA}">
      <dgm:prSet phldrT="[Text]"/>
      <dgm:spPr/>
      <dgm:t>
        <a:bodyPr/>
        <a:lstStyle/>
        <a:p>
          <a:r>
            <a:rPr lang="en-US" dirty="0" smtClean="0"/>
            <a:t>For background rejection and vertex reconstruction</a:t>
          </a:r>
          <a:endParaRPr lang="en-US" dirty="0"/>
        </a:p>
      </dgm:t>
    </dgm:pt>
    <dgm:pt modelId="{CEB70087-7B00-41BE-AA0C-E4A7FDF6900A}" type="parTrans" cxnId="{9F5C3B8B-CACC-4E37-A49E-6A323E64DDD5}">
      <dgm:prSet/>
      <dgm:spPr/>
      <dgm:t>
        <a:bodyPr/>
        <a:lstStyle/>
        <a:p>
          <a:endParaRPr lang="en-US"/>
        </a:p>
      </dgm:t>
    </dgm:pt>
    <dgm:pt modelId="{08845305-F4B0-4024-95A1-C4E503740BC5}" type="sibTrans" cxnId="{9F5C3B8B-CACC-4E37-A49E-6A323E64DDD5}">
      <dgm:prSet/>
      <dgm:spPr/>
      <dgm:t>
        <a:bodyPr/>
        <a:lstStyle/>
        <a:p>
          <a:endParaRPr lang="en-US"/>
        </a:p>
      </dgm:t>
    </dgm:pt>
    <dgm:pt modelId="{6FB1F587-A034-4B4F-830F-C31E4D94FB22}">
      <dgm:prSet phldrT="[Text]"/>
      <dgm:spPr/>
      <dgm:t>
        <a:bodyPr/>
        <a:lstStyle/>
        <a:p>
          <a:r>
            <a:rPr lang="en-US" dirty="0" smtClean="0"/>
            <a:t>Low momentum </a:t>
          </a:r>
          <a:endParaRPr lang="en-US" dirty="0"/>
        </a:p>
      </dgm:t>
    </dgm:pt>
    <dgm:pt modelId="{54DE6BC9-38A6-4250-9993-B76E40EB94A6}" type="parTrans" cxnId="{788111CD-037B-495C-9B93-D7477E4A3344}">
      <dgm:prSet/>
      <dgm:spPr/>
      <dgm:t>
        <a:bodyPr/>
        <a:lstStyle/>
        <a:p>
          <a:endParaRPr lang="en-US"/>
        </a:p>
      </dgm:t>
    </dgm:pt>
    <dgm:pt modelId="{8BDE0717-B0A7-4C91-991E-FA06CE636017}" type="sibTrans" cxnId="{788111CD-037B-495C-9B93-D7477E4A3344}">
      <dgm:prSet/>
      <dgm:spPr/>
      <dgm:t>
        <a:bodyPr/>
        <a:lstStyle/>
        <a:p>
          <a:endParaRPr lang="en-US"/>
        </a:p>
      </dgm:t>
    </dgm:pt>
    <dgm:pt modelId="{EBF278F8-17DB-4BBD-8938-0BFD36F6FA7B}" type="pres">
      <dgm:prSet presAssocID="{C836B5C7-E456-4B06-819B-6E3F4FCE47ED}" presName="Name0" presStyleCnt="0">
        <dgm:presLayoutVars>
          <dgm:dir/>
          <dgm:animLvl val="lvl"/>
          <dgm:resizeHandles/>
        </dgm:presLayoutVars>
      </dgm:prSet>
      <dgm:spPr/>
      <dgm:t>
        <a:bodyPr/>
        <a:lstStyle/>
        <a:p>
          <a:endParaRPr lang="en-US"/>
        </a:p>
      </dgm:t>
    </dgm:pt>
    <dgm:pt modelId="{D939F62D-00A4-4CF4-9191-1AAB4C486063}" type="pres">
      <dgm:prSet presAssocID="{6BA0EDF9-CBCB-4FFE-848E-E14D0E503F39}" presName="linNode" presStyleCnt="0"/>
      <dgm:spPr/>
      <dgm:t>
        <a:bodyPr/>
        <a:lstStyle/>
        <a:p>
          <a:endParaRPr lang="en-US"/>
        </a:p>
      </dgm:t>
    </dgm:pt>
    <dgm:pt modelId="{329B8D7E-E423-4432-B0B6-5FD5AAF059B1}" type="pres">
      <dgm:prSet presAssocID="{6BA0EDF9-CBCB-4FFE-848E-E14D0E503F39}" presName="parentShp" presStyleLbl="node1" presStyleIdx="0" presStyleCnt="4">
        <dgm:presLayoutVars>
          <dgm:bulletEnabled val="1"/>
        </dgm:presLayoutVars>
      </dgm:prSet>
      <dgm:spPr/>
      <dgm:t>
        <a:bodyPr/>
        <a:lstStyle/>
        <a:p>
          <a:endParaRPr lang="en-US"/>
        </a:p>
      </dgm:t>
    </dgm:pt>
    <dgm:pt modelId="{C178D561-3E03-42A9-8173-56905A224D98}" type="pres">
      <dgm:prSet presAssocID="{6BA0EDF9-CBCB-4FFE-848E-E14D0E503F39}" presName="childShp" presStyleLbl="bgAccFollowNode1" presStyleIdx="0" presStyleCnt="4">
        <dgm:presLayoutVars>
          <dgm:bulletEnabled val="1"/>
        </dgm:presLayoutVars>
      </dgm:prSet>
      <dgm:spPr/>
      <dgm:t>
        <a:bodyPr/>
        <a:lstStyle/>
        <a:p>
          <a:endParaRPr lang="en-US"/>
        </a:p>
      </dgm:t>
    </dgm:pt>
    <dgm:pt modelId="{15DB0871-5330-4C82-A9DB-FEF7B0364DEE}" type="pres">
      <dgm:prSet presAssocID="{25BBB6D7-E888-4959-810D-28AEB24DE920}" presName="spacing" presStyleCnt="0"/>
      <dgm:spPr/>
      <dgm:t>
        <a:bodyPr/>
        <a:lstStyle/>
        <a:p>
          <a:endParaRPr lang="en-US"/>
        </a:p>
      </dgm:t>
    </dgm:pt>
    <dgm:pt modelId="{BCAB4E82-35BF-411C-80A1-0E3DE3962E22}" type="pres">
      <dgm:prSet presAssocID="{CC716714-C87C-4100-8FBB-1F8FD65554FD}" presName="linNode" presStyleCnt="0"/>
      <dgm:spPr/>
      <dgm:t>
        <a:bodyPr/>
        <a:lstStyle/>
        <a:p>
          <a:endParaRPr lang="en-US"/>
        </a:p>
      </dgm:t>
    </dgm:pt>
    <dgm:pt modelId="{2FB06BB3-3E5E-4125-81D0-DA693FFFEF3C}" type="pres">
      <dgm:prSet presAssocID="{CC716714-C87C-4100-8FBB-1F8FD65554FD}" presName="parentShp" presStyleLbl="node1" presStyleIdx="1" presStyleCnt="4">
        <dgm:presLayoutVars>
          <dgm:bulletEnabled val="1"/>
        </dgm:presLayoutVars>
      </dgm:prSet>
      <dgm:spPr/>
      <dgm:t>
        <a:bodyPr/>
        <a:lstStyle/>
        <a:p>
          <a:endParaRPr lang="en-US"/>
        </a:p>
      </dgm:t>
    </dgm:pt>
    <dgm:pt modelId="{181CE8A5-A04D-4783-9541-F4384F96DE7E}" type="pres">
      <dgm:prSet presAssocID="{CC716714-C87C-4100-8FBB-1F8FD65554FD}" presName="childShp" presStyleLbl="bgAccFollowNode1" presStyleIdx="1" presStyleCnt="4">
        <dgm:presLayoutVars>
          <dgm:bulletEnabled val="1"/>
        </dgm:presLayoutVars>
      </dgm:prSet>
      <dgm:spPr/>
      <dgm:t>
        <a:bodyPr/>
        <a:lstStyle/>
        <a:p>
          <a:endParaRPr lang="en-US"/>
        </a:p>
      </dgm:t>
    </dgm:pt>
    <dgm:pt modelId="{ECC72494-9494-41C7-ADA5-1043ED774695}" type="pres">
      <dgm:prSet presAssocID="{BC452386-C0F5-465F-9CF1-07FFDDDF6A6F}" presName="spacing" presStyleCnt="0"/>
      <dgm:spPr/>
      <dgm:t>
        <a:bodyPr/>
        <a:lstStyle/>
        <a:p>
          <a:endParaRPr lang="en-US"/>
        </a:p>
      </dgm:t>
    </dgm:pt>
    <dgm:pt modelId="{E6B0A92B-0283-4312-A84F-B069488C17BF}" type="pres">
      <dgm:prSet presAssocID="{D14F0AE9-D495-4CE4-81DD-EB6EAEB81C49}" presName="linNode" presStyleCnt="0"/>
      <dgm:spPr/>
      <dgm:t>
        <a:bodyPr/>
        <a:lstStyle/>
        <a:p>
          <a:endParaRPr lang="en-US"/>
        </a:p>
      </dgm:t>
    </dgm:pt>
    <dgm:pt modelId="{88E34576-D59B-4925-B617-3459414A4D95}" type="pres">
      <dgm:prSet presAssocID="{D14F0AE9-D495-4CE4-81DD-EB6EAEB81C49}" presName="parentShp" presStyleLbl="node1" presStyleIdx="2" presStyleCnt="4">
        <dgm:presLayoutVars>
          <dgm:bulletEnabled val="1"/>
        </dgm:presLayoutVars>
      </dgm:prSet>
      <dgm:spPr/>
      <dgm:t>
        <a:bodyPr/>
        <a:lstStyle/>
        <a:p>
          <a:endParaRPr lang="en-US"/>
        </a:p>
      </dgm:t>
    </dgm:pt>
    <dgm:pt modelId="{4441EE47-8BAB-4B1C-9B1C-265F112E9984}" type="pres">
      <dgm:prSet presAssocID="{D14F0AE9-D495-4CE4-81DD-EB6EAEB81C49}" presName="childShp" presStyleLbl="bgAccFollowNode1" presStyleIdx="2" presStyleCnt="4">
        <dgm:presLayoutVars>
          <dgm:bulletEnabled val="1"/>
        </dgm:presLayoutVars>
      </dgm:prSet>
      <dgm:spPr/>
      <dgm:t>
        <a:bodyPr/>
        <a:lstStyle/>
        <a:p>
          <a:endParaRPr lang="en-US"/>
        </a:p>
      </dgm:t>
    </dgm:pt>
    <dgm:pt modelId="{3F08378D-35A3-4E36-9199-813B9C138B0B}" type="pres">
      <dgm:prSet presAssocID="{781E27FC-83E2-4B17-8A5D-BE68C65778BE}" presName="spacing" presStyleCnt="0"/>
      <dgm:spPr/>
      <dgm:t>
        <a:bodyPr/>
        <a:lstStyle/>
        <a:p>
          <a:endParaRPr lang="en-US"/>
        </a:p>
      </dgm:t>
    </dgm:pt>
    <dgm:pt modelId="{1F7C05DF-2E1F-45C3-827C-F8F026E88FB1}" type="pres">
      <dgm:prSet presAssocID="{609EB0BF-2B98-4F18-A471-77F54C0C563C}" presName="linNode" presStyleCnt="0"/>
      <dgm:spPr/>
      <dgm:t>
        <a:bodyPr/>
        <a:lstStyle/>
        <a:p>
          <a:endParaRPr lang="en-US"/>
        </a:p>
      </dgm:t>
    </dgm:pt>
    <dgm:pt modelId="{7874790F-F928-4DAF-A479-9AC586CCEA98}" type="pres">
      <dgm:prSet presAssocID="{609EB0BF-2B98-4F18-A471-77F54C0C563C}" presName="parentShp" presStyleLbl="node1" presStyleIdx="3" presStyleCnt="4">
        <dgm:presLayoutVars>
          <dgm:bulletEnabled val="1"/>
        </dgm:presLayoutVars>
      </dgm:prSet>
      <dgm:spPr/>
      <dgm:t>
        <a:bodyPr/>
        <a:lstStyle/>
        <a:p>
          <a:endParaRPr lang="en-US"/>
        </a:p>
      </dgm:t>
    </dgm:pt>
    <dgm:pt modelId="{9ABE8F77-78D8-4566-8F33-B1D0987F8451}" type="pres">
      <dgm:prSet presAssocID="{609EB0BF-2B98-4F18-A471-77F54C0C563C}" presName="childShp" presStyleLbl="bgAccFollowNode1" presStyleIdx="3" presStyleCnt="4">
        <dgm:presLayoutVars>
          <dgm:bulletEnabled val="1"/>
        </dgm:presLayoutVars>
      </dgm:prSet>
      <dgm:spPr/>
      <dgm:t>
        <a:bodyPr/>
        <a:lstStyle/>
        <a:p>
          <a:endParaRPr lang="en-US"/>
        </a:p>
      </dgm:t>
    </dgm:pt>
  </dgm:ptLst>
  <dgm:cxnLst>
    <dgm:cxn modelId="{68B6FADD-0C7E-4B3B-B93E-125D7D1CEEC8}" srcId="{C836B5C7-E456-4B06-819B-6E3F4FCE47ED}" destId="{6BA0EDF9-CBCB-4FFE-848E-E14D0E503F39}" srcOrd="0" destOrd="0" parTransId="{63222FB9-4D9D-4300-B02E-53B182619E1F}" sibTransId="{25BBB6D7-E888-4959-810D-28AEB24DE920}"/>
    <dgm:cxn modelId="{5585064F-5824-4B9E-A19D-C7804A53783E}" type="presOf" srcId="{2EA7D439-593F-4163-B8C3-B836AC7261EA}" destId="{9ABE8F77-78D8-4566-8F33-B1D0987F8451}" srcOrd="0" destOrd="0" presId="urn:microsoft.com/office/officeart/2005/8/layout/vList6"/>
    <dgm:cxn modelId="{532BC5FC-AFC6-405B-AAA5-EE00068CA13C}" type="presOf" srcId="{9B611C48-FBB5-4B5D-BD5D-0A843CAD258F}" destId="{4441EE47-8BAB-4B1C-9B1C-265F112E9984}" srcOrd="0" destOrd="0" presId="urn:microsoft.com/office/officeart/2005/8/layout/vList6"/>
    <dgm:cxn modelId="{36EDB16E-8681-4DC4-833E-07730F32DB47}" srcId="{C836B5C7-E456-4B06-819B-6E3F4FCE47ED}" destId="{CC716714-C87C-4100-8FBB-1F8FD65554FD}" srcOrd="1" destOrd="0" parTransId="{946868C4-964F-41E4-8325-DC017BBE4C9C}" sibTransId="{BC452386-C0F5-465F-9CF1-07FFDDDF6A6F}"/>
    <dgm:cxn modelId="{00D27B1A-6880-44E3-98DD-6BA1BE5EEB41}" srcId="{6BA0EDF9-CBCB-4FFE-848E-E14D0E503F39}" destId="{8963081B-35BE-4329-9E04-4032861E215E}" srcOrd="0" destOrd="0" parTransId="{7A1FDDC9-F4CB-4590-A14B-1579C4E05E10}" sibTransId="{6314B021-CAB6-47FF-8BE6-AAEFFA55892E}"/>
    <dgm:cxn modelId="{F4DB5EA5-0BA8-4B23-B3F2-F45AA83728C5}" srcId="{C836B5C7-E456-4B06-819B-6E3F4FCE47ED}" destId="{D14F0AE9-D495-4CE4-81DD-EB6EAEB81C49}" srcOrd="2" destOrd="0" parTransId="{34CA2C42-36E3-4CD4-BDE9-0B16146AE003}" sibTransId="{781E27FC-83E2-4B17-8A5D-BE68C65778BE}"/>
    <dgm:cxn modelId="{237B7B61-FCCB-4C25-BE36-FD80E26456CD}" type="presOf" srcId="{6BA0EDF9-CBCB-4FFE-848E-E14D0E503F39}" destId="{329B8D7E-E423-4432-B0B6-5FD5AAF059B1}" srcOrd="0" destOrd="0" presId="urn:microsoft.com/office/officeart/2005/8/layout/vList6"/>
    <dgm:cxn modelId="{9F5C3B8B-CACC-4E37-A49E-6A323E64DDD5}" srcId="{609EB0BF-2B98-4F18-A471-77F54C0C563C}" destId="{2EA7D439-593F-4163-B8C3-B836AC7261EA}" srcOrd="0" destOrd="0" parTransId="{CEB70087-7B00-41BE-AA0C-E4A7FDF6900A}" sibTransId="{08845305-F4B0-4024-95A1-C4E503740BC5}"/>
    <dgm:cxn modelId="{0DFA9011-C909-4123-9B8E-38E2A326A5AF}" type="presOf" srcId="{C836B5C7-E456-4B06-819B-6E3F4FCE47ED}" destId="{EBF278F8-17DB-4BBD-8938-0BFD36F6FA7B}" srcOrd="0" destOrd="0" presId="urn:microsoft.com/office/officeart/2005/8/layout/vList6"/>
    <dgm:cxn modelId="{16AFAC3D-DD48-41D8-8F59-C637AB2CD635}" srcId="{CC716714-C87C-4100-8FBB-1F8FD65554FD}" destId="{A4A7549B-240A-48DE-A7D2-8189BEA08764}" srcOrd="0" destOrd="0" parTransId="{467E7077-C013-4BEA-9669-13A719B0EB55}" sibTransId="{727E21AF-2682-401D-A1F8-B90BD33C1A61}"/>
    <dgm:cxn modelId="{788111CD-037B-495C-9B93-D7477E4A3344}" srcId="{D14F0AE9-D495-4CE4-81DD-EB6EAEB81C49}" destId="{6FB1F587-A034-4B4F-830F-C31E4D94FB22}" srcOrd="1" destOrd="0" parTransId="{54DE6BC9-38A6-4250-9993-B76E40EB94A6}" sibTransId="{8BDE0717-B0A7-4C91-991E-FA06CE636017}"/>
    <dgm:cxn modelId="{1C27A528-BDB1-4716-AF59-28071E0132D3}" srcId="{D14F0AE9-D495-4CE4-81DD-EB6EAEB81C49}" destId="{9B611C48-FBB5-4B5D-BD5D-0A843CAD258F}" srcOrd="0" destOrd="0" parTransId="{175F359F-0255-484D-9C22-A320A0DBCB06}" sibTransId="{D6D0132E-B8E8-4CF3-A9CD-A3C7B007BA8D}"/>
    <dgm:cxn modelId="{FF5A9D86-9A2C-40DA-9510-6CFD1E8B8876}" type="presOf" srcId="{D14F0AE9-D495-4CE4-81DD-EB6EAEB81C49}" destId="{88E34576-D59B-4925-B617-3459414A4D95}" srcOrd="0" destOrd="0" presId="urn:microsoft.com/office/officeart/2005/8/layout/vList6"/>
    <dgm:cxn modelId="{89040D40-1E4A-49AC-8EE0-BE4834EA8508}" type="presOf" srcId="{6FB1F587-A034-4B4F-830F-C31E4D94FB22}" destId="{4441EE47-8BAB-4B1C-9B1C-265F112E9984}" srcOrd="0" destOrd="1" presId="urn:microsoft.com/office/officeart/2005/8/layout/vList6"/>
    <dgm:cxn modelId="{0702CF6D-AEAB-4435-BFEA-8C601E43D552}" type="presOf" srcId="{A4A7549B-240A-48DE-A7D2-8189BEA08764}" destId="{181CE8A5-A04D-4783-9541-F4384F96DE7E}" srcOrd="0" destOrd="0" presId="urn:microsoft.com/office/officeart/2005/8/layout/vList6"/>
    <dgm:cxn modelId="{615C204D-7C1D-4BB4-86F6-21A883CFDACB}" type="presOf" srcId="{8963081B-35BE-4329-9E04-4032861E215E}" destId="{C178D561-3E03-42A9-8173-56905A224D98}" srcOrd="0" destOrd="0" presId="urn:microsoft.com/office/officeart/2005/8/layout/vList6"/>
    <dgm:cxn modelId="{A47ABACA-19D2-41D0-B8C3-E367046EB4EC}" type="presOf" srcId="{CC716714-C87C-4100-8FBB-1F8FD65554FD}" destId="{2FB06BB3-3E5E-4125-81D0-DA693FFFEF3C}" srcOrd="0" destOrd="0" presId="urn:microsoft.com/office/officeart/2005/8/layout/vList6"/>
    <dgm:cxn modelId="{F856040A-F577-46EC-A7AE-FED65139D434}" type="presOf" srcId="{609EB0BF-2B98-4F18-A471-77F54C0C563C}" destId="{7874790F-F928-4DAF-A479-9AC586CCEA98}" srcOrd="0" destOrd="0" presId="urn:microsoft.com/office/officeart/2005/8/layout/vList6"/>
    <dgm:cxn modelId="{CD9AFA91-5D28-47F3-B21C-CF15813F4BB0}" srcId="{C836B5C7-E456-4B06-819B-6E3F4FCE47ED}" destId="{609EB0BF-2B98-4F18-A471-77F54C0C563C}" srcOrd="3" destOrd="0" parTransId="{42530BA7-FA3B-418B-B368-6B0B4DA64BB9}" sibTransId="{16011220-7C76-4455-B3A6-F782EB4EFDFE}"/>
    <dgm:cxn modelId="{5FEB5FFB-3656-4D3B-9571-BD2C7589F79A}" type="presParOf" srcId="{EBF278F8-17DB-4BBD-8938-0BFD36F6FA7B}" destId="{D939F62D-00A4-4CF4-9191-1AAB4C486063}" srcOrd="0" destOrd="0" presId="urn:microsoft.com/office/officeart/2005/8/layout/vList6"/>
    <dgm:cxn modelId="{F2CEA8BD-37E0-4CB0-8A30-E5BCFDFC27B6}" type="presParOf" srcId="{D939F62D-00A4-4CF4-9191-1AAB4C486063}" destId="{329B8D7E-E423-4432-B0B6-5FD5AAF059B1}" srcOrd="0" destOrd="0" presId="urn:microsoft.com/office/officeart/2005/8/layout/vList6"/>
    <dgm:cxn modelId="{0CDCAB44-3E5B-4B70-B3DB-111ED84A5AA1}" type="presParOf" srcId="{D939F62D-00A4-4CF4-9191-1AAB4C486063}" destId="{C178D561-3E03-42A9-8173-56905A224D98}" srcOrd="1" destOrd="0" presId="urn:microsoft.com/office/officeart/2005/8/layout/vList6"/>
    <dgm:cxn modelId="{49A3BE4F-CCA6-4937-B9C7-82DA3F6D6D95}" type="presParOf" srcId="{EBF278F8-17DB-4BBD-8938-0BFD36F6FA7B}" destId="{15DB0871-5330-4C82-A9DB-FEF7B0364DEE}" srcOrd="1" destOrd="0" presId="urn:microsoft.com/office/officeart/2005/8/layout/vList6"/>
    <dgm:cxn modelId="{5F70A3DA-A2B3-4003-AA0E-3C10C74F692D}" type="presParOf" srcId="{EBF278F8-17DB-4BBD-8938-0BFD36F6FA7B}" destId="{BCAB4E82-35BF-411C-80A1-0E3DE3962E22}" srcOrd="2" destOrd="0" presId="urn:microsoft.com/office/officeart/2005/8/layout/vList6"/>
    <dgm:cxn modelId="{F69A9C46-C6A4-4A40-B6D4-6757964585AD}" type="presParOf" srcId="{BCAB4E82-35BF-411C-80A1-0E3DE3962E22}" destId="{2FB06BB3-3E5E-4125-81D0-DA693FFFEF3C}" srcOrd="0" destOrd="0" presId="urn:microsoft.com/office/officeart/2005/8/layout/vList6"/>
    <dgm:cxn modelId="{2933B23E-CEA7-48A5-9E15-AC1F32941F14}" type="presParOf" srcId="{BCAB4E82-35BF-411C-80A1-0E3DE3962E22}" destId="{181CE8A5-A04D-4783-9541-F4384F96DE7E}" srcOrd="1" destOrd="0" presId="urn:microsoft.com/office/officeart/2005/8/layout/vList6"/>
    <dgm:cxn modelId="{2A3E281C-56C4-410F-94F0-3145FFCB2326}" type="presParOf" srcId="{EBF278F8-17DB-4BBD-8938-0BFD36F6FA7B}" destId="{ECC72494-9494-41C7-ADA5-1043ED774695}" srcOrd="3" destOrd="0" presId="urn:microsoft.com/office/officeart/2005/8/layout/vList6"/>
    <dgm:cxn modelId="{26B55BEF-0D2F-4380-A6FA-9707F3DD4390}" type="presParOf" srcId="{EBF278F8-17DB-4BBD-8938-0BFD36F6FA7B}" destId="{E6B0A92B-0283-4312-A84F-B069488C17BF}" srcOrd="4" destOrd="0" presId="urn:microsoft.com/office/officeart/2005/8/layout/vList6"/>
    <dgm:cxn modelId="{D489849F-D40A-44D1-B931-BB3EDA600023}" type="presParOf" srcId="{E6B0A92B-0283-4312-A84F-B069488C17BF}" destId="{88E34576-D59B-4925-B617-3459414A4D95}" srcOrd="0" destOrd="0" presId="urn:microsoft.com/office/officeart/2005/8/layout/vList6"/>
    <dgm:cxn modelId="{1000F2A6-E9E8-47E2-9A3D-649B9D38F8D8}" type="presParOf" srcId="{E6B0A92B-0283-4312-A84F-B069488C17BF}" destId="{4441EE47-8BAB-4B1C-9B1C-265F112E9984}" srcOrd="1" destOrd="0" presId="urn:microsoft.com/office/officeart/2005/8/layout/vList6"/>
    <dgm:cxn modelId="{6B32FFBE-40E2-403B-9C0B-4C68AB40E368}" type="presParOf" srcId="{EBF278F8-17DB-4BBD-8938-0BFD36F6FA7B}" destId="{3F08378D-35A3-4E36-9199-813B9C138B0B}" srcOrd="5" destOrd="0" presId="urn:microsoft.com/office/officeart/2005/8/layout/vList6"/>
    <dgm:cxn modelId="{7BB56569-BB9B-419B-BC3C-0EB43B8A0F4F}" type="presParOf" srcId="{EBF278F8-17DB-4BBD-8938-0BFD36F6FA7B}" destId="{1F7C05DF-2E1F-45C3-827C-F8F026E88FB1}" srcOrd="6" destOrd="0" presId="urn:microsoft.com/office/officeart/2005/8/layout/vList6"/>
    <dgm:cxn modelId="{06635D16-FEC6-46ED-9D1A-111AEC222224}" type="presParOf" srcId="{1F7C05DF-2E1F-45C3-827C-F8F026E88FB1}" destId="{7874790F-F928-4DAF-A479-9AC586CCEA98}" srcOrd="0" destOrd="0" presId="urn:microsoft.com/office/officeart/2005/8/layout/vList6"/>
    <dgm:cxn modelId="{D0921532-7EDD-4F86-9AF5-13D26EF49700}" type="presParOf" srcId="{1F7C05DF-2E1F-45C3-827C-F8F026E88FB1}" destId="{9ABE8F77-78D8-4566-8F33-B1D0987F8451}"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210A3B8-B6BB-46C8-86E5-D8F2CA5747B9}"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DB1B0E9E-1D52-4CEE-B8B0-8C7FD2D7BC9E}">
      <dgm:prSet phldrT="[Text]"/>
      <dgm:spPr/>
      <dgm:t>
        <a:bodyPr/>
        <a:lstStyle/>
        <a:p>
          <a:r>
            <a:rPr lang="en-US" dirty="0" smtClean="0"/>
            <a:t>Versatile experiment for precision physics</a:t>
          </a:r>
          <a:endParaRPr lang="en-US" dirty="0"/>
        </a:p>
      </dgm:t>
    </dgm:pt>
    <dgm:pt modelId="{15F47AF8-B1CC-4254-A3EC-544F37F9FDE3}" type="parTrans" cxnId="{74917505-8ED8-4969-83DE-7BCAC8B878E9}">
      <dgm:prSet/>
      <dgm:spPr/>
      <dgm:t>
        <a:bodyPr/>
        <a:lstStyle/>
        <a:p>
          <a:endParaRPr lang="en-US"/>
        </a:p>
      </dgm:t>
    </dgm:pt>
    <dgm:pt modelId="{9DB63A99-D4F3-42C3-BD1F-B06DBE4BE737}" type="sibTrans" cxnId="{74917505-8ED8-4969-83DE-7BCAC8B878E9}">
      <dgm:prSet/>
      <dgm:spPr/>
      <dgm:t>
        <a:bodyPr/>
        <a:lstStyle/>
        <a:p>
          <a:endParaRPr lang="en-US"/>
        </a:p>
      </dgm:t>
    </dgm:pt>
    <dgm:pt modelId="{CAC9C5DF-486E-4976-A5EA-C12907EE6691}">
      <dgm:prSet phldrT="[Text]"/>
      <dgm:spPr/>
      <dgm:t>
        <a:bodyPr/>
        <a:lstStyle/>
        <a:p>
          <a:r>
            <a:rPr lang="en-US" dirty="0" smtClean="0"/>
            <a:t>Conceptual design</a:t>
          </a:r>
          <a:endParaRPr lang="en-US" dirty="0"/>
        </a:p>
      </dgm:t>
    </dgm:pt>
    <dgm:pt modelId="{82D7F40B-B06E-476A-9B79-52A56A5A6D06}" type="parTrans" cxnId="{BF6D4C37-BEE2-426A-862A-54ECC16D2E60}">
      <dgm:prSet/>
      <dgm:spPr/>
      <dgm:t>
        <a:bodyPr/>
        <a:lstStyle/>
        <a:p>
          <a:endParaRPr lang="en-US"/>
        </a:p>
      </dgm:t>
    </dgm:pt>
    <dgm:pt modelId="{D711851A-943F-498B-8B7D-3EFBEDDE9FD1}" type="sibTrans" cxnId="{BF6D4C37-BEE2-426A-862A-54ECC16D2E60}">
      <dgm:prSet/>
      <dgm:spPr/>
      <dgm:t>
        <a:bodyPr/>
        <a:lstStyle/>
        <a:p>
          <a:endParaRPr lang="en-US"/>
        </a:p>
      </dgm:t>
    </dgm:pt>
    <dgm:pt modelId="{9AA73623-34F2-4427-9824-DB5EA678533B}">
      <dgm:prSet phldrT="[Text]"/>
      <dgm:spPr/>
      <dgm:t>
        <a:bodyPr/>
        <a:lstStyle/>
        <a:p>
          <a:r>
            <a:rPr lang="en-US" dirty="0" smtClean="0"/>
            <a:t>Nuclear and particle physics projects under study</a:t>
          </a:r>
          <a:endParaRPr lang="en-US" dirty="0"/>
        </a:p>
      </dgm:t>
    </dgm:pt>
    <dgm:pt modelId="{5ED9BFF8-A9C0-4E93-A53B-152B0A96A719}" type="parTrans" cxnId="{7613C941-2FCD-4FA5-A728-875182CAF1E0}">
      <dgm:prSet/>
      <dgm:spPr/>
      <dgm:t>
        <a:bodyPr/>
        <a:lstStyle/>
        <a:p>
          <a:endParaRPr lang="en-US"/>
        </a:p>
      </dgm:t>
    </dgm:pt>
    <dgm:pt modelId="{F4CA6324-0F8A-4298-AB17-D84CE4AA23DE}" type="sibTrans" cxnId="{7613C941-2FCD-4FA5-A728-875182CAF1E0}">
      <dgm:prSet/>
      <dgm:spPr/>
      <dgm:t>
        <a:bodyPr/>
        <a:lstStyle/>
        <a:p>
          <a:endParaRPr lang="en-US"/>
        </a:p>
      </dgm:t>
    </dgm:pt>
    <dgm:pt modelId="{F1838A74-47DB-435C-BBEE-C8FE2ED5D02D}">
      <dgm:prSet phldrT="[Text]"/>
      <dgm:spPr/>
      <dgm:t>
        <a:bodyPr/>
        <a:lstStyle/>
        <a:p>
          <a:r>
            <a:rPr lang="en-US" dirty="0" smtClean="0"/>
            <a:t>Technical design</a:t>
          </a:r>
          <a:endParaRPr lang="en-US" dirty="0"/>
        </a:p>
      </dgm:t>
    </dgm:pt>
    <dgm:pt modelId="{2D4233A2-FE35-4318-A4B8-9D659FB49CA0}" type="parTrans" cxnId="{936E4DB2-5088-45A9-89FB-B3550442CE6F}">
      <dgm:prSet/>
      <dgm:spPr/>
    </dgm:pt>
    <dgm:pt modelId="{4F793185-A5F5-457B-B689-CD689746CF07}" type="sibTrans" cxnId="{936E4DB2-5088-45A9-89FB-B3550442CE6F}">
      <dgm:prSet/>
      <dgm:spPr/>
    </dgm:pt>
    <dgm:pt modelId="{CB76717B-7474-4D63-834E-8704CBD41EE2}">
      <dgm:prSet phldrT="[Text]"/>
      <dgm:spPr/>
      <dgm:t>
        <a:bodyPr/>
        <a:lstStyle/>
        <a:p>
          <a:r>
            <a:rPr lang="en-US" dirty="0" smtClean="0"/>
            <a:t>Prototyping and testing</a:t>
          </a:r>
          <a:endParaRPr lang="en-US" dirty="0"/>
        </a:p>
      </dgm:t>
    </dgm:pt>
    <dgm:pt modelId="{85B5E9CD-E95E-453C-8FA2-226B27A68DFF}" type="parTrans" cxnId="{11D8CEB7-4622-4774-BA91-2564D2AF987D}">
      <dgm:prSet/>
      <dgm:spPr/>
    </dgm:pt>
    <dgm:pt modelId="{9631A4DE-4D9E-40EC-A4CC-490D1E708388}" type="sibTrans" cxnId="{11D8CEB7-4622-4774-BA91-2564D2AF987D}">
      <dgm:prSet/>
      <dgm:spPr/>
    </dgm:pt>
    <dgm:pt modelId="{AE0919EF-E311-4CD4-AD34-EC88C0FB1583}">
      <dgm:prSet phldrT="[Text]"/>
      <dgm:spPr/>
      <dgm:t>
        <a:bodyPr/>
        <a:lstStyle/>
        <a:p>
          <a:r>
            <a:rPr lang="en-US" dirty="0" smtClean="0"/>
            <a:t>Double spectrometer on a windowless target</a:t>
          </a:r>
          <a:endParaRPr lang="en-US" dirty="0"/>
        </a:p>
      </dgm:t>
    </dgm:pt>
    <dgm:pt modelId="{388A08FF-AC4E-4FB8-A703-896095315179}" type="parTrans" cxnId="{2D674E31-01AD-41B1-8C02-9FB7B68B9430}">
      <dgm:prSet/>
      <dgm:spPr/>
    </dgm:pt>
    <dgm:pt modelId="{1AE1AE87-6E07-47BB-85FE-DCDC53939E80}" type="sibTrans" cxnId="{2D674E31-01AD-41B1-8C02-9FB7B68B9430}">
      <dgm:prSet/>
      <dgm:spPr/>
    </dgm:pt>
    <dgm:pt modelId="{EC0C39BC-1475-486B-8550-92B69FED8D7D}">
      <dgm:prSet phldrT="[Text]"/>
      <dgm:spPr/>
      <dgm:t>
        <a:bodyPr/>
        <a:lstStyle/>
        <a:p>
          <a:r>
            <a:rPr lang="en-US" dirty="0" smtClean="0"/>
            <a:t>Magnet simulation</a:t>
          </a:r>
          <a:endParaRPr lang="en-US" dirty="0"/>
        </a:p>
      </dgm:t>
    </dgm:pt>
    <dgm:pt modelId="{3C4D2007-5730-44A9-839B-AF1BD6935486}" type="parTrans" cxnId="{6ED42E3B-8344-42CB-BA02-5C42D41F9BC8}">
      <dgm:prSet/>
      <dgm:spPr/>
    </dgm:pt>
    <dgm:pt modelId="{E01788EB-2280-4F67-A8FC-8776AF1E8290}" type="sibTrans" cxnId="{6ED42E3B-8344-42CB-BA02-5C42D41F9BC8}">
      <dgm:prSet/>
      <dgm:spPr/>
    </dgm:pt>
    <dgm:pt modelId="{148E3253-2FCE-42E9-8E1A-D7B16ABBC60E}">
      <dgm:prSet phldrT="[Text]"/>
      <dgm:spPr/>
      <dgm:t>
        <a:bodyPr/>
        <a:lstStyle/>
        <a:p>
          <a:r>
            <a:rPr lang="en-US" dirty="0" smtClean="0"/>
            <a:t>Target development</a:t>
          </a:r>
          <a:endParaRPr lang="en-US" dirty="0"/>
        </a:p>
      </dgm:t>
    </dgm:pt>
    <dgm:pt modelId="{4B70C596-3911-4809-B1C2-188164D0B279}" type="parTrans" cxnId="{2C280110-B868-47B0-B2A3-C3ACF9A686BE}">
      <dgm:prSet/>
      <dgm:spPr/>
    </dgm:pt>
    <dgm:pt modelId="{F6CDB0A1-9653-47EB-B20F-2CDBDF628D3C}" type="sibTrans" cxnId="{2C280110-B868-47B0-B2A3-C3ACF9A686BE}">
      <dgm:prSet/>
      <dgm:spPr/>
    </dgm:pt>
    <dgm:pt modelId="{E0840381-E386-4855-80DA-A568CA0C5BF4}">
      <dgm:prSet phldrT="[Text]"/>
      <dgm:spPr/>
      <dgm:t>
        <a:bodyPr/>
        <a:lstStyle/>
        <a:p>
          <a:r>
            <a:rPr lang="en-US" dirty="0" smtClean="0"/>
            <a:t>Detector development</a:t>
          </a:r>
          <a:endParaRPr lang="en-US" dirty="0"/>
        </a:p>
      </dgm:t>
    </dgm:pt>
    <dgm:pt modelId="{210031C3-2F0C-495D-9870-240A403AC3D1}" type="parTrans" cxnId="{E48AA69A-299B-4279-BFB6-CBB1BDDB3667}">
      <dgm:prSet/>
      <dgm:spPr/>
    </dgm:pt>
    <dgm:pt modelId="{D8B32E4B-284D-4545-8492-FC4E95A3320F}" type="sibTrans" cxnId="{E48AA69A-299B-4279-BFB6-CBB1BDDB3667}">
      <dgm:prSet/>
      <dgm:spPr/>
    </dgm:pt>
    <dgm:pt modelId="{0F250A03-E4C5-4FC0-9490-00599E53E2B0}">
      <dgm:prSet phldrT="[Text]"/>
      <dgm:spPr/>
      <dgm:t>
        <a:bodyPr/>
        <a:lstStyle/>
        <a:p>
          <a:r>
            <a:rPr lang="en-US" dirty="0" smtClean="0"/>
            <a:t>Target prototype will be used in an existing experiment</a:t>
          </a:r>
          <a:endParaRPr lang="en-US" dirty="0"/>
        </a:p>
      </dgm:t>
    </dgm:pt>
    <dgm:pt modelId="{854AAFAB-2A84-49DE-B3C3-9DEADFCE9AEF}" type="parTrans" cxnId="{CAB2A2A0-5ACE-4576-8C4B-D6A77ABB67D6}">
      <dgm:prSet/>
      <dgm:spPr/>
    </dgm:pt>
    <dgm:pt modelId="{23AEE50D-A8BE-445E-B81F-6949B1571FDF}" type="sibTrans" cxnId="{CAB2A2A0-5ACE-4576-8C4B-D6A77ABB67D6}">
      <dgm:prSet/>
      <dgm:spPr/>
    </dgm:pt>
    <dgm:pt modelId="{ABEE7535-0125-48B3-AA35-1E6948B1B278}">
      <dgm:prSet phldrT="[Text]"/>
      <dgm:spPr/>
      <dgm:t>
        <a:bodyPr/>
        <a:lstStyle/>
        <a:p>
          <a:r>
            <a:rPr lang="en-US" dirty="0" smtClean="0"/>
            <a:t>Detector prototype tested with </a:t>
          </a:r>
          <a:r>
            <a:rPr lang="en-US" dirty="0" err="1" smtClean="0"/>
            <a:t>cosmics</a:t>
          </a:r>
          <a:r>
            <a:rPr lang="en-US" dirty="0" smtClean="0"/>
            <a:t> and test-beams</a:t>
          </a:r>
          <a:endParaRPr lang="en-US" dirty="0"/>
        </a:p>
      </dgm:t>
    </dgm:pt>
    <dgm:pt modelId="{5D0F4781-79E4-4588-83C1-3FB3A449D63A}" type="parTrans" cxnId="{198E1781-DAC8-464B-A962-58C8A1434ECB}">
      <dgm:prSet/>
      <dgm:spPr/>
    </dgm:pt>
    <dgm:pt modelId="{83857405-5D4C-47AB-8C64-C464FE413F8E}" type="sibTrans" cxnId="{198E1781-DAC8-464B-A962-58C8A1434ECB}">
      <dgm:prSet/>
      <dgm:spPr/>
    </dgm:pt>
    <dgm:pt modelId="{D33B2D29-7CA9-432E-A744-3A526BD3D134}" type="pres">
      <dgm:prSet presAssocID="{D210A3B8-B6BB-46C8-86E5-D8F2CA5747B9}" presName="linear" presStyleCnt="0">
        <dgm:presLayoutVars>
          <dgm:animLvl val="lvl"/>
          <dgm:resizeHandles val="exact"/>
        </dgm:presLayoutVars>
      </dgm:prSet>
      <dgm:spPr/>
      <dgm:t>
        <a:bodyPr/>
        <a:lstStyle/>
        <a:p>
          <a:endParaRPr lang="en-US"/>
        </a:p>
      </dgm:t>
    </dgm:pt>
    <dgm:pt modelId="{7D9CEDCD-2956-441E-B60A-CEF957C1A3C6}" type="pres">
      <dgm:prSet presAssocID="{DB1B0E9E-1D52-4CEE-B8B0-8C7FD2D7BC9E}" presName="parentText" presStyleLbl="node1" presStyleIdx="0" presStyleCnt="4">
        <dgm:presLayoutVars>
          <dgm:chMax val="0"/>
          <dgm:bulletEnabled val="1"/>
        </dgm:presLayoutVars>
      </dgm:prSet>
      <dgm:spPr/>
      <dgm:t>
        <a:bodyPr/>
        <a:lstStyle/>
        <a:p>
          <a:endParaRPr lang="en-US"/>
        </a:p>
      </dgm:t>
    </dgm:pt>
    <dgm:pt modelId="{9120788D-42A6-4329-BF91-919F00AE8B22}" type="pres">
      <dgm:prSet presAssocID="{DB1B0E9E-1D52-4CEE-B8B0-8C7FD2D7BC9E}" presName="childText" presStyleLbl="revTx" presStyleIdx="0" presStyleCnt="4">
        <dgm:presLayoutVars>
          <dgm:bulletEnabled val="1"/>
        </dgm:presLayoutVars>
      </dgm:prSet>
      <dgm:spPr/>
      <dgm:t>
        <a:bodyPr/>
        <a:lstStyle/>
        <a:p>
          <a:endParaRPr lang="en-US"/>
        </a:p>
      </dgm:t>
    </dgm:pt>
    <dgm:pt modelId="{DADA822A-9D00-454B-8568-051DFAEB7707}" type="pres">
      <dgm:prSet presAssocID="{CAC9C5DF-486E-4976-A5EA-C12907EE6691}" presName="parentText" presStyleLbl="node1" presStyleIdx="1" presStyleCnt="4">
        <dgm:presLayoutVars>
          <dgm:chMax val="0"/>
          <dgm:bulletEnabled val="1"/>
        </dgm:presLayoutVars>
      </dgm:prSet>
      <dgm:spPr/>
      <dgm:t>
        <a:bodyPr/>
        <a:lstStyle/>
        <a:p>
          <a:endParaRPr lang="en-US"/>
        </a:p>
      </dgm:t>
    </dgm:pt>
    <dgm:pt modelId="{FD21A33B-5869-443F-9447-9F11616B5096}" type="pres">
      <dgm:prSet presAssocID="{CAC9C5DF-486E-4976-A5EA-C12907EE6691}" presName="childText" presStyleLbl="revTx" presStyleIdx="1" presStyleCnt="4">
        <dgm:presLayoutVars>
          <dgm:bulletEnabled val="1"/>
        </dgm:presLayoutVars>
      </dgm:prSet>
      <dgm:spPr/>
      <dgm:t>
        <a:bodyPr/>
        <a:lstStyle/>
        <a:p>
          <a:endParaRPr lang="en-US"/>
        </a:p>
      </dgm:t>
    </dgm:pt>
    <dgm:pt modelId="{E1DB1F10-4E21-4EE9-BD3D-2D086970DD17}" type="pres">
      <dgm:prSet presAssocID="{F1838A74-47DB-435C-BBEE-C8FE2ED5D02D}" presName="parentText" presStyleLbl="node1" presStyleIdx="2" presStyleCnt="4">
        <dgm:presLayoutVars>
          <dgm:chMax val="0"/>
          <dgm:bulletEnabled val="1"/>
        </dgm:presLayoutVars>
      </dgm:prSet>
      <dgm:spPr/>
      <dgm:t>
        <a:bodyPr/>
        <a:lstStyle/>
        <a:p>
          <a:endParaRPr lang="en-US"/>
        </a:p>
      </dgm:t>
    </dgm:pt>
    <dgm:pt modelId="{9EA062CE-2202-4FC3-ADA0-E2106FB6E44C}" type="pres">
      <dgm:prSet presAssocID="{F1838A74-47DB-435C-BBEE-C8FE2ED5D02D}" presName="childText" presStyleLbl="revTx" presStyleIdx="2" presStyleCnt="4">
        <dgm:presLayoutVars>
          <dgm:bulletEnabled val="1"/>
        </dgm:presLayoutVars>
      </dgm:prSet>
      <dgm:spPr/>
      <dgm:t>
        <a:bodyPr/>
        <a:lstStyle/>
        <a:p>
          <a:endParaRPr lang="en-US"/>
        </a:p>
      </dgm:t>
    </dgm:pt>
    <dgm:pt modelId="{463FAFC7-E821-43D4-9A36-33BF9F5DD5DA}" type="pres">
      <dgm:prSet presAssocID="{CB76717B-7474-4D63-834E-8704CBD41EE2}" presName="parentText" presStyleLbl="node1" presStyleIdx="3" presStyleCnt="4">
        <dgm:presLayoutVars>
          <dgm:chMax val="0"/>
          <dgm:bulletEnabled val="1"/>
        </dgm:presLayoutVars>
      </dgm:prSet>
      <dgm:spPr/>
      <dgm:t>
        <a:bodyPr/>
        <a:lstStyle/>
        <a:p>
          <a:endParaRPr lang="en-US"/>
        </a:p>
      </dgm:t>
    </dgm:pt>
    <dgm:pt modelId="{4E5437CC-D391-4207-822A-F9CD68C64B93}" type="pres">
      <dgm:prSet presAssocID="{CB76717B-7474-4D63-834E-8704CBD41EE2}" presName="childText" presStyleLbl="revTx" presStyleIdx="3" presStyleCnt="4">
        <dgm:presLayoutVars>
          <dgm:bulletEnabled val="1"/>
        </dgm:presLayoutVars>
      </dgm:prSet>
      <dgm:spPr/>
      <dgm:t>
        <a:bodyPr/>
        <a:lstStyle/>
        <a:p>
          <a:endParaRPr lang="en-US"/>
        </a:p>
      </dgm:t>
    </dgm:pt>
  </dgm:ptLst>
  <dgm:cxnLst>
    <dgm:cxn modelId="{D2E63C15-4477-414F-B93B-D1E7686DBF96}" type="presOf" srcId="{DB1B0E9E-1D52-4CEE-B8B0-8C7FD2D7BC9E}" destId="{7D9CEDCD-2956-441E-B60A-CEF957C1A3C6}" srcOrd="0" destOrd="0" presId="urn:microsoft.com/office/officeart/2005/8/layout/vList2"/>
    <dgm:cxn modelId="{A70D4F9B-90CF-4DAB-86D4-A4D0DE9D67BF}" type="presOf" srcId="{CAC9C5DF-486E-4976-A5EA-C12907EE6691}" destId="{DADA822A-9D00-454B-8568-051DFAEB7707}" srcOrd="0" destOrd="0" presId="urn:microsoft.com/office/officeart/2005/8/layout/vList2"/>
    <dgm:cxn modelId="{CAB2A2A0-5ACE-4576-8C4B-D6A77ABB67D6}" srcId="{CB76717B-7474-4D63-834E-8704CBD41EE2}" destId="{0F250A03-E4C5-4FC0-9490-00599E53E2B0}" srcOrd="0" destOrd="0" parTransId="{854AAFAB-2A84-49DE-B3C3-9DEADFCE9AEF}" sibTransId="{23AEE50D-A8BE-445E-B81F-6949B1571FDF}"/>
    <dgm:cxn modelId="{6D349B7D-C823-4EE6-A656-72504B4C3FE3}" type="presOf" srcId="{E0840381-E386-4855-80DA-A568CA0C5BF4}" destId="{9EA062CE-2202-4FC3-ADA0-E2106FB6E44C}" srcOrd="0" destOrd="2" presId="urn:microsoft.com/office/officeart/2005/8/layout/vList2"/>
    <dgm:cxn modelId="{B2192F0B-C4FA-429B-A1ED-BF63335D07F6}" type="presOf" srcId="{EC0C39BC-1475-486B-8550-92B69FED8D7D}" destId="{9EA062CE-2202-4FC3-ADA0-E2106FB6E44C}" srcOrd="0" destOrd="0" presId="urn:microsoft.com/office/officeart/2005/8/layout/vList2"/>
    <dgm:cxn modelId="{E48AA69A-299B-4279-BFB6-CBB1BDDB3667}" srcId="{F1838A74-47DB-435C-BBEE-C8FE2ED5D02D}" destId="{E0840381-E386-4855-80DA-A568CA0C5BF4}" srcOrd="2" destOrd="0" parTransId="{210031C3-2F0C-495D-9870-240A403AC3D1}" sibTransId="{D8B32E4B-284D-4545-8492-FC4E95A3320F}"/>
    <dgm:cxn modelId="{F27495BF-30B1-4CD0-B9B7-FC5213766AC9}" type="presOf" srcId="{0F250A03-E4C5-4FC0-9490-00599E53E2B0}" destId="{4E5437CC-D391-4207-822A-F9CD68C64B93}" srcOrd="0" destOrd="0" presId="urn:microsoft.com/office/officeart/2005/8/layout/vList2"/>
    <dgm:cxn modelId="{BF6D4C37-BEE2-426A-862A-54ECC16D2E60}" srcId="{D210A3B8-B6BB-46C8-86E5-D8F2CA5747B9}" destId="{CAC9C5DF-486E-4976-A5EA-C12907EE6691}" srcOrd="1" destOrd="0" parTransId="{82D7F40B-B06E-476A-9B79-52A56A5A6D06}" sibTransId="{D711851A-943F-498B-8B7D-3EFBEDDE9FD1}"/>
    <dgm:cxn modelId="{8986A834-5A6E-42AA-BB10-D6C2570791AD}" type="presOf" srcId="{AE0919EF-E311-4CD4-AD34-EC88C0FB1583}" destId="{FD21A33B-5869-443F-9447-9F11616B5096}" srcOrd="0" destOrd="0" presId="urn:microsoft.com/office/officeart/2005/8/layout/vList2"/>
    <dgm:cxn modelId="{EF2D116A-DCDB-43E0-AAC8-08E6991A49F1}" type="presOf" srcId="{F1838A74-47DB-435C-BBEE-C8FE2ED5D02D}" destId="{E1DB1F10-4E21-4EE9-BD3D-2D086970DD17}" srcOrd="0" destOrd="0" presId="urn:microsoft.com/office/officeart/2005/8/layout/vList2"/>
    <dgm:cxn modelId="{936E4DB2-5088-45A9-89FB-B3550442CE6F}" srcId="{D210A3B8-B6BB-46C8-86E5-D8F2CA5747B9}" destId="{F1838A74-47DB-435C-BBEE-C8FE2ED5D02D}" srcOrd="2" destOrd="0" parTransId="{2D4233A2-FE35-4318-A4B8-9D659FB49CA0}" sibTransId="{4F793185-A5F5-457B-B689-CD689746CF07}"/>
    <dgm:cxn modelId="{198E1781-DAC8-464B-A962-58C8A1434ECB}" srcId="{CB76717B-7474-4D63-834E-8704CBD41EE2}" destId="{ABEE7535-0125-48B3-AA35-1E6948B1B278}" srcOrd="1" destOrd="0" parTransId="{5D0F4781-79E4-4588-83C1-3FB3A449D63A}" sibTransId="{83857405-5D4C-47AB-8C64-C464FE413F8E}"/>
    <dgm:cxn modelId="{6ED42E3B-8344-42CB-BA02-5C42D41F9BC8}" srcId="{F1838A74-47DB-435C-BBEE-C8FE2ED5D02D}" destId="{EC0C39BC-1475-486B-8550-92B69FED8D7D}" srcOrd="0" destOrd="0" parTransId="{3C4D2007-5730-44A9-839B-AF1BD6935486}" sibTransId="{E01788EB-2280-4F67-A8FC-8776AF1E8290}"/>
    <dgm:cxn modelId="{1FD26F7C-41CD-459F-8163-0E6C64C7F0F7}" type="presOf" srcId="{CB76717B-7474-4D63-834E-8704CBD41EE2}" destId="{463FAFC7-E821-43D4-9A36-33BF9F5DD5DA}" srcOrd="0" destOrd="0" presId="urn:microsoft.com/office/officeart/2005/8/layout/vList2"/>
    <dgm:cxn modelId="{B9D37AAA-296E-4DA1-A0F0-663E6DC17565}" type="presOf" srcId="{148E3253-2FCE-42E9-8E1A-D7B16ABBC60E}" destId="{9EA062CE-2202-4FC3-ADA0-E2106FB6E44C}" srcOrd="0" destOrd="1" presId="urn:microsoft.com/office/officeart/2005/8/layout/vList2"/>
    <dgm:cxn modelId="{74917505-8ED8-4969-83DE-7BCAC8B878E9}" srcId="{D210A3B8-B6BB-46C8-86E5-D8F2CA5747B9}" destId="{DB1B0E9E-1D52-4CEE-B8B0-8C7FD2D7BC9E}" srcOrd="0" destOrd="0" parTransId="{15F47AF8-B1CC-4254-A3EC-544F37F9FDE3}" sibTransId="{9DB63A99-D4F3-42C3-BD1F-B06DBE4BE737}"/>
    <dgm:cxn modelId="{11D8CEB7-4622-4774-BA91-2564D2AF987D}" srcId="{D210A3B8-B6BB-46C8-86E5-D8F2CA5747B9}" destId="{CB76717B-7474-4D63-834E-8704CBD41EE2}" srcOrd="3" destOrd="0" parTransId="{85B5E9CD-E95E-453C-8FA2-226B27A68DFF}" sibTransId="{9631A4DE-4D9E-40EC-A4CC-490D1E708388}"/>
    <dgm:cxn modelId="{D8ABDB04-B629-4159-B011-C3251C166E15}" type="presOf" srcId="{ABEE7535-0125-48B3-AA35-1E6948B1B278}" destId="{4E5437CC-D391-4207-822A-F9CD68C64B93}" srcOrd="0" destOrd="1" presId="urn:microsoft.com/office/officeart/2005/8/layout/vList2"/>
    <dgm:cxn modelId="{BB4A5392-6CEE-4C0D-86C1-48D7B17B3EA0}" type="presOf" srcId="{D210A3B8-B6BB-46C8-86E5-D8F2CA5747B9}" destId="{D33B2D29-7CA9-432E-A744-3A526BD3D134}" srcOrd="0" destOrd="0" presId="urn:microsoft.com/office/officeart/2005/8/layout/vList2"/>
    <dgm:cxn modelId="{D881A1BC-EE9F-4692-8D7E-A7D23C069D6C}" type="presOf" srcId="{9AA73623-34F2-4427-9824-DB5EA678533B}" destId="{9120788D-42A6-4329-BF91-919F00AE8B22}" srcOrd="0" destOrd="0" presId="urn:microsoft.com/office/officeart/2005/8/layout/vList2"/>
    <dgm:cxn modelId="{2D674E31-01AD-41B1-8C02-9FB7B68B9430}" srcId="{CAC9C5DF-486E-4976-A5EA-C12907EE6691}" destId="{AE0919EF-E311-4CD4-AD34-EC88C0FB1583}" srcOrd="0" destOrd="0" parTransId="{388A08FF-AC4E-4FB8-A703-896095315179}" sibTransId="{1AE1AE87-6E07-47BB-85FE-DCDC53939E80}"/>
    <dgm:cxn modelId="{2C280110-B868-47B0-B2A3-C3ACF9A686BE}" srcId="{F1838A74-47DB-435C-BBEE-C8FE2ED5D02D}" destId="{148E3253-2FCE-42E9-8E1A-D7B16ABBC60E}" srcOrd="1" destOrd="0" parTransId="{4B70C596-3911-4809-B1C2-188164D0B279}" sibTransId="{F6CDB0A1-9653-47EB-B20F-2CDBDF628D3C}"/>
    <dgm:cxn modelId="{7613C941-2FCD-4FA5-A728-875182CAF1E0}" srcId="{DB1B0E9E-1D52-4CEE-B8B0-8C7FD2D7BC9E}" destId="{9AA73623-34F2-4427-9824-DB5EA678533B}" srcOrd="0" destOrd="0" parTransId="{5ED9BFF8-A9C0-4E93-A53B-152B0A96A719}" sibTransId="{F4CA6324-0F8A-4298-AB17-D84CE4AA23DE}"/>
    <dgm:cxn modelId="{9598637D-E9E3-4163-BCA2-625125DB7DB1}" type="presParOf" srcId="{D33B2D29-7CA9-432E-A744-3A526BD3D134}" destId="{7D9CEDCD-2956-441E-B60A-CEF957C1A3C6}" srcOrd="0" destOrd="0" presId="urn:microsoft.com/office/officeart/2005/8/layout/vList2"/>
    <dgm:cxn modelId="{ADB4BC23-7C9A-4C38-B6E0-2791B0132AB1}" type="presParOf" srcId="{D33B2D29-7CA9-432E-A744-3A526BD3D134}" destId="{9120788D-42A6-4329-BF91-919F00AE8B22}" srcOrd="1" destOrd="0" presId="urn:microsoft.com/office/officeart/2005/8/layout/vList2"/>
    <dgm:cxn modelId="{422727D4-6A71-4678-A54F-064AC5A311F7}" type="presParOf" srcId="{D33B2D29-7CA9-432E-A744-3A526BD3D134}" destId="{DADA822A-9D00-454B-8568-051DFAEB7707}" srcOrd="2" destOrd="0" presId="urn:microsoft.com/office/officeart/2005/8/layout/vList2"/>
    <dgm:cxn modelId="{9F27E635-4D38-4815-B7C8-982BE36BCF5C}" type="presParOf" srcId="{D33B2D29-7CA9-432E-A744-3A526BD3D134}" destId="{FD21A33B-5869-443F-9447-9F11616B5096}" srcOrd="3" destOrd="0" presId="urn:microsoft.com/office/officeart/2005/8/layout/vList2"/>
    <dgm:cxn modelId="{40D17B9E-1FF8-4E83-BCC6-69A6A6880F6C}" type="presParOf" srcId="{D33B2D29-7CA9-432E-A744-3A526BD3D134}" destId="{E1DB1F10-4E21-4EE9-BD3D-2D086970DD17}" srcOrd="4" destOrd="0" presId="urn:microsoft.com/office/officeart/2005/8/layout/vList2"/>
    <dgm:cxn modelId="{46527657-C0DD-4463-95A2-451689762F9B}" type="presParOf" srcId="{D33B2D29-7CA9-432E-A744-3A526BD3D134}" destId="{9EA062CE-2202-4FC3-ADA0-E2106FB6E44C}" srcOrd="5" destOrd="0" presId="urn:microsoft.com/office/officeart/2005/8/layout/vList2"/>
    <dgm:cxn modelId="{62B9120D-DBB2-4746-9FE8-D1C7639FDAA6}" type="presParOf" srcId="{D33B2D29-7CA9-432E-A744-3A526BD3D134}" destId="{463FAFC7-E821-43D4-9A36-33BF9F5DD5DA}" srcOrd="6" destOrd="0" presId="urn:microsoft.com/office/officeart/2005/8/layout/vList2"/>
    <dgm:cxn modelId="{16D3D781-B69E-44F4-9110-0B8DBFEBF1D0}" type="presParOf" srcId="{D33B2D29-7CA9-432E-A744-3A526BD3D134}" destId="{4E5437CC-D391-4207-822A-F9CD68C64B93}"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8484BE4-621B-40AF-AA40-7119BCC341AD}"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B5F88179-9501-428E-9890-DE6AAFB7517B}">
      <dgm:prSet phldrT="[Text]"/>
      <dgm:spPr/>
      <dgm:t>
        <a:bodyPr/>
        <a:lstStyle/>
        <a:p>
          <a:r>
            <a:rPr lang="en-US" dirty="0" smtClean="0"/>
            <a:t>Core software</a:t>
          </a:r>
          <a:endParaRPr lang="en-US" dirty="0"/>
        </a:p>
      </dgm:t>
    </dgm:pt>
    <dgm:pt modelId="{1DC53FC2-2D1A-486E-BE8E-3C0EB1539803}" type="parTrans" cxnId="{23DB3290-2B24-4A08-AD1C-888BE1CB5810}">
      <dgm:prSet/>
      <dgm:spPr/>
      <dgm:t>
        <a:bodyPr/>
        <a:lstStyle/>
        <a:p>
          <a:endParaRPr lang="en-US"/>
        </a:p>
      </dgm:t>
    </dgm:pt>
    <dgm:pt modelId="{AF6C4469-94EF-4AA0-9396-8C0AD1A957B2}" type="sibTrans" cxnId="{23DB3290-2B24-4A08-AD1C-888BE1CB5810}">
      <dgm:prSet/>
      <dgm:spPr/>
      <dgm:t>
        <a:bodyPr/>
        <a:lstStyle/>
        <a:p>
          <a:endParaRPr lang="en-US"/>
        </a:p>
      </dgm:t>
    </dgm:pt>
    <dgm:pt modelId="{3631D9F9-0027-41F7-97DF-A0B4DA840975}">
      <dgm:prSet phldrT="[Text]"/>
      <dgm:spPr/>
      <dgm:t>
        <a:bodyPr/>
        <a:lstStyle/>
        <a:p>
          <a:r>
            <a:rPr lang="en-US" dirty="0" smtClean="0"/>
            <a:t>Custom package extensible through plugin components</a:t>
          </a:r>
          <a:endParaRPr lang="en-US" dirty="0"/>
        </a:p>
      </dgm:t>
    </dgm:pt>
    <dgm:pt modelId="{BD1A071D-FBD4-43BC-9202-2EBC6D5FC579}" type="parTrans" cxnId="{95B38A97-B77A-4D44-B770-0772A1178D95}">
      <dgm:prSet/>
      <dgm:spPr/>
      <dgm:t>
        <a:bodyPr/>
        <a:lstStyle/>
        <a:p>
          <a:endParaRPr lang="en-US"/>
        </a:p>
      </dgm:t>
    </dgm:pt>
    <dgm:pt modelId="{1B2CB295-FE0F-4CBD-AF07-EEE959BE06A8}" type="sibTrans" cxnId="{95B38A97-B77A-4D44-B770-0772A1178D95}">
      <dgm:prSet/>
      <dgm:spPr/>
      <dgm:t>
        <a:bodyPr/>
        <a:lstStyle/>
        <a:p>
          <a:endParaRPr lang="en-US"/>
        </a:p>
      </dgm:t>
    </dgm:pt>
    <dgm:pt modelId="{C1230D1A-B340-425B-B87A-BD8A698E2217}">
      <dgm:prSet phldrT="[Text]"/>
      <dgm:spPr/>
      <dgm:t>
        <a:bodyPr/>
        <a:lstStyle/>
        <a:p>
          <a:r>
            <a:rPr lang="en-US" dirty="0" smtClean="0"/>
            <a:t>Analysis</a:t>
          </a:r>
          <a:endParaRPr lang="en-US" dirty="0"/>
        </a:p>
      </dgm:t>
    </dgm:pt>
    <dgm:pt modelId="{F3208E3A-71E2-4C1A-9A31-0B9B6C0DE1D1}" type="parTrans" cxnId="{3D28D160-4CB0-42E5-B250-BD35CDE92BA8}">
      <dgm:prSet/>
      <dgm:spPr/>
      <dgm:t>
        <a:bodyPr/>
        <a:lstStyle/>
        <a:p>
          <a:endParaRPr lang="en-US"/>
        </a:p>
      </dgm:t>
    </dgm:pt>
    <dgm:pt modelId="{231EB430-1A41-4FB3-8147-6EB759EFEECD}" type="sibTrans" cxnId="{3D28D160-4CB0-42E5-B250-BD35CDE92BA8}">
      <dgm:prSet/>
      <dgm:spPr/>
      <dgm:t>
        <a:bodyPr/>
        <a:lstStyle/>
        <a:p>
          <a:endParaRPr lang="en-US"/>
        </a:p>
      </dgm:t>
    </dgm:pt>
    <dgm:pt modelId="{39370F3D-E193-4F1F-AD57-C7CC56F2E0CE}">
      <dgm:prSet phldrT="[Text]"/>
      <dgm:spPr/>
      <dgm:t>
        <a:bodyPr/>
        <a:lstStyle/>
        <a:p>
          <a:r>
            <a:rPr lang="en-US" dirty="0" smtClean="0"/>
            <a:t>Common versatile configuration system for all plugins.</a:t>
          </a:r>
          <a:endParaRPr lang="en-US" dirty="0"/>
        </a:p>
      </dgm:t>
    </dgm:pt>
    <dgm:pt modelId="{F0D52F2F-B91C-4788-88D8-20E29E9C916F}" type="parTrans" cxnId="{524B14B3-9027-4B3A-9E7C-B5DEE97A9BB2}">
      <dgm:prSet/>
      <dgm:spPr/>
      <dgm:t>
        <a:bodyPr/>
        <a:lstStyle/>
        <a:p>
          <a:endParaRPr lang="en-US"/>
        </a:p>
      </dgm:t>
    </dgm:pt>
    <dgm:pt modelId="{8D8A1915-30AE-4391-A3FC-132EA9161EB5}" type="sibTrans" cxnId="{524B14B3-9027-4B3A-9E7C-B5DEE97A9BB2}">
      <dgm:prSet/>
      <dgm:spPr/>
      <dgm:t>
        <a:bodyPr/>
        <a:lstStyle/>
        <a:p>
          <a:endParaRPr lang="en-US"/>
        </a:p>
      </dgm:t>
    </dgm:pt>
    <dgm:pt modelId="{8F817F4C-3B4B-46C5-ABF0-FE0BB7E38194}">
      <dgm:prSet phldrT="[Text]"/>
      <dgm:spPr/>
      <dgm:t>
        <a:bodyPr/>
        <a:lstStyle/>
        <a:p>
          <a:r>
            <a:rPr lang="en-US" dirty="0" smtClean="0"/>
            <a:t>Simulation</a:t>
          </a:r>
          <a:endParaRPr lang="en-US" dirty="0"/>
        </a:p>
      </dgm:t>
    </dgm:pt>
    <dgm:pt modelId="{39EEA37F-4409-40F5-A5BC-75F5017AA30B}" type="parTrans" cxnId="{468D678E-15B4-42D4-B83E-E4E8FFD9D774}">
      <dgm:prSet/>
      <dgm:spPr/>
      <dgm:t>
        <a:bodyPr/>
        <a:lstStyle/>
        <a:p>
          <a:endParaRPr lang="en-US"/>
        </a:p>
      </dgm:t>
    </dgm:pt>
    <dgm:pt modelId="{EEDEAB09-A3B7-456A-B3F9-1AA5CAC6A479}" type="sibTrans" cxnId="{468D678E-15B4-42D4-B83E-E4E8FFD9D774}">
      <dgm:prSet/>
      <dgm:spPr/>
      <dgm:t>
        <a:bodyPr/>
        <a:lstStyle/>
        <a:p>
          <a:endParaRPr lang="en-US"/>
        </a:p>
      </dgm:t>
    </dgm:pt>
    <dgm:pt modelId="{CC91F57C-46DB-4712-9D52-5630B48887E4}">
      <dgm:prSet phldrT="[Text]"/>
      <dgm:spPr/>
      <dgm:t>
        <a:bodyPr/>
        <a:lstStyle/>
        <a:p>
          <a:r>
            <a:rPr lang="en-US" dirty="0" smtClean="0"/>
            <a:t>Fast simulation plugin with special generators (rad. corrections and specific models)</a:t>
          </a:r>
          <a:endParaRPr lang="en-US" dirty="0"/>
        </a:p>
      </dgm:t>
    </dgm:pt>
    <dgm:pt modelId="{571D0B73-DA11-4FFD-8914-8EA6240FB5AD}" type="parTrans" cxnId="{8F2060CE-41DB-4284-B4A5-060C063F44E4}">
      <dgm:prSet/>
      <dgm:spPr/>
      <dgm:t>
        <a:bodyPr/>
        <a:lstStyle/>
        <a:p>
          <a:endParaRPr lang="en-US"/>
        </a:p>
      </dgm:t>
    </dgm:pt>
    <dgm:pt modelId="{EA25ABB3-F169-4A8E-B7C6-0EF0E8AA43F2}" type="sibTrans" cxnId="{8F2060CE-41DB-4284-B4A5-060C063F44E4}">
      <dgm:prSet/>
      <dgm:spPr/>
      <dgm:t>
        <a:bodyPr/>
        <a:lstStyle/>
        <a:p>
          <a:endParaRPr lang="en-US"/>
        </a:p>
      </dgm:t>
    </dgm:pt>
    <dgm:pt modelId="{6F4C2127-7F42-4FC7-94F1-A700CA00DA92}">
      <dgm:prSet phldrT="[Text]"/>
      <dgm:spPr/>
      <dgm:t>
        <a:bodyPr/>
        <a:lstStyle/>
        <a:p>
          <a:r>
            <a:rPr lang="en-US" dirty="0" smtClean="0"/>
            <a:t>Generators linked to full simulation (GEANT or custom)</a:t>
          </a:r>
          <a:endParaRPr lang="en-US" dirty="0"/>
        </a:p>
      </dgm:t>
    </dgm:pt>
    <dgm:pt modelId="{F5D7D126-8766-4685-9C85-0F4752514765}" type="parTrans" cxnId="{6EF7FFD0-780D-4360-9795-309996707867}">
      <dgm:prSet/>
      <dgm:spPr/>
      <dgm:t>
        <a:bodyPr/>
        <a:lstStyle/>
        <a:p>
          <a:endParaRPr lang="en-US"/>
        </a:p>
      </dgm:t>
    </dgm:pt>
    <dgm:pt modelId="{718E1677-28A0-4BD2-B14E-6BFBB2399222}" type="sibTrans" cxnId="{6EF7FFD0-780D-4360-9795-309996707867}">
      <dgm:prSet/>
      <dgm:spPr/>
      <dgm:t>
        <a:bodyPr/>
        <a:lstStyle/>
        <a:p>
          <a:endParaRPr lang="en-US"/>
        </a:p>
      </dgm:t>
    </dgm:pt>
    <dgm:pt modelId="{AB17CBC4-11B2-4324-8CD0-69C485B991A2}">
      <dgm:prSet phldrT="[Text]"/>
      <dgm:spPr/>
      <dgm:t>
        <a:bodyPr/>
        <a:lstStyle/>
        <a:p>
          <a:r>
            <a:rPr lang="en-US" dirty="0" smtClean="0"/>
            <a:t>Directly connected with the simulation tools</a:t>
          </a:r>
          <a:endParaRPr lang="en-US" dirty="0"/>
        </a:p>
      </dgm:t>
    </dgm:pt>
    <dgm:pt modelId="{4035F974-706D-4354-B74A-5AE40A56BF1A}" type="parTrans" cxnId="{FD79A6D3-C4B8-41C6-877A-25B28393CA72}">
      <dgm:prSet/>
      <dgm:spPr/>
      <dgm:t>
        <a:bodyPr/>
        <a:lstStyle/>
        <a:p>
          <a:endParaRPr lang="en-US"/>
        </a:p>
      </dgm:t>
    </dgm:pt>
    <dgm:pt modelId="{8F0B8C51-0745-4374-99FD-62367AF9D9E1}" type="sibTrans" cxnId="{FD79A6D3-C4B8-41C6-877A-25B28393CA72}">
      <dgm:prSet/>
      <dgm:spPr/>
      <dgm:t>
        <a:bodyPr/>
        <a:lstStyle/>
        <a:p>
          <a:endParaRPr lang="en-US"/>
        </a:p>
      </dgm:t>
    </dgm:pt>
    <dgm:pt modelId="{FC5DB641-B372-428E-94B4-446BE98A2655}">
      <dgm:prSet phldrT="[Text]"/>
      <dgm:spPr/>
      <dgm:t>
        <a:bodyPr/>
        <a:lstStyle/>
        <a:p>
          <a:r>
            <a:rPr lang="en-US" dirty="0" smtClean="0"/>
            <a:t>Interfaced with your favorite </a:t>
          </a:r>
          <a:r>
            <a:rPr lang="en-US" dirty="0" err="1" smtClean="0"/>
            <a:t>histogramming</a:t>
          </a:r>
          <a:r>
            <a:rPr lang="en-US" dirty="0" smtClean="0"/>
            <a:t> tool</a:t>
          </a:r>
          <a:endParaRPr lang="en-US" dirty="0"/>
        </a:p>
      </dgm:t>
    </dgm:pt>
    <dgm:pt modelId="{DCDF90B4-5E41-4E7D-9A97-8C2AC54CECE9}" type="parTrans" cxnId="{2A8AC19F-5682-41F4-9FD4-EB76EE288592}">
      <dgm:prSet/>
      <dgm:spPr/>
      <dgm:t>
        <a:bodyPr/>
        <a:lstStyle/>
        <a:p>
          <a:endParaRPr lang="en-US"/>
        </a:p>
      </dgm:t>
    </dgm:pt>
    <dgm:pt modelId="{35072079-0797-4B62-B5BB-CCD988A0CB08}" type="sibTrans" cxnId="{2A8AC19F-5682-41F4-9FD4-EB76EE288592}">
      <dgm:prSet/>
      <dgm:spPr/>
      <dgm:t>
        <a:bodyPr/>
        <a:lstStyle/>
        <a:p>
          <a:endParaRPr lang="en-US"/>
        </a:p>
      </dgm:t>
    </dgm:pt>
    <dgm:pt modelId="{743D62CD-1333-486B-A01B-11AB833DD233}" type="pres">
      <dgm:prSet presAssocID="{A8484BE4-621B-40AF-AA40-7119BCC341AD}" presName="linear" presStyleCnt="0">
        <dgm:presLayoutVars>
          <dgm:dir/>
          <dgm:animLvl val="lvl"/>
          <dgm:resizeHandles val="exact"/>
        </dgm:presLayoutVars>
      </dgm:prSet>
      <dgm:spPr/>
    </dgm:pt>
    <dgm:pt modelId="{123F42B3-FCFC-4AEA-83EA-EBFFA73B0BA3}" type="pres">
      <dgm:prSet presAssocID="{B5F88179-9501-428E-9890-DE6AAFB7517B}" presName="parentLin" presStyleCnt="0"/>
      <dgm:spPr/>
    </dgm:pt>
    <dgm:pt modelId="{5FBBF6A2-F8A4-458D-A0D1-B0BBFFD70240}" type="pres">
      <dgm:prSet presAssocID="{B5F88179-9501-428E-9890-DE6AAFB7517B}" presName="parentLeftMargin" presStyleLbl="node1" presStyleIdx="0" presStyleCnt="3"/>
      <dgm:spPr/>
    </dgm:pt>
    <dgm:pt modelId="{6476F1F7-3A6B-416E-9D59-0AF7F82E8DB7}" type="pres">
      <dgm:prSet presAssocID="{B5F88179-9501-428E-9890-DE6AAFB7517B}" presName="parentText" presStyleLbl="node1" presStyleIdx="0" presStyleCnt="3">
        <dgm:presLayoutVars>
          <dgm:chMax val="0"/>
          <dgm:bulletEnabled val="1"/>
        </dgm:presLayoutVars>
      </dgm:prSet>
      <dgm:spPr/>
    </dgm:pt>
    <dgm:pt modelId="{BF4C558D-0BCF-4045-AC12-EA6C89967BD0}" type="pres">
      <dgm:prSet presAssocID="{B5F88179-9501-428E-9890-DE6AAFB7517B}" presName="negativeSpace" presStyleCnt="0"/>
      <dgm:spPr/>
    </dgm:pt>
    <dgm:pt modelId="{7A506DE0-54EA-437B-9B51-EE548F06EF22}" type="pres">
      <dgm:prSet presAssocID="{B5F88179-9501-428E-9890-DE6AAFB7517B}" presName="childText" presStyleLbl="conFgAcc1" presStyleIdx="0" presStyleCnt="3">
        <dgm:presLayoutVars>
          <dgm:bulletEnabled val="1"/>
        </dgm:presLayoutVars>
      </dgm:prSet>
      <dgm:spPr/>
    </dgm:pt>
    <dgm:pt modelId="{939878C1-72F3-49BF-8BE1-BEC9198DA7C3}" type="pres">
      <dgm:prSet presAssocID="{AF6C4469-94EF-4AA0-9396-8C0AD1A957B2}" presName="spaceBetweenRectangles" presStyleCnt="0"/>
      <dgm:spPr/>
    </dgm:pt>
    <dgm:pt modelId="{11BCFAF6-0FB7-4BF3-B9E4-6D4B752DF68C}" type="pres">
      <dgm:prSet presAssocID="{8F817F4C-3B4B-46C5-ABF0-FE0BB7E38194}" presName="parentLin" presStyleCnt="0"/>
      <dgm:spPr/>
    </dgm:pt>
    <dgm:pt modelId="{575F6640-9C91-4F5B-9708-8571F53EFB1F}" type="pres">
      <dgm:prSet presAssocID="{8F817F4C-3B4B-46C5-ABF0-FE0BB7E38194}" presName="parentLeftMargin" presStyleLbl="node1" presStyleIdx="0" presStyleCnt="3"/>
      <dgm:spPr/>
    </dgm:pt>
    <dgm:pt modelId="{8340E9B0-292B-4E86-93B4-63FF93DE5678}" type="pres">
      <dgm:prSet presAssocID="{8F817F4C-3B4B-46C5-ABF0-FE0BB7E38194}" presName="parentText" presStyleLbl="node1" presStyleIdx="1" presStyleCnt="3">
        <dgm:presLayoutVars>
          <dgm:chMax val="0"/>
          <dgm:bulletEnabled val="1"/>
        </dgm:presLayoutVars>
      </dgm:prSet>
      <dgm:spPr/>
    </dgm:pt>
    <dgm:pt modelId="{EAFFE77D-7900-4106-B8D8-DA9F6CF8ECDF}" type="pres">
      <dgm:prSet presAssocID="{8F817F4C-3B4B-46C5-ABF0-FE0BB7E38194}" presName="negativeSpace" presStyleCnt="0"/>
      <dgm:spPr/>
    </dgm:pt>
    <dgm:pt modelId="{34D6559B-49CD-460D-94A7-5AC77829D99E}" type="pres">
      <dgm:prSet presAssocID="{8F817F4C-3B4B-46C5-ABF0-FE0BB7E38194}" presName="childText" presStyleLbl="conFgAcc1" presStyleIdx="1" presStyleCnt="3">
        <dgm:presLayoutVars>
          <dgm:bulletEnabled val="1"/>
        </dgm:presLayoutVars>
      </dgm:prSet>
      <dgm:spPr/>
    </dgm:pt>
    <dgm:pt modelId="{F7C8C1D4-7435-4E95-B033-C46758620A6D}" type="pres">
      <dgm:prSet presAssocID="{EEDEAB09-A3B7-456A-B3F9-1AA5CAC6A479}" presName="spaceBetweenRectangles" presStyleCnt="0"/>
      <dgm:spPr/>
    </dgm:pt>
    <dgm:pt modelId="{0A86C37E-DEDB-413F-B810-EFA2C129BEE4}" type="pres">
      <dgm:prSet presAssocID="{C1230D1A-B340-425B-B87A-BD8A698E2217}" presName="parentLin" presStyleCnt="0"/>
      <dgm:spPr/>
    </dgm:pt>
    <dgm:pt modelId="{1390BF76-DC4C-48F8-8C57-BCB16D358FF0}" type="pres">
      <dgm:prSet presAssocID="{C1230D1A-B340-425B-B87A-BD8A698E2217}" presName="parentLeftMargin" presStyleLbl="node1" presStyleIdx="1" presStyleCnt="3"/>
      <dgm:spPr/>
    </dgm:pt>
    <dgm:pt modelId="{098CBDE8-5B80-4985-A10E-7A0708E717AE}" type="pres">
      <dgm:prSet presAssocID="{C1230D1A-B340-425B-B87A-BD8A698E2217}" presName="parentText" presStyleLbl="node1" presStyleIdx="2" presStyleCnt="3">
        <dgm:presLayoutVars>
          <dgm:chMax val="0"/>
          <dgm:bulletEnabled val="1"/>
        </dgm:presLayoutVars>
      </dgm:prSet>
      <dgm:spPr/>
    </dgm:pt>
    <dgm:pt modelId="{A5DA4CA5-238F-4475-889C-3D0489A3B85E}" type="pres">
      <dgm:prSet presAssocID="{C1230D1A-B340-425B-B87A-BD8A698E2217}" presName="negativeSpace" presStyleCnt="0"/>
      <dgm:spPr/>
    </dgm:pt>
    <dgm:pt modelId="{6DC8CFE4-D2C9-4A88-83AC-9057C6AD8C40}" type="pres">
      <dgm:prSet presAssocID="{C1230D1A-B340-425B-B87A-BD8A698E2217}" presName="childText" presStyleLbl="conFgAcc1" presStyleIdx="2" presStyleCnt="3">
        <dgm:presLayoutVars>
          <dgm:bulletEnabled val="1"/>
        </dgm:presLayoutVars>
      </dgm:prSet>
      <dgm:spPr/>
      <dgm:t>
        <a:bodyPr/>
        <a:lstStyle/>
        <a:p>
          <a:endParaRPr lang="en-US"/>
        </a:p>
      </dgm:t>
    </dgm:pt>
  </dgm:ptLst>
  <dgm:cxnLst>
    <dgm:cxn modelId="{F49E5260-E7C4-41C4-AA54-2C26F2FC9B63}" type="presOf" srcId="{AB17CBC4-11B2-4324-8CD0-69C485B991A2}" destId="{6DC8CFE4-D2C9-4A88-83AC-9057C6AD8C40}" srcOrd="0" destOrd="0" presId="urn:microsoft.com/office/officeart/2005/8/layout/list1"/>
    <dgm:cxn modelId="{23DB3290-2B24-4A08-AD1C-888BE1CB5810}" srcId="{A8484BE4-621B-40AF-AA40-7119BCC341AD}" destId="{B5F88179-9501-428E-9890-DE6AAFB7517B}" srcOrd="0" destOrd="0" parTransId="{1DC53FC2-2D1A-486E-BE8E-3C0EB1539803}" sibTransId="{AF6C4469-94EF-4AA0-9396-8C0AD1A957B2}"/>
    <dgm:cxn modelId="{4EB644FF-F3DB-464C-BAE6-69931BBF9A9F}" type="presOf" srcId="{B5F88179-9501-428E-9890-DE6AAFB7517B}" destId="{6476F1F7-3A6B-416E-9D59-0AF7F82E8DB7}" srcOrd="1" destOrd="0" presId="urn:microsoft.com/office/officeart/2005/8/layout/list1"/>
    <dgm:cxn modelId="{D0FDAB48-9723-4237-BE17-ED20DE793422}" type="presOf" srcId="{CC91F57C-46DB-4712-9D52-5630B48887E4}" destId="{34D6559B-49CD-460D-94A7-5AC77829D99E}" srcOrd="0" destOrd="0" presId="urn:microsoft.com/office/officeart/2005/8/layout/list1"/>
    <dgm:cxn modelId="{8F2060CE-41DB-4284-B4A5-060C063F44E4}" srcId="{8F817F4C-3B4B-46C5-ABF0-FE0BB7E38194}" destId="{CC91F57C-46DB-4712-9D52-5630B48887E4}" srcOrd="0" destOrd="0" parTransId="{571D0B73-DA11-4FFD-8914-8EA6240FB5AD}" sibTransId="{EA25ABB3-F169-4A8E-B7C6-0EF0E8AA43F2}"/>
    <dgm:cxn modelId="{EEFFFE56-9802-46E9-80C5-D51D2660690A}" type="presOf" srcId="{8F817F4C-3B4B-46C5-ABF0-FE0BB7E38194}" destId="{8340E9B0-292B-4E86-93B4-63FF93DE5678}" srcOrd="1" destOrd="0" presId="urn:microsoft.com/office/officeart/2005/8/layout/list1"/>
    <dgm:cxn modelId="{2A8AC19F-5682-41F4-9FD4-EB76EE288592}" srcId="{C1230D1A-B340-425B-B87A-BD8A698E2217}" destId="{FC5DB641-B372-428E-94B4-446BE98A2655}" srcOrd="1" destOrd="0" parTransId="{DCDF90B4-5E41-4E7D-9A97-8C2AC54CECE9}" sibTransId="{35072079-0797-4B62-B5BB-CCD988A0CB08}"/>
    <dgm:cxn modelId="{EDFC34B5-3644-4D0D-A120-14AB23161B2A}" type="presOf" srcId="{C1230D1A-B340-425B-B87A-BD8A698E2217}" destId="{1390BF76-DC4C-48F8-8C57-BCB16D358FF0}" srcOrd="0" destOrd="0" presId="urn:microsoft.com/office/officeart/2005/8/layout/list1"/>
    <dgm:cxn modelId="{FD79A6D3-C4B8-41C6-877A-25B28393CA72}" srcId="{C1230D1A-B340-425B-B87A-BD8A698E2217}" destId="{AB17CBC4-11B2-4324-8CD0-69C485B991A2}" srcOrd="0" destOrd="0" parTransId="{4035F974-706D-4354-B74A-5AE40A56BF1A}" sibTransId="{8F0B8C51-0745-4374-99FD-62367AF9D9E1}"/>
    <dgm:cxn modelId="{3D28D160-4CB0-42E5-B250-BD35CDE92BA8}" srcId="{A8484BE4-621B-40AF-AA40-7119BCC341AD}" destId="{C1230D1A-B340-425B-B87A-BD8A698E2217}" srcOrd="2" destOrd="0" parTransId="{F3208E3A-71E2-4C1A-9A31-0B9B6C0DE1D1}" sibTransId="{231EB430-1A41-4FB3-8147-6EB759EFEECD}"/>
    <dgm:cxn modelId="{468D678E-15B4-42D4-B83E-E4E8FFD9D774}" srcId="{A8484BE4-621B-40AF-AA40-7119BCC341AD}" destId="{8F817F4C-3B4B-46C5-ABF0-FE0BB7E38194}" srcOrd="1" destOrd="0" parTransId="{39EEA37F-4409-40F5-A5BC-75F5017AA30B}" sibTransId="{EEDEAB09-A3B7-456A-B3F9-1AA5CAC6A479}"/>
    <dgm:cxn modelId="{F4D8CF33-2856-478A-BC1A-89835CC84B5B}" type="presOf" srcId="{6F4C2127-7F42-4FC7-94F1-A700CA00DA92}" destId="{34D6559B-49CD-460D-94A7-5AC77829D99E}" srcOrd="0" destOrd="1" presId="urn:microsoft.com/office/officeart/2005/8/layout/list1"/>
    <dgm:cxn modelId="{6EF7FFD0-780D-4360-9795-309996707867}" srcId="{8F817F4C-3B4B-46C5-ABF0-FE0BB7E38194}" destId="{6F4C2127-7F42-4FC7-94F1-A700CA00DA92}" srcOrd="1" destOrd="0" parTransId="{F5D7D126-8766-4685-9C85-0F4752514765}" sibTransId="{718E1677-28A0-4BD2-B14E-6BFBB2399222}"/>
    <dgm:cxn modelId="{8F0D5158-31C5-42D8-882D-8311ACB7278B}" type="presOf" srcId="{C1230D1A-B340-425B-B87A-BD8A698E2217}" destId="{098CBDE8-5B80-4985-A10E-7A0708E717AE}" srcOrd="1" destOrd="0" presId="urn:microsoft.com/office/officeart/2005/8/layout/list1"/>
    <dgm:cxn modelId="{1A3D74BF-3FF2-4641-B0A8-51371F457739}" type="presOf" srcId="{B5F88179-9501-428E-9890-DE6AAFB7517B}" destId="{5FBBF6A2-F8A4-458D-A0D1-B0BBFFD70240}" srcOrd="0" destOrd="0" presId="urn:microsoft.com/office/officeart/2005/8/layout/list1"/>
    <dgm:cxn modelId="{C39E6BD6-06DF-47F5-AF6F-10F524B40EE5}" type="presOf" srcId="{39370F3D-E193-4F1F-AD57-C7CC56F2E0CE}" destId="{7A506DE0-54EA-437B-9B51-EE548F06EF22}" srcOrd="0" destOrd="1" presId="urn:microsoft.com/office/officeart/2005/8/layout/list1"/>
    <dgm:cxn modelId="{524B14B3-9027-4B3A-9E7C-B5DEE97A9BB2}" srcId="{B5F88179-9501-428E-9890-DE6AAFB7517B}" destId="{39370F3D-E193-4F1F-AD57-C7CC56F2E0CE}" srcOrd="1" destOrd="0" parTransId="{F0D52F2F-B91C-4788-88D8-20E29E9C916F}" sibTransId="{8D8A1915-30AE-4391-A3FC-132EA9161EB5}"/>
    <dgm:cxn modelId="{720AAFF1-BD51-45CA-B703-613D573993C1}" type="presOf" srcId="{FC5DB641-B372-428E-94B4-446BE98A2655}" destId="{6DC8CFE4-D2C9-4A88-83AC-9057C6AD8C40}" srcOrd="0" destOrd="1" presId="urn:microsoft.com/office/officeart/2005/8/layout/list1"/>
    <dgm:cxn modelId="{AB417CF2-B778-48E8-9510-868560957052}" type="presOf" srcId="{8F817F4C-3B4B-46C5-ABF0-FE0BB7E38194}" destId="{575F6640-9C91-4F5B-9708-8571F53EFB1F}" srcOrd="0" destOrd="0" presId="urn:microsoft.com/office/officeart/2005/8/layout/list1"/>
    <dgm:cxn modelId="{E88CB0D1-0A90-4891-A4D2-4F235D14330E}" type="presOf" srcId="{A8484BE4-621B-40AF-AA40-7119BCC341AD}" destId="{743D62CD-1333-486B-A01B-11AB833DD233}" srcOrd="0" destOrd="0" presId="urn:microsoft.com/office/officeart/2005/8/layout/list1"/>
    <dgm:cxn modelId="{894F4B5C-C08C-4149-A4CD-8DD066939533}" type="presOf" srcId="{3631D9F9-0027-41F7-97DF-A0B4DA840975}" destId="{7A506DE0-54EA-437B-9B51-EE548F06EF22}" srcOrd="0" destOrd="0" presId="urn:microsoft.com/office/officeart/2005/8/layout/list1"/>
    <dgm:cxn modelId="{95B38A97-B77A-4D44-B770-0772A1178D95}" srcId="{B5F88179-9501-428E-9890-DE6AAFB7517B}" destId="{3631D9F9-0027-41F7-97DF-A0B4DA840975}" srcOrd="0" destOrd="0" parTransId="{BD1A071D-FBD4-43BC-9202-2EBC6D5FC579}" sibTransId="{1B2CB295-FE0F-4CBD-AF07-EEE959BE06A8}"/>
    <dgm:cxn modelId="{59B6D812-20C1-4C77-98E5-C0B379243AB1}" type="presParOf" srcId="{743D62CD-1333-486B-A01B-11AB833DD233}" destId="{123F42B3-FCFC-4AEA-83EA-EBFFA73B0BA3}" srcOrd="0" destOrd="0" presId="urn:microsoft.com/office/officeart/2005/8/layout/list1"/>
    <dgm:cxn modelId="{DF98CDEB-E5A7-4D71-9E50-25180C45CCBE}" type="presParOf" srcId="{123F42B3-FCFC-4AEA-83EA-EBFFA73B0BA3}" destId="{5FBBF6A2-F8A4-458D-A0D1-B0BBFFD70240}" srcOrd="0" destOrd="0" presId="urn:microsoft.com/office/officeart/2005/8/layout/list1"/>
    <dgm:cxn modelId="{2D12EC6D-8D57-4C47-B078-0F97C43B7780}" type="presParOf" srcId="{123F42B3-FCFC-4AEA-83EA-EBFFA73B0BA3}" destId="{6476F1F7-3A6B-416E-9D59-0AF7F82E8DB7}" srcOrd="1" destOrd="0" presId="urn:microsoft.com/office/officeart/2005/8/layout/list1"/>
    <dgm:cxn modelId="{801B15E7-A40B-4DA2-8248-DE6D1B12C432}" type="presParOf" srcId="{743D62CD-1333-486B-A01B-11AB833DD233}" destId="{BF4C558D-0BCF-4045-AC12-EA6C89967BD0}" srcOrd="1" destOrd="0" presId="urn:microsoft.com/office/officeart/2005/8/layout/list1"/>
    <dgm:cxn modelId="{9A48E604-9C93-4B04-ACDB-7852FB80D9D4}" type="presParOf" srcId="{743D62CD-1333-486B-A01B-11AB833DD233}" destId="{7A506DE0-54EA-437B-9B51-EE548F06EF22}" srcOrd="2" destOrd="0" presId="urn:microsoft.com/office/officeart/2005/8/layout/list1"/>
    <dgm:cxn modelId="{7D116563-6B7D-480B-8FFA-70FBF4943678}" type="presParOf" srcId="{743D62CD-1333-486B-A01B-11AB833DD233}" destId="{939878C1-72F3-49BF-8BE1-BEC9198DA7C3}" srcOrd="3" destOrd="0" presId="urn:microsoft.com/office/officeart/2005/8/layout/list1"/>
    <dgm:cxn modelId="{15CBA7C0-6C8D-4B12-A8D5-505B0875B803}" type="presParOf" srcId="{743D62CD-1333-486B-A01B-11AB833DD233}" destId="{11BCFAF6-0FB7-4BF3-B9E4-6D4B752DF68C}" srcOrd="4" destOrd="0" presId="urn:microsoft.com/office/officeart/2005/8/layout/list1"/>
    <dgm:cxn modelId="{3B2F2025-D7F4-4F5D-8A56-7C216E72D7D4}" type="presParOf" srcId="{11BCFAF6-0FB7-4BF3-B9E4-6D4B752DF68C}" destId="{575F6640-9C91-4F5B-9708-8571F53EFB1F}" srcOrd="0" destOrd="0" presId="urn:microsoft.com/office/officeart/2005/8/layout/list1"/>
    <dgm:cxn modelId="{2F191389-1364-4DEE-A9A1-754A6D41B02C}" type="presParOf" srcId="{11BCFAF6-0FB7-4BF3-B9E4-6D4B752DF68C}" destId="{8340E9B0-292B-4E86-93B4-63FF93DE5678}" srcOrd="1" destOrd="0" presId="urn:microsoft.com/office/officeart/2005/8/layout/list1"/>
    <dgm:cxn modelId="{8D8BB4C9-2E64-45C7-9C7A-776ABB6441C0}" type="presParOf" srcId="{743D62CD-1333-486B-A01B-11AB833DD233}" destId="{EAFFE77D-7900-4106-B8D8-DA9F6CF8ECDF}" srcOrd="5" destOrd="0" presId="urn:microsoft.com/office/officeart/2005/8/layout/list1"/>
    <dgm:cxn modelId="{9F114A0B-3399-4933-9B95-0472AD372296}" type="presParOf" srcId="{743D62CD-1333-486B-A01B-11AB833DD233}" destId="{34D6559B-49CD-460D-94A7-5AC77829D99E}" srcOrd="6" destOrd="0" presId="urn:microsoft.com/office/officeart/2005/8/layout/list1"/>
    <dgm:cxn modelId="{8594175F-B1F6-42AC-8C25-CB6953D93BC0}" type="presParOf" srcId="{743D62CD-1333-486B-A01B-11AB833DD233}" destId="{F7C8C1D4-7435-4E95-B033-C46758620A6D}" srcOrd="7" destOrd="0" presId="urn:microsoft.com/office/officeart/2005/8/layout/list1"/>
    <dgm:cxn modelId="{B585BD84-52C1-4D75-BC87-1D68F2A3AE69}" type="presParOf" srcId="{743D62CD-1333-486B-A01B-11AB833DD233}" destId="{0A86C37E-DEDB-413F-B810-EFA2C129BEE4}" srcOrd="8" destOrd="0" presId="urn:microsoft.com/office/officeart/2005/8/layout/list1"/>
    <dgm:cxn modelId="{6A1D94C9-2550-4137-A964-25CA27243984}" type="presParOf" srcId="{0A86C37E-DEDB-413F-B810-EFA2C129BEE4}" destId="{1390BF76-DC4C-48F8-8C57-BCB16D358FF0}" srcOrd="0" destOrd="0" presId="urn:microsoft.com/office/officeart/2005/8/layout/list1"/>
    <dgm:cxn modelId="{72D15BF5-3569-47FB-9E15-CF673CE21AFA}" type="presParOf" srcId="{0A86C37E-DEDB-413F-B810-EFA2C129BEE4}" destId="{098CBDE8-5B80-4985-A10E-7A0708E717AE}" srcOrd="1" destOrd="0" presId="urn:microsoft.com/office/officeart/2005/8/layout/list1"/>
    <dgm:cxn modelId="{804DB833-C48B-42A6-BDDC-0B2FE58DBFD0}" type="presParOf" srcId="{743D62CD-1333-486B-A01B-11AB833DD233}" destId="{A5DA4CA5-238F-4475-889C-3D0489A3B85E}" srcOrd="9" destOrd="0" presId="urn:microsoft.com/office/officeart/2005/8/layout/list1"/>
    <dgm:cxn modelId="{8864D3B0-A198-4EB5-8124-BD25EF573E82}" type="presParOf" srcId="{743D62CD-1333-486B-A01B-11AB833DD233}" destId="{6DC8CFE4-D2C9-4A88-83AC-9057C6AD8C4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1F10923-960D-47CC-A963-524BD5493C2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B915691-1EEB-4B21-9888-44EA49E6516E}">
      <dgm:prSet phldrT="[Text]"/>
      <dgm:spPr/>
      <dgm:t>
        <a:bodyPr/>
        <a:lstStyle/>
        <a:p>
          <a:endParaRPr lang="en-US" dirty="0"/>
        </a:p>
      </dgm:t>
    </dgm:pt>
    <dgm:pt modelId="{A863866A-A59F-4788-B881-7E5DC0C95DBA}" type="parTrans" cxnId="{329B8335-95E9-44C1-BD04-20EC47A02D4F}">
      <dgm:prSet/>
      <dgm:spPr/>
      <dgm:t>
        <a:bodyPr/>
        <a:lstStyle/>
        <a:p>
          <a:endParaRPr lang="en-US"/>
        </a:p>
      </dgm:t>
    </dgm:pt>
    <dgm:pt modelId="{39B9ABB5-F0E4-480C-AA5D-5EC181B69C66}" type="sibTrans" cxnId="{329B8335-95E9-44C1-BD04-20EC47A02D4F}">
      <dgm:prSet/>
      <dgm:spPr/>
      <dgm:t>
        <a:bodyPr/>
        <a:lstStyle/>
        <a:p>
          <a:endParaRPr lang="en-US"/>
        </a:p>
      </dgm:t>
    </dgm:pt>
    <dgm:pt modelId="{C7DDCD1F-113E-4405-9FBC-BA9BD64ED969}">
      <dgm:prSet phldrT="[Text]" phldr="1"/>
      <dgm:spPr/>
      <dgm:t>
        <a:bodyPr/>
        <a:lstStyle/>
        <a:p>
          <a:endParaRPr lang="en-US"/>
        </a:p>
      </dgm:t>
    </dgm:pt>
    <dgm:pt modelId="{483D2FE3-92BA-4DFD-AADE-F8FADC9D259E}" type="parTrans" cxnId="{C2980330-60AF-49F8-8078-4272F14F9392}">
      <dgm:prSet/>
      <dgm:spPr/>
      <dgm:t>
        <a:bodyPr/>
        <a:lstStyle/>
        <a:p>
          <a:endParaRPr lang="en-US"/>
        </a:p>
      </dgm:t>
    </dgm:pt>
    <dgm:pt modelId="{183FEE6E-B3AB-4443-A344-5A8419188BB9}" type="sibTrans" cxnId="{C2980330-60AF-49F8-8078-4272F14F9392}">
      <dgm:prSet/>
      <dgm:spPr/>
      <dgm:t>
        <a:bodyPr/>
        <a:lstStyle/>
        <a:p>
          <a:endParaRPr lang="en-US"/>
        </a:p>
      </dgm:t>
    </dgm:pt>
    <dgm:pt modelId="{A7FD9584-EA92-41CB-A995-40B05DC6F4A2}">
      <dgm:prSet phldrT="[Text]" phldr="1"/>
      <dgm:spPr/>
      <dgm:t>
        <a:bodyPr/>
        <a:lstStyle/>
        <a:p>
          <a:endParaRPr lang="en-US"/>
        </a:p>
      </dgm:t>
    </dgm:pt>
    <dgm:pt modelId="{8400C113-E60B-4092-A471-8DBE7A2CB279}" type="parTrans" cxnId="{7F5C1BCA-23EC-4F19-BC52-C0EE5F5BEBE3}">
      <dgm:prSet/>
      <dgm:spPr/>
      <dgm:t>
        <a:bodyPr/>
        <a:lstStyle/>
        <a:p>
          <a:endParaRPr lang="en-US"/>
        </a:p>
      </dgm:t>
    </dgm:pt>
    <dgm:pt modelId="{C9F77BD5-20C7-4819-BDFC-EA11DD896749}" type="sibTrans" cxnId="{7F5C1BCA-23EC-4F19-BC52-C0EE5F5BEBE3}">
      <dgm:prSet/>
      <dgm:spPr/>
      <dgm:t>
        <a:bodyPr/>
        <a:lstStyle/>
        <a:p>
          <a:endParaRPr lang="en-US"/>
        </a:p>
      </dgm:t>
    </dgm:pt>
    <dgm:pt modelId="{61A0FD2D-C6BE-4AB5-BC52-7C6F8FA489DA}" type="pres">
      <dgm:prSet presAssocID="{31F10923-960D-47CC-A963-524BD5493C20}" presName="linear" presStyleCnt="0">
        <dgm:presLayoutVars>
          <dgm:dir/>
          <dgm:animLvl val="lvl"/>
          <dgm:resizeHandles val="exact"/>
        </dgm:presLayoutVars>
      </dgm:prSet>
      <dgm:spPr/>
    </dgm:pt>
    <dgm:pt modelId="{72C9ECB8-DBB3-4A53-9DBD-8ED5ED8C2387}" type="pres">
      <dgm:prSet presAssocID="{DB915691-1EEB-4B21-9888-44EA49E6516E}" presName="parentLin" presStyleCnt="0"/>
      <dgm:spPr/>
    </dgm:pt>
    <dgm:pt modelId="{1DF987E1-CE55-44D9-BE83-EED031C47623}" type="pres">
      <dgm:prSet presAssocID="{DB915691-1EEB-4B21-9888-44EA49E6516E}" presName="parentLeftMargin" presStyleLbl="node1" presStyleIdx="0" presStyleCnt="3"/>
      <dgm:spPr/>
    </dgm:pt>
    <dgm:pt modelId="{EE787ECA-492F-4E44-84D4-5F1E3707EFC7}" type="pres">
      <dgm:prSet presAssocID="{DB915691-1EEB-4B21-9888-44EA49E6516E}" presName="parentText" presStyleLbl="node1" presStyleIdx="0" presStyleCnt="3">
        <dgm:presLayoutVars>
          <dgm:chMax val="0"/>
          <dgm:bulletEnabled val="1"/>
        </dgm:presLayoutVars>
      </dgm:prSet>
      <dgm:spPr/>
      <dgm:t>
        <a:bodyPr/>
        <a:lstStyle/>
        <a:p>
          <a:endParaRPr lang="en-US"/>
        </a:p>
      </dgm:t>
    </dgm:pt>
    <dgm:pt modelId="{F5A9CDD3-09C9-4754-BF20-39AD47615C91}" type="pres">
      <dgm:prSet presAssocID="{DB915691-1EEB-4B21-9888-44EA49E6516E}" presName="negativeSpace" presStyleCnt="0"/>
      <dgm:spPr/>
    </dgm:pt>
    <dgm:pt modelId="{06FB0163-6430-45D5-9885-02FD79750269}" type="pres">
      <dgm:prSet presAssocID="{DB915691-1EEB-4B21-9888-44EA49E6516E}" presName="childText" presStyleLbl="conFgAcc1" presStyleIdx="0" presStyleCnt="3">
        <dgm:presLayoutVars>
          <dgm:bulletEnabled val="1"/>
        </dgm:presLayoutVars>
      </dgm:prSet>
      <dgm:spPr/>
    </dgm:pt>
    <dgm:pt modelId="{A5AE371B-303A-4D63-99D5-109BE07F3912}" type="pres">
      <dgm:prSet presAssocID="{39B9ABB5-F0E4-480C-AA5D-5EC181B69C66}" presName="spaceBetweenRectangles" presStyleCnt="0"/>
      <dgm:spPr/>
    </dgm:pt>
    <dgm:pt modelId="{8317C9E4-8F7C-49F8-953E-64EC36B6A631}" type="pres">
      <dgm:prSet presAssocID="{C7DDCD1F-113E-4405-9FBC-BA9BD64ED969}" presName="parentLin" presStyleCnt="0"/>
      <dgm:spPr/>
    </dgm:pt>
    <dgm:pt modelId="{31AB8804-8233-4FDC-B2C1-3C2DB0DC5383}" type="pres">
      <dgm:prSet presAssocID="{C7DDCD1F-113E-4405-9FBC-BA9BD64ED969}" presName="parentLeftMargin" presStyleLbl="node1" presStyleIdx="0" presStyleCnt="3"/>
      <dgm:spPr/>
    </dgm:pt>
    <dgm:pt modelId="{FDB09E84-A552-4C95-9FB9-C84E270A6545}" type="pres">
      <dgm:prSet presAssocID="{C7DDCD1F-113E-4405-9FBC-BA9BD64ED969}" presName="parentText" presStyleLbl="node1" presStyleIdx="1" presStyleCnt="3">
        <dgm:presLayoutVars>
          <dgm:chMax val="0"/>
          <dgm:bulletEnabled val="1"/>
        </dgm:presLayoutVars>
      </dgm:prSet>
      <dgm:spPr/>
    </dgm:pt>
    <dgm:pt modelId="{9AF24520-A072-4031-97B6-394403ACA001}" type="pres">
      <dgm:prSet presAssocID="{C7DDCD1F-113E-4405-9FBC-BA9BD64ED969}" presName="negativeSpace" presStyleCnt="0"/>
      <dgm:spPr/>
    </dgm:pt>
    <dgm:pt modelId="{C7928EDB-20C0-41E7-832C-90302761B975}" type="pres">
      <dgm:prSet presAssocID="{C7DDCD1F-113E-4405-9FBC-BA9BD64ED969}" presName="childText" presStyleLbl="conFgAcc1" presStyleIdx="1" presStyleCnt="3">
        <dgm:presLayoutVars>
          <dgm:bulletEnabled val="1"/>
        </dgm:presLayoutVars>
      </dgm:prSet>
      <dgm:spPr/>
    </dgm:pt>
    <dgm:pt modelId="{2D44AC17-14E2-4C6A-8831-EDFB2DF36C28}" type="pres">
      <dgm:prSet presAssocID="{183FEE6E-B3AB-4443-A344-5A8419188BB9}" presName="spaceBetweenRectangles" presStyleCnt="0"/>
      <dgm:spPr/>
    </dgm:pt>
    <dgm:pt modelId="{9571B73B-7C7B-4F5C-91A7-29FD3A7CC758}" type="pres">
      <dgm:prSet presAssocID="{A7FD9584-EA92-41CB-A995-40B05DC6F4A2}" presName="parentLin" presStyleCnt="0"/>
      <dgm:spPr/>
    </dgm:pt>
    <dgm:pt modelId="{A6BDA71B-A1DB-4A11-A727-0A6438678C79}" type="pres">
      <dgm:prSet presAssocID="{A7FD9584-EA92-41CB-A995-40B05DC6F4A2}" presName="parentLeftMargin" presStyleLbl="node1" presStyleIdx="1" presStyleCnt="3"/>
      <dgm:spPr/>
    </dgm:pt>
    <dgm:pt modelId="{ED02F1D1-DC3D-4BC4-A343-BD70D36C1C59}" type="pres">
      <dgm:prSet presAssocID="{A7FD9584-EA92-41CB-A995-40B05DC6F4A2}" presName="parentText" presStyleLbl="node1" presStyleIdx="2" presStyleCnt="3">
        <dgm:presLayoutVars>
          <dgm:chMax val="0"/>
          <dgm:bulletEnabled val="1"/>
        </dgm:presLayoutVars>
      </dgm:prSet>
      <dgm:spPr/>
    </dgm:pt>
    <dgm:pt modelId="{942AF9A3-D803-4218-B658-99727046ADE7}" type="pres">
      <dgm:prSet presAssocID="{A7FD9584-EA92-41CB-A995-40B05DC6F4A2}" presName="negativeSpace" presStyleCnt="0"/>
      <dgm:spPr/>
    </dgm:pt>
    <dgm:pt modelId="{C19848AF-503E-4EBA-9C50-B2374F040743}" type="pres">
      <dgm:prSet presAssocID="{A7FD9584-EA92-41CB-A995-40B05DC6F4A2}" presName="childText" presStyleLbl="conFgAcc1" presStyleIdx="2" presStyleCnt="3">
        <dgm:presLayoutVars>
          <dgm:bulletEnabled val="1"/>
        </dgm:presLayoutVars>
      </dgm:prSet>
      <dgm:spPr/>
    </dgm:pt>
  </dgm:ptLst>
  <dgm:cxnLst>
    <dgm:cxn modelId="{C2980330-60AF-49F8-8078-4272F14F9392}" srcId="{31F10923-960D-47CC-A963-524BD5493C20}" destId="{C7DDCD1F-113E-4405-9FBC-BA9BD64ED969}" srcOrd="1" destOrd="0" parTransId="{483D2FE3-92BA-4DFD-AADE-F8FADC9D259E}" sibTransId="{183FEE6E-B3AB-4443-A344-5A8419188BB9}"/>
    <dgm:cxn modelId="{89CA29F7-F8D3-4772-A3C0-1B7BA131D73B}" type="presOf" srcId="{DB915691-1EEB-4B21-9888-44EA49E6516E}" destId="{EE787ECA-492F-4E44-84D4-5F1E3707EFC7}" srcOrd="1" destOrd="0" presId="urn:microsoft.com/office/officeart/2005/8/layout/list1"/>
    <dgm:cxn modelId="{329B8335-95E9-44C1-BD04-20EC47A02D4F}" srcId="{31F10923-960D-47CC-A963-524BD5493C20}" destId="{DB915691-1EEB-4B21-9888-44EA49E6516E}" srcOrd="0" destOrd="0" parTransId="{A863866A-A59F-4788-B881-7E5DC0C95DBA}" sibTransId="{39B9ABB5-F0E4-480C-AA5D-5EC181B69C66}"/>
    <dgm:cxn modelId="{73085552-D579-4F93-90A7-0411AFDFE56D}" type="presOf" srcId="{A7FD9584-EA92-41CB-A995-40B05DC6F4A2}" destId="{A6BDA71B-A1DB-4A11-A727-0A6438678C79}" srcOrd="0" destOrd="0" presId="urn:microsoft.com/office/officeart/2005/8/layout/list1"/>
    <dgm:cxn modelId="{7F5C1BCA-23EC-4F19-BC52-C0EE5F5BEBE3}" srcId="{31F10923-960D-47CC-A963-524BD5493C20}" destId="{A7FD9584-EA92-41CB-A995-40B05DC6F4A2}" srcOrd="2" destOrd="0" parTransId="{8400C113-E60B-4092-A471-8DBE7A2CB279}" sibTransId="{C9F77BD5-20C7-4819-BDFC-EA11DD896749}"/>
    <dgm:cxn modelId="{4E381E84-45C7-47B8-A26F-C6652FAB2B40}" type="presOf" srcId="{31F10923-960D-47CC-A963-524BD5493C20}" destId="{61A0FD2D-C6BE-4AB5-BC52-7C6F8FA489DA}" srcOrd="0" destOrd="0" presId="urn:microsoft.com/office/officeart/2005/8/layout/list1"/>
    <dgm:cxn modelId="{8EFE0ED5-8DE2-4DE9-AE5C-05964CA36B09}" type="presOf" srcId="{DB915691-1EEB-4B21-9888-44EA49E6516E}" destId="{1DF987E1-CE55-44D9-BE83-EED031C47623}" srcOrd="0" destOrd="0" presId="urn:microsoft.com/office/officeart/2005/8/layout/list1"/>
    <dgm:cxn modelId="{2C66B092-ECBA-48D0-A73F-8B44353C7AA9}" type="presOf" srcId="{C7DDCD1F-113E-4405-9FBC-BA9BD64ED969}" destId="{31AB8804-8233-4FDC-B2C1-3C2DB0DC5383}" srcOrd="0" destOrd="0" presId="urn:microsoft.com/office/officeart/2005/8/layout/list1"/>
    <dgm:cxn modelId="{90B68073-BC5E-4299-99A5-64D92F1D92EE}" type="presOf" srcId="{C7DDCD1F-113E-4405-9FBC-BA9BD64ED969}" destId="{FDB09E84-A552-4C95-9FB9-C84E270A6545}" srcOrd="1" destOrd="0" presId="urn:microsoft.com/office/officeart/2005/8/layout/list1"/>
    <dgm:cxn modelId="{282C73C5-6059-4C4D-AABE-EC23ACD5D84F}" type="presOf" srcId="{A7FD9584-EA92-41CB-A995-40B05DC6F4A2}" destId="{ED02F1D1-DC3D-4BC4-A343-BD70D36C1C59}" srcOrd="1" destOrd="0" presId="urn:microsoft.com/office/officeart/2005/8/layout/list1"/>
    <dgm:cxn modelId="{AAA54928-31FB-4DC6-847F-9125111C7B56}" type="presParOf" srcId="{61A0FD2D-C6BE-4AB5-BC52-7C6F8FA489DA}" destId="{72C9ECB8-DBB3-4A53-9DBD-8ED5ED8C2387}" srcOrd="0" destOrd="0" presId="urn:microsoft.com/office/officeart/2005/8/layout/list1"/>
    <dgm:cxn modelId="{6F2DEEBB-A6DA-41A5-BFE7-C6A30082230B}" type="presParOf" srcId="{72C9ECB8-DBB3-4A53-9DBD-8ED5ED8C2387}" destId="{1DF987E1-CE55-44D9-BE83-EED031C47623}" srcOrd="0" destOrd="0" presId="urn:microsoft.com/office/officeart/2005/8/layout/list1"/>
    <dgm:cxn modelId="{0769695B-9645-4892-8F31-B27A85FF729C}" type="presParOf" srcId="{72C9ECB8-DBB3-4A53-9DBD-8ED5ED8C2387}" destId="{EE787ECA-492F-4E44-84D4-5F1E3707EFC7}" srcOrd="1" destOrd="0" presId="urn:microsoft.com/office/officeart/2005/8/layout/list1"/>
    <dgm:cxn modelId="{314E4D16-9262-46E0-9ACD-AEA5005B180A}" type="presParOf" srcId="{61A0FD2D-C6BE-4AB5-BC52-7C6F8FA489DA}" destId="{F5A9CDD3-09C9-4754-BF20-39AD47615C91}" srcOrd="1" destOrd="0" presId="urn:microsoft.com/office/officeart/2005/8/layout/list1"/>
    <dgm:cxn modelId="{17D870E1-C0A9-402C-A424-D065544DD84A}" type="presParOf" srcId="{61A0FD2D-C6BE-4AB5-BC52-7C6F8FA489DA}" destId="{06FB0163-6430-45D5-9885-02FD79750269}" srcOrd="2" destOrd="0" presId="urn:microsoft.com/office/officeart/2005/8/layout/list1"/>
    <dgm:cxn modelId="{680C1B93-0F45-4F2C-AE66-513C491938E8}" type="presParOf" srcId="{61A0FD2D-C6BE-4AB5-BC52-7C6F8FA489DA}" destId="{A5AE371B-303A-4D63-99D5-109BE07F3912}" srcOrd="3" destOrd="0" presId="urn:microsoft.com/office/officeart/2005/8/layout/list1"/>
    <dgm:cxn modelId="{7BEB8A80-1F5F-48E2-A62C-AA700CC0863A}" type="presParOf" srcId="{61A0FD2D-C6BE-4AB5-BC52-7C6F8FA489DA}" destId="{8317C9E4-8F7C-49F8-953E-64EC36B6A631}" srcOrd="4" destOrd="0" presId="urn:microsoft.com/office/officeart/2005/8/layout/list1"/>
    <dgm:cxn modelId="{46D50DEE-BB07-44BB-A790-F74D010BC4D4}" type="presParOf" srcId="{8317C9E4-8F7C-49F8-953E-64EC36B6A631}" destId="{31AB8804-8233-4FDC-B2C1-3C2DB0DC5383}" srcOrd="0" destOrd="0" presId="urn:microsoft.com/office/officeart/2005/8/layout/list1"/>
    <dgm:cxn modelId="{8D944C6B-7F1C-4408-B118-48A9C8666F38}" type="presParOf" srcId="{8317C9E4-8F7C-49F8-953E-64EC36B6A631}" destId="{FDB09E84-A552-4C95-9FB9-C84E270A6545}" srcOrd="1" destOrd="0" presId="urn:microsoft.com/office/officeart/2005/8/layout/list1"/>
    <dgm:cxn modelId="{E964FD2A-74DE-46AA-B34B-C07BEFA14B47}" type="presParOf" srcId="{61A0FD2D-C6BE-4AB5-BC52-7C6F8FA489DA}" destId="{9AF24520-A072-4031-97B6-394403ACA001}" srcOrd="5" destOrd="0" presId="urn:microsoft.com/office/officeart/2005/8/layout/list1"/>
    <dgm:cxn modelId="{62A26AFA-A0E8-4DF5-8FA0-55DA1E0F02ED}" type="presParOf" srcId="{61A0FD2D-C6BE-4AB5-BC52-7C6F8FA489DA}" destId="{C7928EDB-20C0-41E7-832C-90302761B975}" srcOrd="6" destOrd="0" presId="urn:microsoft.com/office/officeart/2005/8/layout/list1"/>
    <dgm:cxn modelId="{56DD3D01-B46E-4223-B00B-06862196F422}" type="presParOf" srcId="{61A0FD2D-C6BE-4AB5-BC52-7C6F8FA489DA}" destId="{2D44AC17-14E2-4C6A-8831-EDFB2DF36C28}" srcOrd="7" destOrd="0" presId="urn:microsoft.com/office/officeart/2005/8/layout/list1"/>
    <dgm:cxn modelId="{57E6EC02-FF52-485B-98C7-F19678B5747F}" type="presParOf" srcId="{61A0FD2D-C6BE-4AB5-BC52-7C6F8FA489DA}" destId="{9571B73B-7C7B-4F5C-91A7-29FD3A7CC758}" srcOrd="8" destOrd="0" presId="urn:microsoft.com/office/officeart/2005/8/layout/list1"/>
    <dgm:cxn modelId="{492098DD-EFDD-4146-B71C-F8C57C6A1A97}" type="presParOf" srcId="{9571B73B-7C7B-4F5C-91A7-29FD3A7CC758}" destId="{A6BDA71B-A1DB-4A11-A727-0A6438678C79}" srcOrd="0" destOrd="0" presId="urn:microsoft.com/office/officeart/2005/8/layout/list1"/>
    <dgm:cxn modelId="{B85BB76B-A62E-43DE-9E0F-9DA18E236119}" type="presParOf" srcId="{9571B73B-7C7B-4F5C-91A7-29FD3A7CC758}" destId="{ED02F1D1-DC3D-4BC4-A343-BD70D36C1C59}" srcOrd="1" destOrd="0" presId="urn:microsoft.com/office/officeart/2005/8/layout/list1"/>
    <dgm:cxn modelId="{BCC85A42-75BA-4D40-89A3-F7BB90F749E8}" type="presParOf" srcId="{61A0FD2D-C6BE-4AB5-BC52-7C6F8FA489DA}" destId="{942AF9A3-D803-4218-B658-99727046ADE7}" srcOrd="9" destOrd="0" presId="urn:microsoft.com/office/officeart/2005/8/layout/list1"/>
    <dgm:cxn modelId="{01121F6B-0CF7-4C88-8112-90A82482580E}" type="presParOf" srcId="{61A0FD2D-C6BE-4AB5-BC52-7C6F8FA489DA}" destId="{C19848AF-503E-4EBA-9C50-B2374F04074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FF54AEA-8A29-4D93-A0D2-088B3CE74AD1}" type="doc">
      <dgm:prSet loTypeId="urn:microsoft.com/office/officeart/2005/8/layout/hList1" loCatId="list" qsTypeId="urn:microsoft.com/office/officeart/2005/8/quickstyle/simple5" qsCatId="simple" csTypeId="urn:microsoft.com/office/officeart/2005/8/colors/colorful3" csCatId="colorful" phldr="1"/>
      <dgm:spPr/>
      <dgm:t>
        <a:bodyPr/>
        <a:lstStyle/>
        <a:p>
          <a:endParaRPr lang="en-US"/>
        </a:p>
      </dgm:t>
    </dgm:pt>
    <dgm:pt modelId="{A90C573C-9DA7-4342-8376-CE03AC121F03}">
      <dgm:prSet phldrT="[Text]"/>
      <dgm:spPr/>
      <dgm:t>
        <a:bodyPr/>
        <a:lstStyle/>
        <a:p>
          <a:r>
            <a:rPr lang="en-US" dirty="0" smtClean="0"/>
            <a:t>Thin polymer foil</a:t>
          </a:r>
          <a:endParaRPr lang="en-US" dirty="0"/>
        </a:p>
      </dgm:t>
    </dgm:pt>
    <dgm:pt modelId="{18444E93-3FF3-4AB3-973D-3376573AC823}" type="sibTrans" cxnId="{66317744-372E-4C5F-BA63-DEB0CB179019}">
      <dgm:prSet/>
      <dgm:spPr/>
      <dgm:t>
        <a:bodyPr/>
        <a:lstStyle/>
        <a:p>
          <a:endParaRPr lang="en-US"/>
        </a:p>
      </dgm:t>
    </dgm:pt>
    <dgm:pt modelId="{68F9C9CC-63D1-456A-8631-F6A893279481}" type="parTrans" cxnId="{66317744-372E-4C5F-BA63-DEB0CB179019}">
      <dgm:prSet/>
      <dgm:spPr/>
      <dgm:t>
        <a:bodyPr/>
        <a:lstStyle/>
        <a:p>
          <a:endParaRPr lang="en-US"/>
        </a:p>
      </dgm:t>
    </dgm:pt>
    <dgm:pt modelId="{5280F7C7-CDA9-40D8-824C-C92C5F3EBF79}">
      <dgm:prSet phldrT="[Text]"/>
      <dgm:spPr/>
      <dgm:t>
        <a:bodyPr/>
        <a:lstStyle/>
        <a:p>
          <a:r>
            <a:rPr lang="en-US" dirty="0" smtClean="0"/>
            <a:t>Cryogenic injector</a:t>
          </a:r>
          <a:endParaRPr lang="en-US" dirty="0"/>
        </a:p>
      </dgm:t>
    </dgm:pt>
    <dgm:pt modelId="{CE5A8838-670E-44CE-941D-D3CDF791C470}" type="parTrans" cxnId="{E372E151-B768-4FF2-B4E5-62A4C3B31162}">
      <dgm:prSet/>
      <dgm:spPr/>
      <dgm:t>
        <a:bodyPr/>
        <a:lstStyle/>
        <a:p>
          <a:endParaRPr lang="en-US"/>
        </a:p>
      </dgm:t>
    </dgm:pt>
    <dgm:pt modelId="{3D613EE2-16CA-43D8-B269-B899A6FD5659}" type="sibTrans" cxnId="{E372E151-B768-4FF2-B4E5-62A4C3B31162}">
      <dgm:prSet/>
      <dgm:spPr/>
      <dgm:t>
        <a:bodyPr/>
        <a:lstStyle/>
        <a:p>
          <a:endParaRPr lang="en-US"/>
        </a:p>
      </dgm:t>
    </dgm:pt>
    <dgm:pt modelId="{6DAAAF3E-BA7A-4897-9EB6-316D0166D9AE}">
      <dgm:prSet phldrT="[Text]"/>
      <dgm:spPr/>
      <dgm:t>
        <a:bodyPr/>
        <a:lstStyle/>
        <a:p>
          <a:r>
            <a:rPr lang="en-US" dirty="0" smtClean="0"/>
            <a:t>20 </a:t>
          </a:r>
          <a:r>
            <a:rPr lang="el-GR" dirty="0" smtClean="0"/>
            <a:t>μ</a:t>
          </a:r>
          <a:r>
            <a:rPr lang="en-US" dirty="0" smtClean="0"/>
            <a:t>m </a:t>
          </a:r>
          <a:r>
            <a:rPr lang="en-US" dirty="0" err="1" smtClean="0"/>
            <a:t>mylar</a:t>
          </a:r>
          <a:r>
            <a:rPr lang="en-US" dirty="0" smtClean="0"/>
            <a:t> prototype</a:t>
          </a:r>
          <a:endParaRPr lang="en-US" dirty="0"/>
        </a:p>
      </dgm:t>
    </dgm:pt>
    <dgm:pt modelId="{FE5ED798-68DC-4A7E-BE42-EE9D33C8AD92}" type="parTrans" cxnId="{73FF6A8B-75C1-43C7-A0AC-A135640D062A}">
      <dgm:prSet/>
      <dgm:spPr/>
      <dgm:t>
        <a:bodyPr/>
        <a:lstStyle/>
        <a:p>
          <a:endParaRPr lang="en-US"/>
        </a:p>
      </dgm:t>
    </dgm:pt>
    <dgm:pt modelId="{873E829C-4CB9-47AF-8B8B-C38725B319F0}" type="sibTrans" cxnId="{73FF6A8B-75C1-43C7-A0AC-A135640D062A}">
      <dgm:prSet/>
      <dgm:spPr/>
      <dgm:t>
        <a:bodyPr/>
        <a:lstStyle/>
        <a:p>
          <a:endParaRPr lang="en-US"/>
        </a:p>
      </dgm:t>
    </dgm:pt>
    <dgm:pt modelId="{7F1A05AE-51EB-4CB6-87E5-61A5A78E3232}">
      <dgm:prSet phldrT="[Text]"/>
      <dgm:spPr/>
      <dgm:t>
        <a:bodyPr/>
        <a:lstStyle/>
        <a:p>
          <a:r>
            <a:rPr lang="en-US" dirty="0" smtClean="0"/>
            <a:t>Reduces the recombination of polarized gas</a:t>
          </a:r>
          <a:endParaRPr lang="en-US" dirty="0"/>
        </a:p>
      </dgm:t>
    </dgm:pt>
    <dgm:pt modelId="{BFBA124A-E9A5-4696-A9B4-AEBA66271867}" type="parTrans" cxnId="{A0D5EC2C-E67C-4942-A53F-68E231C1AB96}">
      <dgm:prSet/>
      <dgm:spPr/>
      <dgm:t>
        <a:bodyPr/>
        <a:lstStyle/>
        <a:p>
          <a:endParaRPr lang="en-US"/>
        </a:p>
      </dgm:t>
    </dgm:pt>
    <dgm:pt modelId="{5B967903-0B9A-472F-BE98-026574E80219}" type="sibTrans" cxnId="{A0D5EC2C-E67C-4942-A53F-68E231C1AB96}">
      <dgm:prSet/>
      <dgm:spPr/>
      <dgm:t>
        <a:bodyPr/>
        <a:lstStyle/>
        <a:p>
          <a:endParaRPr lang="en-US"/>
        </a:p>
      </dgm:t>
    </dgm:pt>
    <dgm:pt modelId="{14C0833E-A135-482F-BCB6-095291E9A412}">
      <dgm:prSet phldrT="[Text]"/>
      <dgm:spPr/>
      <dgm:t>
        <a:bodyPr/>
        <a:lstStyle/>
        <a:p>
          <a:r>
            <a:rPr lang="en-US" dirty="0" smtClean="0"/>
            <a:t>Acceptable multiple scattering @ 10 MeV</a:t>
          </a:r>
          <a:endParaRPr lang="en-US" dirty="0"/>
        </a:p>
      </dgm:t>
    </dgm:pt>
    <dgm:pt modelId="{B8D2D499-A386-4610-ADBD-CC416E49343B}" type="parTrans" cxnId="{39B3E7A3-9714-43A3-B751-5036EB01FB14}">
      <dgm:prSet/>
      <dgm:spPr/>
      <dgm:t>
        <a:bodyPr/>
        <a:lstStyle/>
        <a:p>
          <a:endParaRPr lang="en-US"/>
        </a:p>
      </dgm:t>
    </dgm:pt>
    <dgm:pt modelId="{5D7DA5A3-1531-4FC7-ADB2-359D00A8FB49}" type="sibTrans" cxnId="{39B3E7A3-9714-43A3-B751-5036EB01FB14}">
      <dgm:prSet/>
      <dgm:spPr/>
      <dgm:t>
        <a:bodyPr/>
        <a:lstStyle/>
        <a:p>
          <a:endParaRPr lang="en-US"/>
        </a:p>
      </dgm:t>
    </dgm:pt>
    <dgm:pt modelId="{7888938C-7F23-4B01-AD90-26A3F1DE681B}" type="pres">
      <dgm:prSet presAssocID="{AFF54AEA-8A29-4D93-A0D2-088B3CE74AD1}" presName="Name0" presStyleCnt="0">
        <dgm:presLayoutVars>
          <dgm:dir/>
          <dgm:animLvl val="lvl"/>
          <dgm:resizeHandles val="exact"/>
        </dgm:presLayoutVars>
      </dgm:prSet>
      <dgm:spPr/>
      <dgm:t>
        <a:bodyPr/>
        <a:lstStyle/>
        <a:p>
          <a:endParaRPr lang="en-US"/>
        </a:p>
      </dgm:t>
    </dgm:pt>
    <dgm:pt modelId="{B6365D15-6ABF-4128-BC45-735A9A52DF87}" type="pres">
      <dgm:prSet presAssocID="{A90C573C-9DA7-4342-8376-CE03AC121F03}" presName="composite" presStyleCnt="0"/>
      <dgm:spPr/>
    </dgm:pt>
    <dgm:pt modelId="{AF3B9213-9E87-4A98-A9D2-0699270DC302}" type="pres">
      <dgm:prSet presAssocID="{A90C573C-9DA7-4342-8376-CE03AC121F03}" presName="parTx" presStyleLbl="alignNode1" presStyleIdx="0" presStyleCnt="2">
        <dgm:presLayoutVars>
          <dgm:chMax val="0"/>
          <dgm:chPref val="0"/>
          <dgm:bulletEnabled val="1"/>
        </dgm:presLayoutVars>
      </dgm:prSet>
      <dgm:spPr/>
      <dgm:t>
        <a:bodyPr/>
        <a:lstStyle/>
        <a:p>
          <a:endParaRPr lang="en-US"/>
        </a:p>
      </dgm:t>
    </dgm:pt>
    <dgm:pt modelId="{63A5211D-445A-4A8D-9906-905B22ACE3C7}" type="pres">
      <dgm:prSet presAssocID="{A90C573C-9DA7-4342-8376-CE03AC121F03}" presName="desTx" presStyleLbl="alignAccFollowNode1" presStyleIdx="0" presStyleCnt="2">
        <dgm:presLayoutVars>
          <dgm:bulletEnabled val="1"/>
        </dgm:presLayoutVars>
      </dgm:prSet>
      <dgm:spPr/>
      <dgm:t>
        <a:bodyPr/>
        <a:lstStyle/>
        <a:p>
          <a:endParaRPr lang="en-US"/>
        </a:p>
      </dgm:t>
    </dgm:pt>
    <dgm:pt modelId="{F86114F5-EA54-466D-BAE3-D236A185495B}" type="pres">
      <dgm:prSet presAssocID="{18444E93-3FF3-4AB3-973D-3376573AC823}" presName="space" presStyleCnt="0"/>
      <dgm:spPr/>
    </dgm:pt>
    <dgm:pt modelId="{9516DD55-7952-4710-83F4-348DF5E4558A}" type="pres">
      <dgm:prSet presAssocID="{5280F7C7-CDA9-40D8-824C-C92C5F3EBF79}" presName="composite" presStyleCnt="0"/>
      <dgm:spPr/>
    </dgm:pt>
    <dgm:pt modelId="{68A32049-1025-4FBD-BD89-4876388CD49B}" type="pres">
      <dgm:prSet presAssocID="{5280F7C7-CDA9-40D8-824C-C92C5F3EBF79}" presName="parTx" presStyleLbl="alignNode1" presStyleIdx="1" presStyleCnt="2">
        <dgm:presLayoutVars>
          <dgm:chMax val="0"/>
          <dgm:chPref val="0"/>
          <dgm:bulletEnabled val="1"/>
        </dgm:presLayoutVars>
      </dgm:prSet>
      <dgm:spPr/>
      <dgm:t>
        <a:bodyPr/>
        <a:lstStyle/>
        <a:p>
          <a:endParaRPr lang="en-US"/>
        </a:p>
      </dgm:t>
    </dgm:pt>
    <dgm:pt modelId="{9FE42983-9A7E-4C95-A34E-3AE7895CCD20}" type="pres">
      <dgm:prSet presAssocID="{5280F7C7-CDA9-40D8-824C-C92C5F3EBF79}" presName="desTx" presStyleLbl="alignAccFollowNode1" presStyleIdx="1" presStyleCnt="2">
        <dgm:presLayoutVars>
          <dgm:bulletEnabled val="1"/>
        </dgm:presLayoutVars>
      </dgm:prSet>
      <dgm:spPr/>
      <dgm:t>
        <a:bodyPr/>
        <a:lstStyle/>
        <a:p>
          <a:endParaRPr lang="en-US"/>
        </a:p>
      </dgm:t>
    </dgm:pt>
  </dgm:ptLst>
  <dgm:cxnLst>
    <dgm:cxn modelId="{2FF7746C-78ED-4C16-957E-069F8C08779F}" type="presOf" srcId="{14C0833E-A135-482F-BCB6-095291E9A412}" destId="{63A5211D-445A-4A8D-9906-905B22ACE3C7}" srcOrd="0" destOrd="1" presId="urn:microsoft.com/office/officeart/2005/8/layout/hList1"/>
    <dgm:cxn modelId="{D7409479-A22F-44A0-ADAF-A6FCA0A2F13F}" type="presOf" srcId="{6DAAAF3E-BA7A-4897-9EB6-316D0166D9AE}" destId="{63A5211D-445A-4A8D-9906-905B22ACE3C7}" srcOrd="0" destOrd="0" presId="urn:microsoft.com/office/officeart/2005/8/layout/hList1"/>
    <dgm:cxn modelId="{4DADC8F9-E80D-4C32-9E6D-6D88D9E48757}" type="presOf" srcId="{5280F7C7-CDA9-40D8-824C-C92C5F3EBF79}" destId="{68A32049-1025-4FBD-BD89-4876388CD49B}" srcOrd="0" destOrd="0" presId="urn:microsoft.com/office/officeart/2005/8/layout/hList1"/>
    <dgm:cxn modelId="{66317744-372E-4C5F-BA63-DEB0CB179019}" srcId="{AFF54AEA-8A29-4D93-A0D2-088B3CE74AD1}" destId="{A90C573C-9DA7-4342-8376-CE03AC121F03}" srcOrd="0" destOrd="0" parTransId="{68F9C9CC-63D1-456A-8631-F6A893279481}" sibTransId="{18444E93-3FF3-4AB3-973D-3376573AC823}"/>
    <dgm:cxn modelId="{39B3E7A3-9714-43A3-B751-5036EB01FB14}" srcId="{A90C573C-9DA7-4342-8376-CE03AC121F03}" destId="{14C0833E-A135-482F-BCB6-095291E9A412}" srcOrd="1" destOrd="0" parTransId="{B8D2D499-A386-4610-ADBD-CC416E49343B}" sibTransId="{5D7DA5A3-1531-4FC7-ADB2-359D00A8FB49}"/>
    <dgm:cxn modelId="{266763DE-3A92-469D-8847-BF47E46971FE}" type="presOf" srcId="{7F1A05AE-51EB-4CB6-87E5-61A5A78E3232}" destId="{9FE42983-9A7E-4C95-A34E-3AE7895CCD20}" srcOrd="0" destOrd="0" presId="urn:microsoft.com/office/officeart/2005/8/layout/hList1"/>
    <dgm:cxn modelId="{73FF6A8B-75C1-43C7-A0AC-A135640D062A}" srcId="{A90C573C-9DA7-4342-8376-CE03AC121F03}" destId="{6DAAAF3E-BA7A-4897-9EB6-316D0166D9AE}" srcOrd="0" destOrd="0" parTransId="{FE5ED798-68DC-4A7E-BE42-EE9D33C8AD92}" sibTransId="{873E829C-4CB9-47AF-8B8B-C38725B319F0}"/>
    <dgm:cxn modelId="{09C0CDF4-316D-49D2-AE88-DEF49714E331}" type="presOf" srcId="{A90C573C-9DA7-4342-8376-CE03AC121F03}" destId="{AF3B9213-9E87-4A98-A9D2-0699270DC302}" srcOrd="0" destOrd="0" presId="urn:microsoft.com/office/officeart/2005/8/layout/hList1"/>
    <dgm:cxn modelId="{A0D5EC2C-E67C-4942-A53F-68E231C1AB96}" srcId="{5280F7C7-CDA9-40D8-824C-C92C5F3EBF79}" destId="{7F1A05AE-51EB-4CB6-87E5-61A5A78E3232}" srcOrd="0" destOrd="0" parTransId="{BFBA124A-E9A5-4696-A9B4-AEBA66271867}" sibTransId="{5B967903-0B9A-472F-BE98-026574E80219}"/>
    <dgm:cxn modelId="{E372E151-B768-4FF2-B4E5-62A4C3B31162}" srcId="{AFF54AEA-8A29-4D93-A0D2-088B3CE74AD1}" destId="{5280F7C7-CDA9-40D8-824C-C92C5F3EBF79}" srcOrd="1" destOrd="0" parTransId="{CE5A8838-670E-44CE-941D-D3CDF791C470}" sibTransId="{3D613EE2-16CA-43D8-B269-B899A6FD5659}"/>
    <dgm:cxn modelId="{3EDA6F7C-BDD8-46D6-BD53-A88E3E6BC2A8}" type="presOf" srcId="{AFF54AEA-8A29-4D93-A0D2-088B3CE74AD1}" destId="{7888938C-7F23-4B01-AD90-26A3F1DE681B}" srcOrd="0" destOrd="0" presId="urn:microsoft.com/office/officeart/2005/8/layout/hList1"/>
    <dgm:cxn modelId="{B7599F7B-BC8C-42A1-A0AC-D21AFE67B8D4}" type="presParOf" srcId="{7888938C-7F23-4B01-AD90-26A3F1DE681B}" destId="{B6365D15-6ABF-4128-BC45-735A9A52DF87}" srcOrd="0" destOrd="0" presId="urn:microsoft.com/office/officeart/2005/8/layout/hList1"/>
    <dgm:cxn modelId="{3705BBEC-90DD-4A63-BF54-021C10637A8B}" type="presParOf" srcId="{B6365D15-6ABF-4128-BC45-735A9A52DF87}" destId="{AF3B9213-9E87-4A98-A9D2-0699270DC302}" srcOrd="0" destOrd="0" presId="urn:microsoft.com/office/officeart/2005/8/layout/hList1"/>
    <dgm:cxn modelId="{81860DE8-C45A-4171-866C-1951EEF437E5}" type="presParOf" srcId="{B6365D15-6ABF-4128-BC45-735A9A52DF87}" destId="{63A5211D-445A-4A8D-9906-905B22ACE3C7}" srcOrd="1" destOrd="0" presId="urn:microsoft.com/office/officeart/2005/8/layout/hList1"/>
    <dgm:cxn modelId="{2EEC77E8-F217-48C6-B2F5-6C89AFA02BC1}" type="presParOf" srcId="{7888938C-7F23-4B01-AD90-26A3F1DE681B}" destId="{F86114F5-EA54-466D-BAE3-D236A185495B}" srcOrd="1" destOrd="0" presId="urn:microsoft.com/office/officeart/2005/8/layout/hList1"/>
    <dgm:cxn modelId="{FE64776F-3B81-4BF5-8F55-EFC424DC22C0}" type="presParOf" srcId="{7888938C-7F23-4B01-AD90-26A3F1DE681B}" destId="{9516DD55-7952-4710-83F4-348DF5E4558A}" srcOrd="2" destOrd="0" presId="urn:microsoft.com/office/officeart/2005/8/layout/hList1"/>
    <dgm:cxn modelId="{807CCE1D-8200-4E17-BCFA-0E82A7BA9775}" type="presParOf" srcId="{9516DD55-7952-4710-83F4-348DF5E4558A}" destId="{68A32049-1025-4FBD-BD89-4876388CD49B}" srcOrd="0" destOrd="0" presId="urn:microsoft.com/office/officeart/2005/8/layout/hList1"/>
    <dgm:cxn modelId="{60F35A78-7F92-4835-9AB2-777FDB732079}" type="presParOf" srcId="{9516DD55-7952-4710-83F4-348DF5E4558A}" destId="{9FE42983-9A7E-4C95-A34E-3AE7895CCD2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FF54AEA-8A29-4D93-A0D2-088B3CE74AD1}"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F06C3795-F81C-451C-AC15-47D143111856}">
      <dgm:prSet phldrT="[Text]"/>
      <dgm:spPr/>
      <dgm:t>
        <a:bodyPr/>
        <a:lstStyle/>
        <a:p>
          <a:r>
            <a:rPr lang="en-US" dirty="0" smtClean="0"/>
            <a:t>High pressure supersonic jet</a:t>
          </a:r>
          <a:endParaRPr lang="en-US" dirty="0"/>
        </a:p>
      </dgm:t>
    </dgm:pt>
    <dgm:pt modelId="{E3E2E4DA-77D9-42B5-ACC8-5C58D8D44544}" type="parTrans" cxnId="{F1EC1373-2AE8-4F43-83F5-5A81B6E2EE73}">
      <dgm:prSet/>
      <dgm:spPr/>
      <dgm:t>
        <a:bodyPr/>
        <a:lstStyle/>
        <a:p>
          <a:endParaRPr lang="en-US"/>
        </a:p>
      </dgm:t>
    </dgm:pt>
    <dgm:pt modelId="{83047089-C681-45F3-8818-5A2EF1BA4C8C}" type="sibTrans" cxnId="{F1EC1373-2AE8-4F43-83F5-5A81B6E2EE73}">
      <dgm:prSet/>
      <dgm:spPr/>
      <dgm:t>
        <a:bodyPr/>
        <a:lstStyle/>
        <a:p>
          <a:endParaRPr lang="en-US"/>
        </a:p>
      </dgm:t>
    </dgm:pt>
    <dgm:pt modelId="{4BE02CB5-F003-4EF3-820E-D1A1201EBE8F}">
      <dgm:prSet phldrT="[Text]"/>
      <dgm:spPr/>
      <dgm:t>
        <a:bodyPr/>
        <a:lstStyle/>
        <a:p>
          <a:r>
            <a:rPr lang="en-US" dirty="0" smtClean="0"/>
            <a:t>Special gas nozzle to create a supersonic jet</a:t>
          </a:r>
          <a:endParaRPr lang="en-US" dirty="0"/>
        </a:p>
      </dgm:t>
    </dgm:pt>
    <dgm:pt modelId="{FE7411DB-D991-4836-A778-C06E785DEC53}" type="parTrans" cxnId="{8D323A50-DAA9-4597-94EB-0E4B5FDA16FC}">
      <dgm:prSet/>
      <dgm:spPr/>
      <dgm:t>
        <a:bodyPr/>
        <a:lstStyle/>
        <a:p>
          <a:endParaRPr lang="en-US"/>
        </a:p>
      </dgm:t>
    </dgm:pt>
    <dgm:pt modelId="{DBF96E4D-099D-4F1B-817B-65C0791E9BA8}" type="sibTrans" cxnId="{8D323A50-DAA9-4597-94EB-0E4B5FDA16FC}">
      <dgm:prSet/>
      <dgm:spPr/>
      <dgm:t>
        <a:bodyPr/>
        <a:lstStyle/>
        <a:p>
          <a:endParaRPr lang="en-US"/>
        </a:p>
      </dgm:t>
    </dgm:pt>
    <dgm:pt modelId="{33AF6410-D45F-4CEE-9744-BD136C34D642}">
      <dgm:prSet phldrT="[Text]"/>
      <dgm:spPr/>
      <dgm:t>
        <a:bodyPr/>
        <a:lstStyle/>
        <a:p>
          <a:r>
            <a:rPr lang="en-US" dirty="0" smtClean="0"/>
            <a:t>Injection development (Nozzle and cold head)</a:t>
          </a:r>
          <a:endParaRPr lang="en-US" dirty="0"/>
        </a:p>
      </dgm:t>
    </dgm:pt>
    <dgm:pt modelId="{BF9D803A-2199-4E42-A3FA-32FC08FB8E67}" type="parTrans" cxnId="{0F06842F-95A9-453D-9D9E-5B3ACE494C17}">
      <dgm:prSet/>
      <dgm:spPr/>
      <dgm:t>
        <a:bodyPr/>
        <a:lstStyle/>
        <a:p>
          <a:endParaRPr lang="en-US"/>
        </a:p>
      </dgm:t>
    </dgm:pt>
    <dgm:pt modelId="{34A24303-7DB5-4BD3-A5D8-111C447ADE00}" type="sibTrans" cxnId="{0F06842F-95A9-453D-9D9E-5B3ACE494C17}">
      <dgm:prSet/>
      <dgm:spPr/>
      <dgm:t>
        <a:bodyPr/>
        <a:lstStyle/>
        <a:p>
          <a:endParaRPr lang="en-US"/>
        </a:p>
      </dgm:t>
    </dgm:pt>
    <dgm:pt modelId="{BFD7ED8D-7CB8-4DBC-A358-3DBF798BA4A9}">
      <dgm:prSet phldrT="[Text]"/>
      <dgm:spPr/>
      <dgm:t>
        <a:bodyPr/>
        <a:lstStyle/>
        <a:p>
          <a:r>
            <a:rPr lang="en-US" dirty="0" smtClean="0"/>
            <a:t>Gas catcher to evacuate the chamber</a:t>
          </a:r>
          <a:endParaRPr lang="en-US" dirty="0"/>
        </a:p>
      </dgm:t>
    </dgm:pt>
    <dgm:pt modelId="{CB145AD8-98A8-4E19-8D83-7EB76C286E6C}" type="parTrans" cxnId="{9D50E946-E90B-4DA4-B599-83924EAB96FF}">
      <dgm:prSet/>
      <dgm:spPr/>
      <dgm:t>
        <a:bodyPr/>
        <a:lstStyle/>
        <a:p>
          <a:endParaRPr lang="en-US"/>
        </a:p>
      </dgm:t>
    </dgm:pt>
    <dgm:pt modelId="{DDD7A94B-687A-4E4C-A99A-9BEBE07B32E2}" type="sibTrans" cxnId="{9D50E946-E90B-4DA4-B599-83924EAB96FF}">
      <dgm:prSet/>
      <dgm:spPr/>
      <dgm:t>
        <a:bodyPr/>
        <a:lstStyle/>
        <a:p>
          <a:endParaRPr lang="en-US"/>
        </a:p>
      </dgm:t>
    </dgm:pt>
    <dgm:pt modelId="{7F142419-89CC-4483-BC3E-3EDA57F1FEB0}">
      <dgm:prSet phldrT="[Text]"/>
      <dgm:spPr/>
      <dgm:t>
        <a:bodyPr/>
        <a:lstStyle/>
        <a:p>
          <a:r>
            <a:rPr lang="en-US" dirty="0" smtClean="0"/>
            <a:t>Prototype development</a:t>
          </a:r>
          <a:endParaRPr lang="en-US" dirty="0"/>
        </a:p>
      </dgm:t>
    </dgm:pt>
    <dgm:pt modelId="{9A9ECFBC-5B75-42B3-A0EC-59C78CB2CF1C}" type="parTrans" cxnId="{F51D6023-8690-47C0-9470-1A6168A636B9}">
      <dgm:prSet/>
      <dgm:spPr/>
      <dgm:t>
        <a:bodyPr/>
        <a:lstStyle/>
        <a:p>
          <a:endParaRPr lang="en-US"/>
        </a:p>
      </dgm:t>
    </dgm:pt>
    <dgm:pt modelId="{ACE73819-D9F5-496F-9FCE-5BB7B7E3A296}" type="sibTrans" cxnId="{F51D6023-8690-47C0-9470-1A6168A636B9}">
      <dgm:prSet/>
      <dgm:spPr/>
      <dgm:t>
        <a:bodyPr/>
        <a:lstStyle/>
        <a:p>
          <a:endParaRPr lang="en-US"/>
        </a:p>
      </dgm:t>
    </dgm:pt>
    <dgm:pt modelId="{A6EEC02A-781C-40A2-A315-84CD0BC080BD}">
      <dgm:prSet phldrT="[Text]"/>
      <dgm:spPr/>
      <dgm:t>
        <a:bodyPr/>
        <a:lstStyle/>
        <a:p>
          <a:r>
            <a:rPr lang="en-US" dirty="0" smtClean="0"/>
            <a:t>No polarized gases due to high recombination rate</a:t>
          </a:r>
          <a:endParaRPr lang="en-US" dirty="0"/>
        </a:p>
      </dgm:t>
    </dgm:pt>
    <dgm:pt modelId="{AB21B94F-436F-40E1-9364-F5315294883A}" type="parTrans" cxnId="{3321FAD3-A872-47DA-B09A-57F25AA44EB5}">
      <dgm:prSet/>
      <dgm:spPr/>
      <dgm:t>
        <a:bodyPr/>
        <a:lstStyle/>
        <a:p>
          <a:endParaRPr lang="en-US"/>
        </a:p>
      </dgm:t>
    </dgm:pt>
    <dgm:pt modelId="{AAE5115A-03A1-49D5-8A3C-BEFFEE8890F3}" type="sibTrans" cxnId="{3321FAD3-A872-47DA-B09A-57F25AA44EB5}">
      <dgm:prSet/>
      <dgm:spPr/>
      <dgm:t>
        <a:bodyPr/>
        <a:lstStyle/>
        <a:p>
          <a:endParaRPr lang="en-US"/>
        </a:p>
      </dgm:t>
    </dgm:pt>
    <dgm:pt modelId="{CBB28B57-C6F4-485C-9C54-1D76F16C05F7}">
      <dgm:prSet phldrT="[Text]"/>
      <dgm:spPr/>
      <dgm:t>
        <a:bodyPr/>
        <a:lstStyle/>
        <a:p>
          <a:r>
            <a:rPr lang="en-US" dirty="0" smtClean="0"/>
            <a:t>Multiple gas type usable</a:t>
          </a:r>
          <a:endParaRPr lang="en-US" dirty="0"/>
        </a:p>
      </dgm:t>
    </dgm:pt>
    <dgm:pt modelId="{8DEA75CE-0B6C-4FDB-A019-AC7CC9F7926C}" type="parTrans" cxnId="{BA9A11AE-A17D-4DCC-8B6D-1634E82113E5}">
      <dgm:prSet/>
      <dgm:spPr/>
      <dgm:t>
        <a:bodyPr/>
        <a:lstStyle/>
        <a:p>
          <a:endParaRPr lang="en-US"/>
        </a:p>
      </dgm:t>
    </dgm:pt>
    <dgm:pt modelId="{0EDF44F3-8D1D-4CA3-8425-C1547B6E5297}" type="sibTrans" cxnId="{BA9A11AE-A17D-4DCC-8B6D-1634E82113E5}">
      <dgm:prSet/>
      <dgm:spPr/>
      <dgm:t>
        <a:bodyPr/>
        <a:lstStyle/>
        <a:p>
          <a:endParaRPr lang="en-US"/>
        </a:p>
      </dgm:t>
    </dgm:pt>
    <dgm:pt modelId="{D59A1A91-375F-44A1-A230-63DF79D2FF0D}">
      <dgm:prSet phldrT="[Text]"/>
      <dgm:spPr/>
      <dgm:t>
        <a:bodyPr/>
        <a:lstStyle/>
        <a:p>
          <a:r>
            <a:rPr lang="en-US" dirty="0" smtClean="0"/>
            <a:t>Collaborative effort with </a:t>
          </a:r>
          <a:r>
            <a:rPr lang="de-DE" dirty="0" smtClean="0"/>
            <a:t>Münster University</a:t>
          </a:r>
          <a:endParaRPr lang="en-US" dirty="0"/>
        </a:p>
      </dgm:t>
    </dgm:pt>
    <dgm:pt modelId="{00A86A5B-B11C-443E-B578-1AF6BC52A2F0}" type="parTrans" cxnId="{D2FEB87C-FB10-4C0B-8703-A258740E70D6}">
      <dgm:prSet/>
      <dgm:spPr/>
      <dgm:t>
        <a:bodyPr/>
        <a:lstStyle/>
        <a:p>
          <a:endParaRPr lang="en-US"/>
        </a:p>
      </dgm:t>
    </dgm:pt>
    <dgm:pt modelId="{3EEDFCAA-FC47-4E4D-A021-23B6E8ED48F5}" type="sibTrans" cxnId="{D2FEB87C-FB10-4C0B-8703-A258740E70D6}">
      <dgm:prSet/>
      <dgm:spPr/>
      <dgm:t>
        <a:bodyPr/>
        <a:lstStyle/>
        <a:p>
          <a:endParaRPr lang="en-US"/>
        </a:p>
      </dgm:t>
    </dgm:pt>
    <dgm:pt modelId="{CC8153BD-D2F5-43E8-8545-F83A2CD5E91C}">
      <dgm:prSet phldrT="[Text]"/>
      <dgm:spPr/>
      <dgm:t>
        <a:bodyPr/>
        <a:lstStyle/>
        <a:p>
          <a:r>
            <a:rPr lang="en-US" dirty="0" smtClean="0"/>
            <a:t>Hydrogen, Oxygen, Helium already foreseen</a:t>
          </a:r>
          <a:endParaRPr lang="en-US" dirty="0"/>
        </a:p>
      </dgm:t>
    </dgm:pt>
    <dgm:pt modelId="{774274E4-B80B-4D30-A51D-BB3BF91AB2DD}" type="parTrans" cxnId="{0BCAEE92-BBEB-4AAE-BDC6-D3AA18EE2F6A}">
      <dgm:prSet/>
      <dgm:spPr/>
      <dgm:t>
        <a:bodyPr/>
        <a:lstStyle/>
        <a:p>
          <a:endParaRPr lang="en-US"/>
        </a:p>
      </dgm:t>
    </dgm:pt>
    <dgm:pt modelId="{EAF2CA14-8680-4165-AF80-7B0049A9797D}" type="sibTrans" cxnId="{0BCAEE92-BBEB-4AAE-BDC6-D3AA18EE2F6A}">
      <dgm:prSet/>
      <dgm:spPr/>
      <dgm:t>
        <a:bodyPr/>
        <a:lstStyle/>
        <a:p>
          <a:endParaRPr lang="en-US"/>
        </a:p>
      </dgm:t>
    </dgm:pt>
    <dgm:pt modelId="{451AD2BB-9737-4CF7-A8C0-87707F15AF14}">
      <dgm:prSet phldrT="[Text]"/>
      <dgm:spPr/>
      <dgm:t>
        <a:bodyPr/>
        <a:lstStyle/>
        <a:p>
          <a:r>
            <a:rPr lang="en-US" dirty="0" smtClean="0"/>
            <a:t>Chamber evacuation system</a:t>
          </a:r>
          <a:endParaRPr lang="en-US" dirty="0"/>
        </a:p>
      </dgm:t>
    </dgm:pt>
    <dgm:pt modelId="{F39A4183-A171-4847-908D-1BE8C1D5FE0E}" type="parTrans" cxnId="{6C32EF47-B36E-4782-81E4-A8B6A902FC72}">
      <dgm:prSet/>
      <dgm:spPr/>
      <dgm:t>
        <a:bodyPr/>
        <a:lstStyle/>
        <a:p>
          <a:endParaRPr lang="en-US"/>
        </a:p>
      </dgm:t>
    </dgm:pt>
    <dgm:pt modelId="{BAC83221-7391-41C7-A264-02106CD25802}" type="sibTrans" cxnId="{6C32EF47-B36E-4782-81E4-A8B6A902FC72}">
      <dgm:prSet/>
      <dgm:spPr/>
      <dgm:t>
        <a:bodyPr/>
        <a:lstStyle/>
        <a:p>
          <a:endParaRPr lang="en-US"/>
        </a:p>
      </dgm:t>
    </dgm:pt>
    <dgm:pt modelId="{5256205E-8192-44C5-8017-359725BEEA15}">
      <dgm:prSet phldrT="[Text]"/>
      <dgm:spPr/>
      <dgm:t>
        <a:bodyPr/>
        <a:lstStyle/>
        <a:p>
          <a:r>
            <a:rPr lang="en-US" dirty="0" smtClean="0"/>
            <a:t>Monitoring and slow control</a:t>
          </a:r>
          <a:endParaRPr lang="en-US" dirty="0"/>
        </a:p>
      </dgm:t>
    </dgm:pt>
    <dgm:pt modelId="{307D5792-91F5-476C-8B6F-D99DC3ED6E9F}" type="parTrans" cxnId="{6210961A-FA06-4983-9D70-3775883245EC}">
      <dgm:prSet/>
      <dgm:spPr/>
      <dgm:t>
        <a:bodyPr/>
        <a:lstStyle/>
        <a:p>
          <a:endParaRPr lang="en-US"/>
        </a:p>
      </dgm:t>
    </dgm:pt>
    <dgm:pt modelId="{4ECD2D3B-919C-4ECA-A7DA-903FA85ADC26}" type="sibTrans" cxnId="{6210961A-FA06-4983-9D70-3775883245EC}">
      <dgm:prSet/>
      <dgm:spPr/>
      <dgm:t>
        <a:bodyPr/>
        <a:lstStyle/>
        <a:p>
          <a:endParaRPr lang="en-US"/>
        </a:p>
      </dgm:t>
    </dgm:pt>
    <dgm:pt modelId="{DDFD9D1A-B6F7-4691-9442-40A81ABFEEF3}" type="pres">
      <dgm:prSet presAssocID="{AFF54AEA-8A29-4D93-A0D2-088B3CE74AD1}" presName="linear" presStyleCnt="0">
        <dgm:presLayoutVars>
          <dgm:dir/>
          <dgm:animLvl val="lvl"/>
          <dgm:resizeHandles val="exact"/>
        </dgm:presLayoutVars>
      </dgm:prSet>
      <dgm:spPr/>
      <dgm:t>
        <a:bodyPr/>
        <a:lstStyle/>
        <a:p>
          <a:endParaRPr lang="en-US"/>
        </a:p>
      </dgm:t>
    </dgm:pt>
    <dgm:pt modelId="{6B576C68-1B6F-49A2-879B-062AACA0959E}" type="pres">
      <dgm:prSet presAssocID="{F06C3795-F81C-451C-AC15-47D143111856}" presName="parentLin" presStyleCnt="0"/>
      <dgm:spPr/>
      <dgm:t>
        <a:bodyPr/>
        <a:lstStyle/>
        <a:p>
          <a:endParaRPr lang="en-US"/>
        </a:p>
      </dgm:t>
    </dgm:pt>
    <dgm:pt modelId="{83CE29C4-6978-4BAB-8719-E44555EB69DC}" type="pres">
      <dgm:prSet presAssocID="{F06C3795-F81C-451C-AC15-47D143111856}" presName="parentLeftMargin" presStyleLbl="node1" presStyleIdx="0" presStyleCnt="3"/>
      <dgm:spPr/>
      <dgm:t>
        <a:bodyPr/>
        <a:lstStyle/>
        <a:p>
          <a:endParaRPr lang="en-US"/>
        </a:p>
      </dgm:t>
    </dgm:pt>
    <dgm:pt modelId="{E35BFA6D-85FB-4682-AF4E-0F20011E6F7E}" type="pres">
      <dgm:prSet presAssocID="{F06C3795-F81C-451C-AC15-47D143111856}" presName="parentText" presStyleLbl="node1" presStyleIdx="0" presStyleCnt="3">
        <dgm:presLayoutVars>
          <dgm:chMax val="0"/>
          <dgm:bulletEnabled val="1"/>
        </dgm:presLayoutVars>
      </dgm:prSet>
      <dgm:spPr/>
      <dgm:t>
        <a:bodyPr/>
        <a:lstStyle/>
        <a:p>
          <a:endParaRPr lang="en-US"/>
        </a:p>
      </dgm:t>
    </dgm:pt>
    <dgm:pt modelId="{0584CDA8-8A07-450D-A6F0-E41E5B9455B3}" type="pres">
      <dgm:prSet presAssocID="{F06C3795-F81C-451C-AC15-47D143111856}" presName="negativeSpace" presStyleCnt="0"/>
      <dgm:spPr/>
      <dgm:t>
        <a:bodyPr/>
        <a:lstStyle/>
        <a:p>
          <a:endParaRPr lang="en-US"/>
        </a:p>
      </dgm:t>
    </dgm:pt>
    <dgm:pt modelId="{08F0FA85-9849-4207-8A13-FB1CDB4D5737}" type="pres">
      <dgm:prSet presAssocID="{F06C3795-F81C-451C-AC15-47D143111856}" presName="childText" presStyleLbl="conFgAcc1" presStyleIdx="0" presStyleCnt="3">
        <dgm:presLayoutVars>
          <dgm:bulletEnabled val="1"/>
        </dgm:presLayoutVars>
      </dgm:prSet>
      <dgm:spPr/>
      <dgm:t>
        <a:bodyPr/>
        <a:lstStyle/>
        <a:p>
          <a:endParaRPr lang="en-US"/>
        </a:p>
      </dgm:t>
    </dgm:pt>
    <dgm:pt modelId="{0B26E5D2-CE75-412D-AC16-BB3FF5AF3262}" type="pres">
      <dgm:prSet presAssocID="{83047089-C681-45F3-8818-5A2EF1BA4C8C}" presName="spaceBetweenRectangles" presStyleCnt="0"/>
      <dgm:spPr/>
      <dgm:t>
        <a:bodyPr/>
        <a:lstStyle/>
        <a:p>
          <a:endParaRPr lang="en-US"/>
        </a:p>
      </dgm:t>
    </dgm:pt>
    <dgm:pt modelId="{65A4E9EC-A1D6-43EC-9E14-106C5F688E26}" type="pres">
      <dgm:prSet presAssocID="{CBB28B57-C6F4-485C-9C54-1D76F16C05F7}" presName="parentLin" presStyleCnt="0"/>
      <dgm:spPr/>
      <dgm:t>
        <a:bodyPr/>
        <a:lstStyle/>
        <a:p>
          <a:endParaRPr lang="en-US"/>
        </a:p>
      </dgm:t>
    </dgm:pt>
    <dgm:pt modelId="{D9615216-17B5-4B7E-8C3C-E1CD042C1101}" type="pres">
      <dgm:prSet presAssocID="{CBB28B57-C6F4-485C-9C54-1D76F16C05F7}" presName="parentLeftMargin" presStyleLbl="node1" presStyleIdx="0" presStyleCnt="3"/>
      <dgm:spPr/>
      <dgm:t>
        <a:bodyPr/>
        <a:lstStyle/>
        <a:p>
          <a:endParaRPr lang="en-US"/>
        </a:p>
      </dgm:t>
    </dgm:pt>
    <dgm:pt modelId="{919773E1-C8F7-404B-A9B6-725A68016403}" type="pres">
      <dgm:prSet presAssocID="{CBB28B57-C6F4-485C-9C54-1D76F16C05F7}" presName="parentText" presStyleLbl="node1" presStyleIdx="1" presStyleCnt="3">
        <dgm:presLayoutVars>
          <dgm:chMax val="0"/>
          <dgm:bulletEnabled val="1"/>
        </dgm:presLayoutVars>
      </dgm:prSet>
      <dgm:spPr/>
      <dgm:t>
        <a:bodyPr/>
        <a:lstStyle/>
        <a:p>
          <a:endParaRPr lang="en-US"/>
        </a:p>
      </dgm:t>
    </dgm:pt>
    <dgm:pt modelId="{A2FA87EC-AE76-4853-912D-B6387027D53A}" type="pres">
      <dgm:prSet presAssocID="{CBB28B57-C6F4-485C-9C54-1D76F16C05F7}" presName="negativeSpace" presStyleCnt="0"/>
      <dgm:spPr/>
      <dgm:t>
        <a:bodyPr/>
        <a:lstStyle/>
        <a:p>
          <a:endParaRPr lang="en-US"/>
        </a:p>
      </dgm:t>
    </dgm:pt>
    <dgm:pt modelId="{B367EC9D-E849-4056-8C40-B5A38D5EE629}" type="pres">
      <dgm:prSet presAssocID="{CBB28B57-C6F4-485C-9C54-1D76F16C05F7}" presName="childText" presStyleLbl="conFgAcc1" presStyleIdx="1" presStyleCnt="3">
        <dgm:presLayoutVars>
          <dgm:bulletEnabled val="1"/>
        </dgm:presLayoutVars>
      </dgm:prSet>
      <dgm:spPr/>
      <dgm:t>
        <a:bodyPr/>
        <a:lstStyle/>
        <a:p>
          <a:endParaRPr lang="en-US"/>
        </a:p>
      </dgm:t>
    </dgm:pt>
    <dgm:pt modelId="{B0F14D1A-77AB-42CB-97BF-187F6860DFEC}" type="pres">
      <dgm:prSet presAssocID="{0EDF44F3-8D1D-4CA3-8425-C1547B6E5297}" presName="spaceBetweenRectangles" presStyleCnt="0"/>
      <dgm:spPr/>
      <dgm:t>
        <a:bodyPr/>
        <a:lstStyle/>
        <a:p>
          <a:endParaRPr lang="en-US"/>
        </a:p>
      </dgm:t>
    </dgm:pt>
    <dgm:pt modelId="{9E07DAF9-C1E4-4978-97B2-8C3AED6A4140}" type="pres">
      <dgm:prSet presAssocID="{7F142419-89CC-4483-BC3E-3EDA57F1FEB0}" presName="parentLin" presStyleCnt="0"/>
      <dgm:spPr/>
      <dgm:t>
        <a:bodyPr/>
        <a:lstStyle/>
        <a:p>
          <a:endParaRPr lang="en-US"/>
        </a:p>
      </dgm:t>
    </dgm:pt>
    <dgm:pt modelId="{19C79B69-4BAD-4B74-B2A0-445F56EA76D7}" type="pres">
      <dgm:prSet presAssocID="{7F142419-89CC-4483-BC3E-3EDA57F1FEB0}" presName="parentLeftMargin" presStyleLbl="node1" presStyleIdx="1" presStyleCnt="3"/>
      <dgm:spPr/>
      <dgm:t>
        <a:bodyPr/>
        <a:lstStyle/>
        <a:p>
          <a:endParaRPr lang="en-US"/>
        </a:p>
      </dgm:t>
    </dgm:pt>
    <dgm:pt modelId="{C83DAB38-1815-4378-8A83-854583E6D74A}" type="pres">
      <dgm:prSet presAssocID="{7F142419-89CC-4483-BC3E-3EDA57F1FEB0}" presName="parentText" presStyleLbl="node1" presStyleIdx="2" presStyleCnt="3">
        <dgm:presLayoutVars>
          <dgm:chMax val="0"/>
          <dgm:bulletEnabled val="1"/>
        </dgm:presLayoutVars>
      </dgm:prSet>
      <dgm:spPr/>
      <dgm:t>
        <a:bodyPr/>
        <a:lstStyle/>
        <a:p>
          <a:endParaRPr lang="en-US"/>
        </a:p>
      </dgm:t>
    </dgm:pt>
    <dgm:pt modelId="{F9828BF1-B47D-4DC1-B637-B3E7134CFE41}" type="pres">
      <dgm:prSet presAssocID="{7F142419-89CC-4483-BC3E-3EDA57F1FEB0}" presName="negativeSpace" presStyleCnt="0"/>
      <dgm:spPr/>
      <dgm:t>
        <a:bodyPr/>
        <a:lstStyle/>
        <a:p>
          <a:endParaRPr lang="en-US"/>
        </a:p>
      </dgm:t>
    </dgm:pt>
    <dgm:pt modelId="{18032F56-E077-4570-AECD-9B582EA3E5BC}" type="pres">
      <dgm:prSet presAssocID="{7F142419-89CC-4483-BC3E-3EDA57F1FEB0}" presName="childText" presStyleLbl="conFgAcc1" presStyleIdx="2" presStyleCnt="3">
        <dgm:presLayoutVars>
          <dgm:bulletEnabled val="1"/>
        </dgm:presLayoutVars>
      </dgm:prSet>
      <dgm:spPr/>
      <dgm:t>
        <a:bodyPr/>
        <a:lstStyle/>
        <a:p>
          <a:endParaRPr lang="en-US"/>
        </a:p>
      </dgm:t>
    </dgm:pt>
  </dgm:ptLst>
  <dgm:cxnLst>
    <dgm:cxn modelId="{79CA335A-6852-4D81-8F69-88B0EA549287}" type="presOf" srcId="{D59A1A91-375F-44A1-A230-63DF79D2FF0D}" destId="{18032F56-E077-4570-AECD-9B582EA3E5BC}" srcOrd="0" destOrd="3" presId="urn:microsoft.com/office/officeart/2005/8/layout/list1"/>
    <dgm:cxn modelId="{9D50E946-E90B-4DA4-B599-83924EAB96FF}" srcId="{F06C3795-F81C-451C-AC15-47D143111856}" destId="{BFD7ED8D-7CB8-4DBC-A358-3DBF798BA4A9}" srcOrd="1" destOrd="0" parTransId="{CB145AD8-98A8-4E19-8D83-7EB76C286E6C}" sibTransId="{DDD7A94B-687A-4E4C-A99A-9BEBE07B32E2}"/>
    <dgm:cxn modelId="{982BCE7C-B17F-4F56-A2C8-82710163ED9C}" type="presOf" srcId="{7F142419-89CC-4483-BC3E-3EDA57F1FEB0}" destId="{C83DAB38-1815-4378-8A83-854583E6D74A}" srcOrd="1" destOrd="0" presId="urn:microsoft.com/office/officeart/2005/8/layout/list1"/>
    <dgm:cxn modelId="{0BCAEE92-BBEB-4AAE-BDC6-D3AA18EE2F6A}" srcId="{CBB28B57-C6F4-485C-9C54-1D76F16C05F7}" destId="{CC8153BD-D2F5-43E8-8545-F83A2CD5E91C}" srcOrd="0" destOrd="0" parTransId="{774274E4-B80B-4D30-A51D-BB3BF91AB2DD}" sibTransId="{EAF2CA14-8680-4165-AF80-7B0049A9797D}"/>
    <dgm:cxn modelId="{7956CB83-228C-42D7-A0B8-6C1ED7C6C537}" type="presOf" srcId="{CBB28B57-C6F4-485C-9C54-1D76F16C05F7}" destId="{D9615216-17B5-4B7E-8C3C-E1CD042C1101}" srcOrd="0" destOrd="0" presId="urn:microsoft.com/office/officeart/2005/8/layout/list1"/>
    <dgm:cxn modelId="{6C32EF47-B36E-4782-81E4-A8B6A902FC72}" srcId="{7F142419-89CC-4483-BC3E-3EDA57F1FEB0}" destId="{451AD2BB-9737-4CF7-A8C0-87707F15AF14}" srcOrd="1" destOrd="0" parTransId="{F39A4183-A171-4847-908D-1BE8C1D5FE0E}" sibTransId="{BAC83221-7391-41C7-A264-02106CD25802}"/>
    <dgm:cxn modelId="{25D09772-8293-49BC-915B-FF00B36A908A}" type="presOf" srcId="{AFF54AEA-8A29-4D93-A0D2-088B3CE74AD1}" destId="{DDFD9D1A-B6F7-4691-9442-40A81ABFEEF3}" srcOrd="0" destOrd="0" presId="urn:microsoft.com/office/officeart/2005/8/layout/list1"/>
    <dgm:cxn modelId="{0B935EFD-4EF5-426E-A2E6-5F7EFB280189}" type="presOf" srcId="{33AF6410-D45F-4CEE-9744-BD136C34D642}" destId="{18032F56-E077-4570-AECD-9B582EA3E5BC}" srcOrd="0" destOrd="0" presId="urn:microsoft.com/office/officeart/2005/8/layout/list1"/>
    <dgm:cxn modelId="{1A4F793B-5629-4CE4-8CC1-27D35FE867BE}" type="presOf" srcId="{7F142419-89CC-4483-BC3E-3EDA57F1FEB0}" destId="{19C79B69-4BAD-4B74-B2A0-445F56EA76D7}" srcOrd="0" destOrd="0" presId="urn:microsoft.com/office/officeart/2005/8/layout/list1"/>
    <dgm:cxn modelId="{58EC52EF-4D0E-4FD1-8014-8B98F149263F}" type="presOf" srcId="{451AD2BB-9737-4CF7-A8C0-87707F15AF14}" destId="{18032F56-E077-4570-AECD-9B582EA3E5BC}" srcOrd="0" destOrd="1" presId="urn:microsoft.com/office/officeart/2005/8/layout/list1"/>
    <dgm:cxn modelId="{69E1B899-01AD-459D-AB72-0E88EF683E08}" type="presOf" srcId="{BFD7ED8D-7CB8-4DBC-A358-3DBF798BA4A9}" destId="{08F0FA85-9849-4207-8A13-FB1CDB4D5737}" srcOrd="0" destOrd="1" presId="urn:microsoft.com/office/officeart/2005/8/layout/list1"/>
    <dgm:cxn modelId="{A1A5A9A7-92D9-406A-BA1A-3EA109363A13}" type="presOf" srcId="{CC8153BD-D2F5-43E8-8545-F83A2CD5E91C}" destId="{B367EC9D-E849-4056-8C40-B5A38D5EE629}" srcOrd="0" destOrd="0" presId="urn:microsoft.com/office/officeart/2005/8/layout/list1"/>
    <dgm:cxn modelId="{F51D6023-8690-47C0-9470-1A6168A636B9}" srcId="{AFF54AEA-8A29-4D93-A0D2-088B3CE74AD1}" destId="{7F142419-89CC-4483-BC3E-3EDA57F1FEB0}" srcOrd="2" destOrd="0" parTransId="{9A9ECFBC-5B75-42B3-A0EC-59C78CB2CF1C}" sibTransId="{ACE73819-D9F5-496F-9FCE-5BB7B7E3A296}"/>
    <dgm:cxn modelId="{579085EF-C023-4C25-8F53-12E94F83FA7E}" type="presOf" srcId="{5256205E-8192-44C5-8017-359725BEEA15}" destId="{18032F56-E077-4570-AECD-9B582EA3E5BC}" srcOrd="0" destOrd="2" presId="urn:microsoft.com/office/officeart/2005/8/layout/list1"/>
    <dgm:cxn modelId="{8D323A50-DAA9-4597-94EB-0E4B5FDA16FC}" srcId="{F06C3795-F81C-451C-AC15-47D143111856}" destId="{4BE02CB5-F003-4EF3-820E-D1A1201EBE8F}" srcOrd="0" destOrd="0" parTransId="{FE7411DB-D991-4836-A778-C06E785DEC53}" sibTransId="{DBF96E4D-099D-4F1B-817B-65C0791E9BA8}"/>
    <dgm:cxn modelId="{0F06842F-95A9-453D-9D9E-5B3ACE494C17}" srcId="{7F142419-89CC-4483-BC3E-3EDA57F1FEB0}" destId="{33AF6410-D45F-4CEE-9744-BD136C34D642}" srcOrd="0" destOrd="0" parTransId="{BF9D803A-2199-4E42-A3FA-32FC08FB8E67}" sibTransId="{34A24303-7DB5-4BD3-A5D8-111C447ADE00}"/>
    <dgm:cxn modelId="{F6D0A47A-8C92-4748-81CB-79ED9853B852}" type="presOf" srcId="{F06C3795-F81C-451C-AC15-47D143111856}" destId="{83CE29C4-6978-4BAB-8719-E44555EB69DC}" srcOrd="0" destOrd="0" presId="urn:microsoft.com/office/officeart/2005/8/layout/list1"/>
    <dgm:cxn modelId="{8FAFCAC4-3019-4D43-B290-B5C454F69DEF}" type="presOf" srcId="{A6EEC02A-781C-40A2-A315-84CD0BC080BD}" destId="{B367EC9D-E849-4056-8C40-B5A38D5EE629}" srcOrd="0" destOrd="1" presId="urn:microsoft.com/office/officeart/2005/8/layout/list1"/>
    <dgm:cxn modelId="{3321FAD3-A872-47DA-B09A-57F25AA44EB5}" srcId="{CBB28B57-C6F4-485C-9C54-1D76F16C05F7}" destId="{A6EEC02A-781C-40A2-A315-84CD0BC080BD}" srcOrd="1" destOrd="0" parTransId="{AB21B94F-436F-40E1-9364-F5315294883A}" sibTransId="{AAE5115A-03A1-49D5-8A3C-BEFFEE8890F3}"/>
    <dgm:cxn modelId="{D2FEB87C-FB10-4C0B-8703-A258740E70D6}" srcId="{7F142419-89CC-4483-BC3E-3EDA57F1FEB0}" destId="{D59A1A91-375F-44A1-A230-63DF79D2FF0D}" srcOrd="3" destOrd="0" parTransId="{00A86A5B-B11C-443E-B578-1AF6BC52A2F0}" sibTransId="{3EEDFCAA-FC47-4E4D-A021-23B6E8ED48F5}"/>
    <dgm:cxn modelId="{6210961A-FA06-4983-9D70-3775883245EC}" srcId="{7F142419-89CC-4483-BC3E-3EDA57F1FEB0}" destId="{5256205E-8192-44C5-8017-359725BEEA15}" srcOrd="2" destOrd="0" parTransId="{307D5792-91F5-476C-8B6F-D99DC3ED6E9F}" sibTransId="{4ECD2D3B-919C-4ECA-A7DA-903FA85ADC26}"/>
    <dgm:cxn modelId="{11AADC14-6A57-47E8-A819-17A44F3B1C16}" type="presOf" srcId="{4BE02CB5-F003-4EF3-820E-D1A1201EBE8F}" destId="{08F0FA85-9849-4207-8A13-FB1CDB4D5737}" srcOrd="0" destOrd="0" presId="urn:microsoft.com/office/officeart/2005/8/layout/list1"/>
    <dgm:cxn modelId="{F1EC1373-2AE8-4F43-83F5-5A81B6E2EE73}" srcId="{AFF54AEA-8A29-4D93-A0D2-088B3CE74AD1}" destId="{F06C3795-F81C-451C-AC15-47D143111856}" srcOrd="0" destOrd="0" parTransId="{E3E2E4DA-77D9-42B5-ACC8-5C58D8D44544}" sibTransId="{83047089-C681-45F3-8818-5A2EF1BA4C8C}"/>
    <dgm:cxn modelId="{14BE3468-53EA-4D98-A960-AE607C796348}" type="presOf" srcId="{CBB28B57-C6F4-485C-9C54-1D76F16C05F7}" destId="{919773E1-C8F7-404B-A9B6-725A68016403}" srcOrd="1" destOrd="0" presId="urn:microsoft.com/office/officeart/2005/8/layout/list1"/>
    <dgm:cxn modelId="{F9F38FE5-4A54-419A-AE53-25C7B778487F}" type="presOf" srcId="{F06C3795-F81C-451C-AC15-47D143111856}" destId="{E35BFA6D-85FB-4682-AF4E-0F20011E6F7E}" srcOrd="1" destOrd="0" presId="urn:microsoft.com/office/officeart/2005/8/layout/list1"/>
    <dgm:cxn modelId="{BA9A11AE-A17D-4DCC-8B6D-1634E82113E5}" srcId="{AFF54AEA-8A29-4D93-A0D2-088B3CE74AD1}" destId="{CBB28B57-C6F4-485C-9C54-1D76F16C05F7}" srcOrd="1" destOrd="0" parTransId="{8DEA75CE-0B6C-4FDB-A019-AC7CC9F7926C}" sibTransId="{0EDF44F3-8D1D-4CA3-8425-C1547B6E5297}"/>
    <dgm:cxn modelId="{87C524A4-F84D-4E24-8E31-14F7B1227E74}" type="presParOf" srcId="{DDFD9D1A-B6F7-4691-9442-40A81ABFEEF3}" destId="{6B576C68-1B6F-49A2-879B-062AACA0959E}" srcOrd="0" destOrd="0" presId="urn:microsoft.com/office/officeart/2005/8/layout/list1"/>
    <dgm:cxn modelId="{CB5E8040-AA30-4B4D-8447-EBDD2A1B8A3C}" type="presParOf" srcId="{6B576C68-1B6F-49A2-879B-062AACA0959E}" destId="{83CE29C4-6978-4BAB-8719-E44555EB69DC}" srcOrd="0" destOrd="0" presId="urn:microsoft.com/office/officeart/2005/8/layout/list1"/>
    <dgm:cxn modelId="{D2FF3996-7ACE-45F8-AC0B-0DFB3FBB5CBB}" type="presParOf" srcId="{6B576C68-1B6F-49A2-879B-062AACA0959E}" destId="{E35BFA6D-85FB-4682-AF4E-0F20011E6F7E}" srcOrd="1" destOrd="0" presId="urn:microsoft.com/office/officeart/2005/8/layout/list1"/>
    <dgm:cxn modelId="{23A44EBE-A7C0-4EAE-8365-D024931CC123}" type="presParOf" srcId="{DDFD9D1A-B6F7-4691-9442-40A81ABFEEF3}" destId="{0584CDA8-8A07-450D-A6F0-E41E5B9455B3}" srcOrd="1" destOrd="0" presId="urn:microsoft.com/office/officeart/2005/8/layout/list1"/>
    <dgm:cxn modelId="{589BBEC6-0417-4C31-916C-3121CCC2C6E6}" type="presParOf" srcId="{DDFD9D1A-B6F7-4691-9442-40A81ABFEEF3}" destId="{08F0FA85-9849-4207-8A13-FB1CDB4D5737}" srcOrd="2" destOrd="0" presId="urn:microsoft.com/office/officeart/2005/8/layout/list1"/>
    <dgm:cxn modelId="{47B634FA-178D-48E3-9E34-E964E24AEC83}" type="presParOf" srcId="{DDFD9D1A-B6F7-4691-9442-40A81ABFEEF3}" destId="{0B26E5D2-CE75-412D-AC16-BB3FF5AF3262}" srcOrd="3" destOrd="0" presId="urn:microsoft.com/office/officeart/2005/8/layout/list1"/>
    <dgm:cxn modelId="{1E76AEBA-7991-4866-A992-9C7BD9B2D6E5}" type="presParOf" srcId="{DDFD9D1A-B6F7-4691-9442-40A81ABFEEF3}" destId="{65A4E9EC-A1D6-43EC-9E14-106C5F688E26}" srcOrd="4" destOrd="0" presId="urn:microsoft.com/office/officeart/2005/8/layout/list1"/>
    <dgm:cxn modelId="{AE7D0CDB-F92B-40F2-B0C9-B2BDB3D66E2E}" type="presParOf" srcId="{65A4E9EC-A1D6-43EC-9E14-106C5F688E26}" destId="{D9615216-17B5-4B7E-8C3C-E1CD042C1101}" srcOrd="0" destOrd="0" presId="urn:microsoft.com/office/officeart/2005/8/layout/list1"/>
    <dgm:cxn modelId="{ABE7DA2D-8F6E-4900-8AB0-3415786A1B1B}" type="presParOf" srcId="{65A4E9EC-A1D6-43EC-9E14-106C5F688E26}" destId="{919773E1-C8F7-404B-A9B6-725A68016403}" srcOrd="1" destOrd="0" presId="urn:microsoft.com/office/officeart/2005/8/layout/list1"/>
    <dgm:cxn modelId="{A3BFA8BF-846F-46E9-B0F5-AA3DE4518D3B}" type="presParOf" srcId="{DDFD9D1A-B6F7-4691-9442-40A81ABFEEF3}" destId="{A2FA87EC-AE76-4853-912D-B6387027D53A}" srcOrd="5" destOrd="0" presId="urn:microsoft.com/office/officeart/2005/8/layout/list1"/>
    <dgm:cxn modelId="{91825B67-1328-482E-9790-12476FC4437F}" type="presParOf" srcId="{DDFD9D1A-B6F7-4691-9442-40A81ABFEEF3}" destId="{B367EC9D-E849-4056-8C40-B5A38D5EE629}" srcOrd="6" destOrd="0" presId="urn:microsoft.com/office/officeart/2005/8/layout/list1"/>
    <dgm:cxn modelId="{A6B2C706-217A-4956-8884-8B6628A09544}" type="presParOf" srcId="{DDFD9D1A-B6F7-4691-9442-40A81ABFEEF3}" destId="{B0F14D1A-77AB-42CB-97BF-187F6860DFEC}" srcOrd="7" destOrd="0" presId="urn:microsoft.com/office/officeart/2005/8/layout/list1"/>
    <dgm:cxn modelId="{9721B97A-110C-42CC-A248-93C8653AFD8D}" type="presParOf" srcId="{DDFD9D1A-B6F7-4691-9442-40A81ABFEEF3}" destId="{9E07DAF9-C1E4-4978-97B2-8C3AED6A4140}" srcOrd="8" destOrd="0" presId="urn:microsoft.com/office/officeart/2005/8/layout/list1"/>
    <dgm:cxn modelId="{D7E80BA2-1F9F-4732-9859-43E4FE87A5CF}" type="presParOf" srcId="{9E07DAF9-C1E4-4978-97B2-8C3AED6A4140}" destId="{19C79B69-4BAD-4B74-B2A0-445F56EA76D7}" srcOrd="0" destOrd="0" presId="urn:microsoft.com/office/officeart/2005/8/layout/list1"/>
    <dgm:cxn modelId="{B3F13FB0-574D-4AB2-93B6-FC34B56606A4}" type="presParOf" srcId="{9E07DAF9-C1E4-4978-97B2-8C3AED6A4140}" destId="{C83DAB38-1815-4378-8A83-854583E6D74A}" srcOrd="1" destOrd="0" presId="urn:microsoft.com/office/officeart/2005/8/layout/list1"/>
    <dgm:cxn modelId="{62F98254-66FC-499C-9FDD-9BDC299C5EEB}" type="presParOf" srcId="{DDFD9D1A-B6F7-4691-9442-40A81ABFEEF3}" destId="{F9828BF1-B47D-4DC1-B637-B3E7134CFE41}" srcOrd="9" destOrd="0" presId="urn:microsoft.com/office/officeart/2005/8/layout/list1"/>
    <dgm:cxn modelId="{4EAA1607-6C93-449A-BC70-8CD1DCB9D90F}" type="presParOf" srcId="{DDFD9D1A-B6F7-4691-9442-40A81ABFEEF3}" destId="{18032F56-E077-4570-AECD-9B582EA3E5BC}"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0250538-2DEB-45BD-BE9B-501E7CCE5303}"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AFD3D048-39BD-4003-8BDD-54D54E082825}">
      <dgm:prSet phldrT="[Text]"/>
      <dgm:spPr/>
      <dgm:t>
        <a:bodyPr/>
        <a:lstStyle/>
        <a:p>
          <a:r>
            <a:rPr lang="en-US" dirty="0" smtClean="0"/>
            <a:t>Electric form factors</a:t>
          </a:r>
          <a:endParaRPr lang="en-US" dirty="0"/>
        </a:p>
      </dgm:t>
    </dgm:pt>
    <dgm:pt modelId="{81B461C0-100E-4CD0-B79D-F5B4129DC1EF}" type="parTrans" cxnId="{646C7598-C877-4412-AD98-A08665C1CD86}">
      <dgm:prSet/>
      <dgm:spPr/>
      <dgm:t>
        <a:bodyPr/>
        <a:lstStyle/>
        <a:p>
          <a:endParaRPr lang="en-US"/>
        </a:p>
      </dgm:t>
    </dgm:pt>
    <dgm:pt modelId="{7F836876-7B6F-472C-969E-6BE539170D68}" type="sibTrans" cxnId="{646C7598-C877-4412-AD98-A08665C1CD86}">
      <dgm:prSet/>
      <dgm:spPr/>
      <dgm:t>
        <a:bodyPr/>
        <a:lstStyle/>
        <a:p>
          <a:endParaRPr lang="en-US"/>
        </a:p>
      </dgm:t>
    </dgm:pt>
    <dgm:pt modelId="{5BE36CD9-A855-4256-A349-D77329C5A46F}">
      <dgm:prSet phldrT="[Text]"/>
      <dgm:spPr/>
      <dgm:t>
        <a:bodyPr/>
        <a:lstStyle/>
        <a:p>
          <a:r>
            <a:rPr lang="en-US" dirty="0" smtClean="0"/>
            <a:t>Magnetic form factors</a:t>
          </a:r>
          <a:endParaRPr lang="en-US" dirty="0"/>
        </a:p>
      </dgm:t>
    </dgm:pt>
    <dgm:pt modelId="{65D3EB54-7415-488F-9E3A-BE8A8702189A}" type="parTrans" cxnId="{9786A9C5-89FA-48D3-8647-D17CFDE8DBF1}">
      <dgm:prSet/>
      <dgm:spPr/>
      <dgm:t>
        <a:bodyPr/>
        <a:lstStyle/>
        <a:p>
          <a:endParaRPr lang="en-US"/>
        </a:p>
      </dgm:t>
    </dgm:pt>
    <dgm:pt modelId="{446160A6-B915-479B-BAC5-85966997C638}" type="sibTrans" cxnId="{9786A9C5-89FA-48D3-8647-D17CFDE8DBF1}">
      <dgm:prSet/>
      <dgm:spPr/>
      <dgm:t>
        <a:bodyPr/>
        <a:lstStyle/>
        <a:p>
          <a:endParaRPr lang="en-US"/>
        </a:p>
      </dgm:t>
    </dgm:pt>
    <dgm:pt modelId="{6B6899E8-7E73-4AC3-B85D-930674BE221A}">
      <dgm:prSet phldrT="[Text]"/>
      <dgm:spPr/>
      <dgm:t>
        <a:bodyPr/>
        <a:lstStyle/>
        <a:p>
          <a:r>
            <a:rPr lang="en-US" dirty="0" smtClean="0"/>
            <a:t>Low energy (5-100 MeV)</a:t>
          </a:r>
          <a:endParaRPr lang="en-US" dirty="0"/>
        </a:p>
      </dgm:t>
    </dgm:pt>
    <dgm:pt modelId="{E36AC918-4FCB-40F5-AE46-B5E851E3FE57}" type="parTrans" cxnId="{5AAE5A3B-4FD8-445A-BC2B-0FD8FECF4FEE}">
      <dgm:prSet/>
      <dgm:spPr/>
      <dgm:t>
        <a:bodyPr/>
        <a:lstStyle/>
        <a:p>
          <a:endParaRPr lang="en-US"/>
        </a:p>
      </dgm:t>
    </dgm:pt>
    <dgm:pt modelId="{4B53413E-D958-4B23-AFFF-129D406CCD42}" type="sibTrans" cxnId="{5AAE5A3B-4FD8-445A-BC2B-0FD8FECF4FEE}">
      <dgm:prSet/>
      <dgm:spPr/>
      <dgm:t>
        <a:bodyPr/>
        <a:lstStyle/>
        <a:p>
          <a:endParaRPr lang="en-US"/>
        </a:p>
      </dgm:t>
    </dgm:pt>
    <dgm:pt modelId="{49883502-5828-4F33-9DA8-8E2561DA11E7}">
      <dgm:prSet phldrT="[Text]"/>
      <dgm:spPr/>
      <dgm:t>
        <a:bodyPr/>
        <a:lstStyle/>
        <a:p>
          <a:r>
            <a:rPr lang="en-US" dirty="0" smtClean="0"/>
            <a:t>Small forward angle (14</a:t>
          </a:r>
          <a:r>
            <a:rPr lang="it-IT" dirty="0" smtClean="0"/>
            <a:t>°)</a:t>
          </a:r>
          <a:endParaRPr lang="en-US" dirty="0"/>
        </a:p>
      </dgm:t>
    </dgm:pt>
    <dgm:pt modelId="{F1D4B099-96BD-4608-AC98-DB110ECCB574}" type="parTrans" cxnId="{150C4903-128E-4B7A-8AB0-6DA823411621}">
      <dgm:prSet/>
      <dgm:spPr/>
      <dgm:t>
        <a:bodyPr/>
        <a:lstStyle/>
        <a:p>
          <a:endParaRPr lang="en-US"/>
        </a:p>
      </dgm:t>
    </dgm:pt>
    <dgm:pt modelId="{81AA9E95-AAA2-4EAA-85EB-334A0A9E8F6B}" type="sibTrans" cxnId="{150C4903-128E-4B7A-8AB0-6DA823411621}">
      <dgm:prSet/>
      <dgm:spPr/>
      <dgm:t>
        <a:bodyPr/>
        <a:lstStyle/>
        <a:p>
          <a:endParaRPr lang="en-US"/>
        </a:p>
      </dgm:t>
    </dgm:pt>
    <dgm:pt modelId="{67B13FE8-C636-42D0-AA15-CC9C2F846F6A}">
      <dgm:prSet phldrT="[Text]"/>
      <dgm:spPr/>
      <dgm:t>
        <a:bodyPr/>
        <a:lstStyle/>
        <a:p>
          <a:r>
            <a:rPr lang="en-US" dirty="0" smtClean="0"/>
            <a:t>Polarized gas target</a:t>
          </a:r>
          <a:endParaRPr lang="en-US" dirty="0"/>
        </a:p>
      </dgm:t>
    </dgm:pt>
    <dgm:pt modelId="{A7374FA9-7221-4C51-BCEB-4F293AE729BA}" type="parTrans" cxnId="{19A610E0-8B4B-4245-9461-78F53F08FA91}">
      <dgm:prSet/>
      <dgm:spPr/>
      <dgm:t>
        <a:bodyPr/>
        <a:lstStyle/>
        <a:p>
          <a:endParaRPr lang="en-US"/>
        </a:p>
      </dgm:t>
    </dgm:pt>
    <dgm:pt modelId="{F71D2D3C-4405-429F-9127-DF03B62BDBDC}" type="sibTrans" cxnId="{19A610E0-8B4B-4245-9461-78F53F08FA91}">
      <dgm:prSet/>
      <dgm:spPr/>
      <dgm:t>
        <a:bodyPr/>
        <a:lstStyle/>
        <a:p>
          <a:endParaRPr lang="en-US"/>
        </a:p>
      </dgm:t>
    </dgm:pt>
    <dgm:pt modelId="{322B1D9E-A602-44D7-BF4B-C02C269BBF13}">
      <dgm:prSet phldrT="[Text]"/>
      <dgm:spPr/>
      <dgm:t>
        <a:bodyPr/>
        <a:lstStyle/>
        <a:p>
          <a:r>
            <a:rPr lang="en-US" dirty="0" smtClean="0"/>
            <a:t>Polarized electron beam</a:t>
          </a:r>
          <a:endParaRPr lang="en-US" dirty="0"/>
        </a:p>
      </dgm:t>
    </dgm:pt>
    <dgm:pt modelId="{73EB6CC1-3B4D-4A14-BFA4-E7721CA5C54E}" type="parTrans" cxnId="{198EB60B-4337-4785-A594-CFFAAE1DAAF5}">
      <dgm:prSet/>
      <dgm:spPr/>
      <dgm:t>
        <a:bodyPr/>
        <a:lstStyle/>
        <a:p>
          <a:endParaRPr lang="en-US"/>
        </a:p>
      </dgm:t>
    </dgm:pt>
    <dgm:pt modelId="{E65F0C27-B0AA-4AFE-923D-D1C1385D0437}" type="sibTrans" cxnId="{198EB60B-4337-4785-A594-CFFAAE1DAAF5}">
      <dgm:prSet/>
      <dgm:spPr/>
      <dgm:t>
        <a:bodyPr/>
        <a:lstStyle/>
        <a:p>
          <a:endParaRPr lang="en-US"/>
        </a:p>
      </dgm:t>
    </dgm:pt>
    <dgm:pt modelId="{135AB0F8-09D3-4CDD-A065-9B6F2A5E4F68}">
      <dgm:prSet phldrT="[Text]"/>
      <dgm:spPr/>
      <dgm:t>
        <a:bodyPr/>
        <a:lstStyle/>
        <a:p>
          <a:r>
            <a:rPr lang="en-US" dirty="0" smtClean="0"/>
            <a:t>Reduced extrapolation error and assumptions at Q</a:t>
          </a:r>
          <a:r>
            <a:rPr lang="en-US" baseline="30000" dirty="0" smtClean="0"/>
            <a:t>2</a:t>
          </a:r>
          <a:r>
            <a:rPr lang="en-US" dirty="0" smtClean="0"/>
            <a:t> = 0</a:t>
          </a:r>
          <a:endParaRPr lang="en-US" dirty="0"/>
        </a:p>
      </dgm:t>
    </dgm:pt>
    <dgm:pt modelId="{EDB5FE03-FBB0-4E98-B96D-F443EB05AA44}" type="parTrans" cxnId="{3B123E5D-AD1D-4A75-9359-CC00515E2364}">
      <dgm:prSet/>
      <dgm:spPr/>
      <dgm:t>
        <a:bodyPr/>
        <a:lstStyle/>
        <a:p>
          <a:endParaRPr lang="en-US"/>
        </a:p>
      </dgm:t>
    </dgm:pt>
    <dgm:pt modelId="{C28256D7-11BD-49F4-A1F0-C2E21C69F521}" type="sibTrans" cxnId="{3B123E5D-AD1D-4A75-9359-CC00515E2364}">
      <dgm:prSet/>
      <dgm:spPr/>
      <dgm:t>
        <a:bodyPr/>
        <a:lstStyle/>
        <a:p>
          <a:endParaRPr lang="en-US"/>
        </a:p>
      </dgm:t>
    </dgm:pt>
    <dgm:pt modelId="{AAD1CE55-367E-4073-8B4C-1B6A3001ED81}">
      <dgm:prSet phldrT="[Text]"/>
      <dgm:spPr/>
      <dgm:t>
        <a:bodyPr/>
        <a:lstStyle/>
        <a:p>
          <a:r>
            <a:rPr lang="en-US" dirty="0" smtClean="0"/>
            <a:t>Extension at lower Q</a:t>
          </a:r>
          <a:r>
            <a:rPr lang="en-US" baseline="30000" dirty="0" smtClean="0"/>
            <a:t>2</a:t>
          </a:r>
          <a:r>
            <a:rPr lang="en-US" dirty="0" smtClean="0"/>
            <a:t> of measurements already done at MAMI</a:t>
          </a:r>
          <a:endParaRPr lang="en-US" dirty="0"/>
        </a:p>
      </dgm:t>
    </dgm:pt>
    <dgm:pt modelId="{A4C144C8-C09B-4D9B-B01D-10A3557385D1}" type="parTrans" cxnId="{EFC618C0-8A7C-4A60-AD70-C41B0C323CF3}">
      <dgm:prSet/>
      <dgm:spPr/>
      <dgm:t>
        <a:bodyPr/>
        <a:lstStyle/>
        <a:p>
          <a:endParaRPr lang="en-US"/>
        </a:p>
      </dgm:t>
    </dgm:pt>
    <dgm:pt modelId="{E148017F-12F9-47C2-A678-1DAAC6BA8503}" type="sibTrans" cxnId="{EFC618C0-8A7C-4A60-AD70-C41B0C323CF3}">
      <dgm:prSet/>
      <dgm:spPr/>
      <dgm:t>
        <a:bodyPr/>
        <a:lstStyle/>
        <a:p>
          <a:endParaRPr lang="en-US"/>
        </a:p>
      </dgm:t>
    </dgm:pt>
    <dgm:pt modelId="{2EE7BB91-D12B-4F50-AED2-848AA5FD6B65}">
      <dgm:prSet phldrT="[Text]"/>
      <dgm:spPr/>
      <dgm:t>
        <a:bodyPr/>
        <a:lstStyle/>
        <a:p>
          <a:r>
            <a:rPr lang="en-US" dirty="0" smtClean="0"/>
            <a:t>Allows precise measurements of the magnetic radius of the proton</a:t>
          </a:r>
          <a:endParaRPr lang="en-US" dirty="0"/>
        </a:p>
      </dgm:t>
    </dgm:pt>
    <dgm:pt modelId="{86482A04-C90A-4977-8A98-96D489A3D55B}" type="parTrans" cxnId="{98F6DD30-FD5F-4367-A422-91CDAE2AA37C}">
      <dgm:prSet/>
      <dgm:spPr/>
      <dgm:t>
        <a:bodyPr/>
        <a:lstStyle/>
        <a:p>
          <a:endParaRPr lang="en-US"/>
        </a:p>
      </dgm:t>
    </dgm:pt>
    <dgm:pt modelId="{FB64C483-5EE4-448C-B6A5-3F9C7616E7E3}" type="sibTrans" cxnId="{98F6DD30-FD5F-4367-A422-91CDAE2AA37C}">
      <dgm:prSet/>
      <dgm:spPr/>
      <dgm:t>
        <a:bodyPr/>
        <a:lstStyle/>
        <a:p>
          <a:endParaRPr lang="en-US"/>
        </a:p>
      </dgm:t>
    </dgm:pt>
    <dgm:pt modelId="{EEF7896E-B02D-4179-8A5E-6FE765311AB7}" type="pres">
      <dgm:prSet presAssocID="{20250538-2DEB-45BD-BE9B-501E7CCE5303}" presName="linear" presStyleCnt="0">
        <dgm:presLayoutVars>
          <dgm:dir/>
          <dgm:animLvl val="lvl"/>
          <dgm:resizeHandles val="exact"/>
        </dgm:presLayoutVars>
      </dgm:prSet>
      <dgm:spPr/>
      <dgm:t>
        <a:bodyPr/>
        <a:lstStyle/>
        <a:p>
          <a:endParaRPr lang="en-US"/>
        </a:p>
      </dgm:t>
    </dgm:pt>
    <dgm:pt modelId="{BDFB0298-27C2-47F0-A727-77F9FC7FAC9E}" type="pres">
      <dgm:prSet presAssocID="{AFD3D048-39BD-4003-8BDD-54D54E082825}" presName="parentLin" presStyleCnt="0"/>
      <dgm:spPr/>
      <dgm:t>
        <a:bodyPr/>
        <a:lstStyle/>
        <a:p>
          <a:endParaRPr lang="en-US"/>
        </a:p>
      </dgm:t>
    </dgm:pt>
    <dgm:pt modelId="{F77ACB43-0374-4232-999A-2D03C4D52806}" type="pres">
      <dgm:prSet presAssocID="{AFD3D048-39BD-4003-8BDD-54D54E082825}" presName="parentLeftMargin" presStyleLbl="node1" presStyleIdx="0" presStyleCnt="2"/>
      <dgm:spPr/>
      <dgm:t>
        <a:bodyPr/>
        <a:lstStyle/>
        <a:p>
          <a:endParaRPr lang="en-US"/>
        </a:p>
      </dgm:t>
    </dgm:pt>
    <dgm:pt modelId="{3DBB5256-3C69-4A2D-8CD5-02A3F147A081}" type="pres">
      <dgm:prSet presAssocID="{AFD3D048-39BD-4003-8BDD-54D54E082825}" presName="parentText" presStyleLbl="node1" presStyleIdx="0" presStyleCnt="2">
        <dgm:presLayoutVars>
          <dgm:chMax val="0"/>
          <dgm:bulletEnabled val="1"/>
        </dgm:presLayoutVars>
      </dgm:prSet>
      <dgm:spPr/>
      <dgm:t>
        <a:bodyPr/>
        <a:lstStyle/>
        <a:p>
          <a:endParaRPr lang="en-US"/>
        </a:p>
      </dgm:t>
    </dgm:pt>
    <dgm:pt modelId="{E359D8DD-F426-47F0-9544-7E602CA4004F}" type="pres">
      <dgm:prSet presAssocID="{AFD3D048-39BD-4003-8BDD-54D54E082825}" presName="negativeSpace" presStyleCnt="0"/>
      <dgm:spPr/>
      <dgm:t>
        <a:bodyPr/>
        <a:lstStyle/>
        <a:p>
          <a:endParaRPr lang="en-US"/>
        </a:p>
      </dgm:t>
    </dgm:pt>
    <dgm:pt modelId="{E436C2E4-77C8-4DAF-A859-CFD63A98DFB8}" type="pres">
      <dgm:prSet presAssocID="{AFD3D048-39BD-4003-8BDD-54D54E082825}" presName="childText" presStyleLbl="conFgAcc1" presStyleIdx="0" presStyleCnt="2">
        <dgm:presLayoutVars>
          <dgm:bulletEnabled val="1"/>
        </dgm:presLayoutVars>
      </dgm:prSet>
      <dgm:spPr/>
      <dgm:t>
        <a:bodyPr/>
        <a:lstStyle/>
        <a:p>
          <a:endParaRPr lang="en-US"/>
        </a:p>
      </dgm:t>
    </dgm:pt>
    <dgm:pt modelId="{E1950C7B-5F85-4A35-86D6-D7AEACEBEE24}" type="pres">
      <dgm:prSet presAssocID="{7F836876-7B6F-472C-969E-6BE539170D68}" presName="spaceBetweenRectangles" presStyleCnt="0"/>
      <dgm:spPr/>
      <dgm:t>
        <a:bodyPr/>
        <a:lstStyle/>
        <a:p>
          <a:endParaRPr lang="en-US"/>
        </a:p>
      </dgm:t>
    </dgm:pt>
    <dgm:pt modelId="{BCCF1AB6-CD43-4786-A41D-B014B4477DDC}" type="pres">
      <dgm:prSet presAssocID="{5BE36CD9-A855-4256-A349-D77329C5A46F}" presName="parentLin" presStyleCnt="0"/>
      <dgm:spPr/>
      <dgm:t>
        <a:bodyPr/>
        <a:lstStyle/>
        <a:p>
          <a:endParaRPr lang="en-US"/>
        </a:p>
      </dgm:t>
    </dgm:pt>
    <dgm:pt modelId="{AF3E4A66-9AA0-4439-B983-05D1A42607E6}" type="pres">
      <dgm:prSet presAssocID="{5BE36CD9-A855-4256-A349-D77329C5A46F}" presName="parentLeftMargin" presStyleLbl="node1" presStyleIdx="0" presStyleCnt="2"/>
      <dgm:spPr/>
      <dgm:t>
        <a:bodyPr/>
        <a:lstStyle/>
        <a:p>
          <a:endParaRPr lang="en-US"/>
        </a:p>
      </dgm:t>
    </dgm:pt>
    <dgm:pt modelId="{B0823E17-9E3B-48F3-B1E1-A16C5F0B8DCE}" type="pres">
      <dgm:prSet presAssocID="{5BE36CD9-A855-4256-A349-D77329C5A46F}" presName="parentText" presStyleLbl="node1" presStyleIdx="1" presStyleCnt="2">
        <dgm:presLayoutVars>
          <dgm:chMax val="0"/>
          <dgm:bulletEnabled val="1"/>
        </dgm:presLayoutVars>
      </dgm:prSet>
      <dgm:spPr/>
      <dgm:t>
        <a:bodyPr/>
        <a:lstStyle/>
        <a:p>
          <a:endParaRPr lang="en-US"/>
        </a:p>
      </dgm:t>
    </dgm:pt>
    <dgm:pt modelId="{8B76F52D-C988-4AFB-B5CF-9D52189EE0C5}" type="pres">
      <dgm:prSet presAssocID="{5BE36CD9-A855-4256-A349-D77329C5A46F}" presName="negativeSpace" presStyleCnt="0"/>
      <dgm:spPr/>
      <dgm:t>
        <a:bodyPr/>
        <a:lstStyle/>
        <a:p>
          <a:endParaRPr lang="en-US"/>
        </a:p>
      </dgm:t>
    </dgm:pt>
    <dgm:pt modelId="{D6600BB7-6EC4-4FA9-A5D1-EF1D6F847A55}" type="pres">
      <dgm:prSet presAssocID="{5BE36CD9-A855-4256-A349-D77329C5A46F}" presName="childText" presStyleLbl="conFgAcc1" presStyleIdx="1" presStyleCnt="2">
        <dgm:presLayoutVars>
          <dgm:bulletEnabled val="1"/>
        </dgm:presLayoutVars>
      </dgm:prSet>
      <dgm:spPr/>
      <dgm:t>
        <a:bodyPr/>
        <a:lstStyle/>
        <a:p>
          <a:endParaRPr lang="en-US"/>
        </a:p>
      </dgm:t>
    </dgm:pt>
  </dgm:ptLst>
  <dgm:cxnLst>
    <dgm:cxn modelId="{FA3CA342-E3D7-4C4E-8C65-D7DF38949243}" type="presOf" srcId="{2EE7BB91-D12B-4F50-AED2-848AA5FD6B65}" destId="{D6600BB7-6EC4-4FA9-A5D1-EF1D6F847A55}" srcOrd="0" destOrd="3" presId="urn:microsoft.com/office/officeart/2005/8/layout/list1"/>
    <dgm:cxn modelId="{E780A4A0-5634-4B97-9FCA-56F7CCE590EA}" type="presOf" srcId="{67B13FE8-C636-42D0-AA15-CC9C2F846F6A}" destId="{D6600BB7-6EC4-4FA9-A5D1-EF1D6F847A55}" srcOrd="0" destOrd="0" presId="urn:microsoft.com/office/officeart/2005/8/layout/list1"/>
    <dgm:cxn modelId="{92326868-FDC6-4AC8-9A51-BF9C6F2BF5DD}" type="presOf" srcId="{AFD3D048-39BD-4003-8BDD-54D54E082825}" destId="{F77ACB43-0374-4232-999A-2D03C4D52806}" srcOrd="0" destOrd="0" presId="urn:microsoft.com/office/officeart/2005/8/layout/list1"/>
    <dgm:cxn modelId="{8D92228F-9982-4778-B938-0106B6B2A7EC}" type="presOf" srcId="{AAD1CE55-367E-4073-8B4C-1B6A3001ED81}" destId="{D6600BB7-6EC4-4FA9-A5D1-EF1D6F847A55}" srcOrd="0" destOrd="2" presId="urn:microsoft.com/office/officeart/2005/8/layout/list1"/>
    <dgm:cxn modelId="{9786A9C5-89FA-48D3-8647-D17CFDE8DBF1}" srcId="{20250538-2DEB-45BD-BE9B-501E7CCE5303}" destId="{5BE36CD9-A855-4256-A349-D77329C5A46F}" srcOrd="1" destOrd="0" parTransId="{65D3EB54-7415-488F-9E3A-BE8A8702189A}" sibTransId="{446160A6-B915-479B-BAC5-85966997C638}"/>
    <dgm:cxn modelId="{DC331915-A49D-4093-802D-E8DCA0B7A178}" type="presOf" srcId="{20250538-2DEB-45BD-BE9B-501E7CCE5303}" destId="{EEF7896E-B02D-4179-8A5E-6FE765311AB7}" srcOrd="0" destOrd="0" presId="urn:microsoft.com/office/officeart/2005/8/layout/list1"/>
    <dgm:cxn modelId="{7E8B6942-E00E-4AAE-96BC-3DCFCC5D4125}" type="presOf" srcId="{5BE36CD9-A855-4256-A349-D77329C5A46F}" destId="{AF3E4A66-9AA0-4439-B983-05D1A42607E6}" srcOrd="0" destOrd="0" presId="urn:microsoft.com/office/officeart/2005/8/layout/list1"/>
    <dgm:cxn modelId="{19A610E0-8B4B-4245-9461-78F53F08FA91}" srcId="{5BE36CD9-A855-4256-A349-D77329C5A46F}" destId="{67B13FE8-C636-42D0-AA15-CC9C2F846F6A}" srcOrd="0" destOrd="0" parTransId="{A7374FA9-7221-4C51-BCEB-4F293AE729BA}" sibTransId="{F71D2D3C-4405-429F-9127-DF03B62BDBDC}"/>
    <dgm:cxn modelId="{EFC618C0-8A7C-4A60-AD70-C41B0C323CF3}" srcId="{5BE36CD9-A855-4256-A349-D77329C5A46F}" destId="{AAD1CE55-367E-4073-8B4C-1B6A3001ED81}" srcOrd="2" destOrd="0" parTransId="{A4C144C8-C09B-4D9B-B01D-10A3557385D1}" sibTransId="{E148017F-12F9-47C2-A678-1DAAC6BA8503}"/>
    <dgm:cxn modelId="{581D5A88-78C8-4D40-BC5D-57FE8AE73688}" type="presOf" srcId="{AFD3D048-39BD-4003-8BDD-54D54E082825}" destId="{3DBB5256-3C69-4A2D-8CD5-02A3F147A081}" srcOrd="1" destOrd="0" presId="urn:microsoft.com/office/officeart/2005/8/layout/list1"/>
    <dgm:cxn modelId="{198EB60B-4337-4785-A594-CFFAAE1DAAF5}" srcId="{5BE36CD9-A855-4256-A349-D77329C5A46F}" destId="{322B1D9E-A602-44D7-BF4B-C02C269BBF13}" srcOrd="1" destOrd="0" parTransId="{73EB6CC1-3B4D-4A14-BFA4-E7721CA5C54E}" sibTransId="{E65F0C27-B0AA-4AFE-923D-D1C1385D0437}"/>
    <dgm:cxn modelId="{98F6DD30-FD5F-4367-A422-91CDAE2AA37C}" srcId="{5BE36CD9-A855-4256-A349-D77329C5A46F}" destId="{2EE7BB91-D12B-4F50-AED2-848AA5FD6B65}" srcOrd="3" destOrd="0" parTransId="{86482A04-C90A-4977-8A98-96D489A3D55B}" sibTransId="{FB64C483-5EE4-448C-B6A5-3F9C7616E7E3}"/>
    <dgm:cxn modelId="{83E8E074-2D6C-4461-A5FE-F20A45B21BC3}" type="presOf" srcId="{5BE36CD9-A855-4256-A349-D77329C5A46F}" destId="{B0823E17-9E3B-48F3-B1E1-A16C5F0B8DCE}" srcOrd="1" destOrd="0" presId="urn:microsoft.com/office/officeart/2005/8/layout/list1"/>
    <dgm:cxn modelId="{646C7598-C877-4412-AD98-A08665C1CD86}" srcId="{20250538-2DEB-45BD-BE9B-501E7CCE5303}" destId="{AFD3D048-39BD-4003-8BDD-54D54E082825}" srcOrd="0" destOrd="0" parTransId="{81B461C0-100E-4CD0-B79D-F5B4129DC1EF}" sibTransId="{7F836876-7B6F-472C-969E-6BE539170D68}"/>
    <dgm:cxn modelId="{C9DC8CAB-2956-4A13-AC21-3C5AF8636700}" type="presOf" srcId="{49883502-5828-4F33-9DA8-8E2561DA11E7}" destId="{E436C2E4-77C8-4DAF-A859-CFD63A98DFB8}" srcOrd="0" destOrd="1" presId="urn:microsoft.com/office/officeart/2005/8/layout/list1"/>
    <dgm:cxn modelId="{60AC7071-5232-43C0-AE40-B89B03D1CE74}" type="presOf" srcId="{6B6899E8-7E73-4AC3-B85D-930674BE221A}" destId="{E436C2E4-77C8-4DAF-A859-CFD63A98DFB8}" srcOrd="0" destOrd="0" presId="urn:microsoft.com/office/officeart/2005/8/layout/list1"/>
    <dgm:cxn modelId="{5AAE5A3B-4FD8-445A-BC2B-0FD8FECF4FEE}" srcId="{AFD3D048-39BD-4003-8BDD-54D54E082825}" destId="{6B6899E8-7E73-4AC3-B85D-930674BE221A}" srcOrd="0" destOrd="0" parTransId="{E36AC918-4FCB-40F5-AE46-B5E851E3FE57}" sibTransId="{4B53413E-D958-4B23-AFFF-129D406CCD42}"/>
    <dgm:cxn modelId="{34EE0A48-579C-4D68-80A8-95DA5EC33557}" type="presOf" srcId="{135AB0F8-09D3-4CDD-A065-9B6F2A5E4F68}" destId="{E436C2E4-77C8-4DAF-A859-CFD63A98DFB8}" srcOrd="0" destOrd="2" presId="urn:microsoft.com/office/officeart/2005/8/layout/list1"/>
    <dgm:cxn modelId="{02C48D6C-7916-40BA-ADD3-5B5C5C87FC11}" type="presOf" srcId="{322B1D9E-A602-44D7-BF4B-C02C269BBF13}" destId="{D6600BB7-6EC4-4FA9-A5D1-EF1D6F847A55}" srcOrd="0" destOrd="1" presId="urn:microsoft.com/office/officeart/2005/8/layout/list1"/>
    <dgm:cxn modelId="{150C4903-128E-4B7A-8AB0-6DA823411621}" srcId="{AFD3D048-39BD-4003-8BDD-54D54E082825}" destId="{49883502-5828-4F33-9DA8-8E2561DA11E7}" srcOrd="1" destOrd="0" parTransId="{F1D4B099-96BD-4608-AC98-DB110ECCB574}" sibTransId="{81AA9E95-AAA2-4EAA-85EB-334A0A9E8F6B}"/>
    <dgm:cxn modelId="{3B123E5D-AD1D-4A75-9359-CC00515E2364}" srcId="{AFD3D048-39BD-4003-8BDD-54D54E082825}" destId="{135AB0F8-09D3-4CDD-A065-9B6F2A5E4F68}" srcOrd="2" destOrd="0" parTransId="{EDB5FE03-FBB0-4E98-B96D-F443EB05AA44}" sibTransId="{C28256D7-11BD-49F4-A1F0-C2E21C69F521}"/>
    <dgm:cxn modelId="{BB9260AF-F25D-4DF5-84DC-52868C73AC9E}" type="presParOf" srcId="{EEF7896E-B02D-4179-8A5E-6FE765311AB7}" destId="{BDFB0298-27C2-47F0-A727-77F9FC7FAC9E}" srcOrd="0" destOrd="0" presId="urn:microsoft.com/office/officeart/2005/8/layout/list1"/>
    <dgm:cxn modelId="{4CB26A3B-98C1-4DD2-BC7D-62520C59C7CA}" type="presParOf" srcId="{BDFB0298-27C2-47F0-A727-77F9FC7FAC9E}" destId="{F77ACB43-0374-4232-999A-2D03C4D52806}" srcOrd="0" destOrd="0" presId="urn:microsoft.com/office/officeart/2005/8/layout/list1"/>
    <dgm:cxn modelId="{22BF73E1-C068-46CF-BC67-4CECABA4C5CB}" type="presParOf" srcId="{BDFB0298-27C2-47F0-A727-77F9FC7FAC9E}" destId="{3DBB5256-3C69-4A2D-8CD5-02A3F147A081}" srcOrd="1" destOrd="0" presId="urn:microsoft.com/office/officeart/2005/8/layout/list1"/>
    <dgm:cxn modelId="{A778693F-6601-43ED-A239-88EEB31C8776}" type="presParOf" srcId="{EEF7896E-B02D-4179-8A5E-6FE765311AB7}" destId="{E359D8DD-F426-47F0-9544-7E602CA4004F}" srcOrd="1" destOrd="0" presId="urn:microsoft.com/office/officeart/2005/8/layout/list1"/>
    <dgm:cxn modelId="{2EA4CC71-D387-4587-B6E1-C8A3093E8AD3}" type="presParOf" srcId="{EEF7896E-B02D-4179-8A5E-6FE765311AB7}" destId="{E436C2E4-77C8-4DAF-A859-CFD63A98DFB8}" srcOrd="2" destOrd="0" presId="urn:microsoft.com/office/officeart/2005/8/layout/list1"/>
    <dgm:cxn modelId="{7A9D087A-368C-4E9A-B64A-1AE9A19DE684}" type="presParOf" srcId="{EEF7896E-B02D-4179-8A5E-6FE765311AB7}" destId="{E1950C7B-5F85-4A35-86D6-D7AEACEBEE24}" srcOrd="3" destOrd="0" presId="urn:microsoft.com/office/officeart/2005/8/layout/list1"/>
    <dgm:cxn modelId="{732D8CB8-AC08-4B0F-BEC5-9398C37B9E2F}" type="presParOf" srcId="{EEF7896E-B02D-4179-8A5E-6FE765311AB7}" destId="{BCCF1AB6-CD43-4786-A41D-B014B4477DDC}" srcOrd="4" destOrd="0" presId="urn:microsoft.com/office/officeart/2005/8/layout/list1"/>
    <dgm:cxn modelId="{705DA438-AF49-440A-B43D-C1D8CF0A833E}" type="presParOf" srcId="{BCCF1AB6-CD43-4786-A41D-B014B4477DDC}" destId="{AF3E4A66-9AA0-4439-B983-05D1A42607E6}" srcOrd="0" destOrd="0" presId="urn:microsoft.com/office/officeart/2005/8/layout/list1"/>
    <dgm:cxn modelId="{F9F029F9-2FEE-497B-B0FC-417B7F00B7CE}" type="presParOf" srcId="{BCCF1AB6-CD43-4786-A41D-B014B4477DDC}" destId="{B0823E17-9E3B-48F3-B1E1-A16C5F0B8DCE}" srcOrd="1" destOrd="0" presId="urn:microsoft.com/office/officeart/2005/8/layout/list1"/>
    <dgm:cxn modelId="{3A637A5E-BE72-4821-9EE3-EC7C8A46F67C}" type="presParOf" srcId="{EEF7896E-B02D-4179-8A5E-6FE765311AB7}" destId="{8B76F52D-C988-4AFB-B5CF-9D52189EE0C5}" srcOrd="5" destOrd="0" presId="urn:microsoft.com/office/officeart/2005/8/layout/list1"/>
    <dgm:cxn modelId="{DE18AF43-CB9E-4972-96E3-1D9A93A2C68C}" type="presParOf" srcId="{EEF7896E-B02D-4179-8A5E-6FE765311AB7}" destId="{D6600BB7-6EC4-4FA9-A5D1-EF1D6F847A5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63F1CF2-FC10-4AF6-9A38-E5DD2BC3994B}"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1C895B93-7DB6-4747-94C0-F698F8233906}">
      <dgm:prSet phldrT="[Text]"/>
      <dgm:spPr/>
      <dgm:t>
        <a:bodyPr/>
        <a:lstStyle/>
        <a:p>
          <a:r>
            <a:rPr lang="en-US" dirty="0" smtClean="0"/>
            <a:t>High resolution on low momentum electrons</a:t>
          </a:r>
          <a:endParaRPr lang="en-US" dirty="0"/>
        </a:p>
      </dgm:t>
    </dgm:pt>
    <dgm:pt modelId="{EE16F311-20B9-4746-AACD-CA331570D988}" type="parTrans" cxnId="{56EA078A-9E3D-40A1-BF49-383F5D1FBD19}">
      <dgm:prSet/>
      <dgm:spPr/>
      <dgm:t>
        <a:bodyPr/>
        <a:lstStyle/>
        <a:p>
          <a:endParaRPr lang="en-US"/>
        </a:p>
      </dgm:t>
    </dgm:pt>
    <dgm:pt modelId="{CC782611-F76B-4D4F-8C88-263C27DD402A}" type="sibTrans" cxnId="{56EA078A-9E3D-40A1-BF49-383F5D1FBD19}">
      <dgm:prSet/>
      <dgm:spPr/>
      <dgm:t>
        <a:bodyPr/>
        <a:lstStyle/>
        <a:p>
          <a:endParaRPr lang="en-US"/>
        </a:p>
      </dgm:t>
    </dgm:pt>
    <dgm:pt modelId="{DDF72114-C7E3-42DA-AC86-0F11E325E031}">
      <dgm:prSet phldrT="[Text]"/>
      <dgm:spPr>
        <a:blipFill rotWithShape="0">
          <a:blip xmlns:r="http://schemas.openxmlformats.org/officeDocument/2006/relationships" r:embed="rId1"/>
          <a:stretch>
            <a:fillRect t="-5921" b="-7237"/>
          </a:stretch>
        </a:blipFill>
      </dgm:spPr>
      <dgm:t>
        <a:bodyPr/>
        <a:lstStyle/>
        <a:p>
          <a:r>
            <a:rPr lang="en-US">
              <a:noFill/>
            </a:rPr>
            <a:t> </a:t>
          </a:r>
        </a:p>
      </dgm:t>
    </dgm:pt>
    <dgm:pt modelId="{EC6A806C-04B8-464D-8C2B-A69FDB0E7E00}" type="parTrans" cxnId="{A9A7D0E2-3CF5-4C56-A4EC-ABB345B0ED43}">
      <dgm:prSet/>
      <dgm:spPr/>
      <dgm:t>
        <a:bodyPr/>
        <a:lstStyle/>
        <a:p>
          <a:endParaRPr lang="en-US"/>
        </a:p>
      </dgm:t>
    </dgm:pt>
    <dgm:pt modelId="{7F0E2B32-F4D0-4A8C-A2E3-1A730A04DD2F}" type="sibTrans" cxnId="{A9A7D0E2-3CF5-4C56-A4EC-ABB345B0ED43}">
      <dgm:prSet/>
      <dgm:spPr/>
      <dgm:t>
        <a:bodyPr/>
        <a:lstStyle/>
        <a:p>
          <a:endParaRPr lang="en-US"/>
        </a:p>
      </dgm:t>
    </dgm:pt>
    <dgm:pt modelId="{E630C5C9-7464-4B9D-A6F9-FD2FCAECFECA}">
      <dgm:prSet phldrT="[Text]"/>
      <dgm:spPr/>
      <dgm:t>
        <a:bodyPr/>
        <a:lstStyle/>
        <a:p>
          <a:r>
            <a:rPr lang="en-US" dirty="0" smtClean="0"/>
            <a:t>Large sensitive surface</a:t>
          </a:r>
          <a:endParaRPr lang="en-US" dirty="0"/>
        </a:p>
      </dgm:t>
    </dgm:pt>
    <dgm:pt modelId="{69675DF5-8B71-4D48-85D7-5E171677D255}" type="parTrans" cxnId="{7D651B14-B4CB-46DE-9D7D-6083E4EAD20B}">
      <dgm:prSet/>
      <dgm:spPr/>
      <dgm:t>
        <a:bodyPr/>
        <a:lstStyle/>
        <a:p>
          <a:endParaRPr lang="en-US"/>
        </a:p>
      </dgm:t>
    </dgm:pt>
    <dgm:pt modelId="{BF7995E9-4BAD-4998-BADE-67367639E927}" type="sibTrans" cxnId="{7D651B14-B4CB-46DE-9D7D-6083E4EAD20B}">
      <dgm:prSet/>
      <dgm:spPr/>
      <dgm:t>
        <a:bodyPr/>
        <a:lstStyle/>
        <a:p>
          <a:endParaRPr lang="en-US"/>
        </a:p>
      </dgm:t>
    </dgm:pt>
    <dgm:pt modelId="{6F298574-C836-44E9-82DF-3AB84F11CE03}">
      <dgm:prSet phldrT="[Text]"/>
      <dgm:spPr/>
      <dgm:t>
        <a:bodyPr/>
        <a:lstStyle/>
        <a:p>
          <a:r>
            <a:rPr lang="en-US">
              <a:noFill/>
            </a:rPr>
            <a:t> </a:t>
          </a:r>
        </a:p>
      </dgm:t>
    </dgm:pt>
    <dgm:pt modelId="{4E7CDB81-BCAB-4631-AD73-AF843947B086}" type="parTrans" cxnId="{CCFE4BA7-9BB5-4A1F-9F0B-70FBFCC8EDA7}">
      <dgm:prSet/>
      <dgm:spPr/>
      <dgm:t>
        <a:bodyPr/>
        <a:lstStyle/>
        <a:p>
          <a:endParaRPr lang="en-US"/>
        </a:p>
      </dgm:t>
    </dgm:pt>
    <dgm:pt modelId="{1AE16772-0F0B-4E24-8D7A-098029C70ACD}" type="sibTrans" cxnId="{CCFE4BA7-9BB5-4A1F-9F0B-70FBFCC8EDA7}">
      <dgm:prSet/>
      <dgm:spPr/>
      <dgm:t>
        <a:bodyPr/>
        <a:lstStyle/>
        <a:p>
          <a:endParaRPr lang="en-US"/>
        </a:p>
      </dgm:t>
    </dgm:pt>
    <dgm:pt modelId="{98FF1DF7-931F-43A1-A276-C25FDBF443F4}">
      <dgm:prSet phldrT="[Text]"/>
      <dgm:spPr/>
      <dgm:t>
        <a:bodyPr/>
        <a:lstStyle/>
        <a:p>
          <a:r>
            <a:rPr lang="en-US">
              <a:noFill/>
            </a:rPr>
            <a:t> </a:t>
          </a:r>
        </a:p>
      </dgm:t>
    </dgm:pt>
    <dgm:pt modelId="{5B2D9E22-2FA6-4213-B5FF-2BCF789574EC}" type="parTrans" cxnId="{A92343C0-3732-4C42-A010-3C67621D5306}">
      <dgm:prSet/>
      <dgm:spPr/>
      <dgm:t>
        <a:bodyPr/>
        <a:lstStyle/>
        <a:p>
          <a:endParaRPr lang="en-US"/>
        </a:p>
      </dgm:t>
    </dgm:pt>
    <dgm:pt modelId="{4816E1E2-DE09-436A-BD63-232E7B291B88}" type="sibTrans" cxnId="{A92343C0-3732-4C42-A010-3C67621D5306}">
      <dgm:prSet/>
      <dgm:spPr/>
      <dgm:t>
        <a:bodyPr/>
        <a:lstStyle/>
        <a:p>
          <a:endParaRPr lang="en-US"/>
        </a:p>
      </dgm:t>
    </dgm:pt>
    <dgm:pt modelId="{1F7925DB-E06F-4920-9D90-502E48280276}">
      <dgm:prSet phldrT="[Text]"/>
      <dgm:spPr/>
      <dgm:t>
        <a:bodyPr/>
        <a:lstStyle/>
        <a:p>
          <a:r>
            <a:rPr lang="en-US" dirty="0" smtClean="0"/>
            <a:t>Material reduction</a:t>
          </a:r>
          <a:endParaRPr lang="en-US" dirty="0"/>
        </a:p>
      </dgm:t>
    </dgm:pt>
    <dgm:pt modelId="{DC682243-4DDA-4FCB-B023-F6B20C929401}" type="parTrans" cxnId="{8499C854-5DA3-4639-B123-1E5AB4246F72}">
      <dgm:prSet/>
      <dgm:spPr/>
      <dgm:t>
        <a:bodyPr/>
        <a:lstStyle/>
        <a:p>
          <a:endParaRPr lang="en-US"/>
        </a:p>
      </dgm:t>
    </dgm:pt>
    <dgm:pt modelId="{4855F8AE-783C-4289-8F0A-0E39FDC1823A}" type="sibTrans" cxnId="{8499C854-5DA3-4639-B123-1E5AB4246F72}">
      <dgm:prSet/>
      <dgm:spPr/>
      <dgm:t>
        <a:bodyPr/>
        <a:lstStyle/>
        <a:p>
          <a:endParaRPr lang="en-US"/>
        </a:p>
      </dgm:t>
    </dgm:pt>
    <dgm:pt modelId="{92FC3CC1-8ADA-4CFE-B0BB-5B46E7B57EF8}">
      <dgm:prSet phldrT="[Text]"/>
      <dgm:spPr/>
      <dgm:t>
        <a:bodyPr/>
        <a:lstStyle/>
        <a:p>
          <a:r>
            <a:rPr lang="en-US" dirty="0" smtClean="0"/>
            <a:t>No window before the magnet</a:t>
          </a:r>
          <a:endParaRPr lang="en-US" dirty="0"/>
        </a:p>
      </dgm:t>
    </dgm:pt>
    <dgm:pt modelId="{748DFE99-FD1B-4B1B-B0C7-CFB7BB85BF86}" type="parTrans" cxnId="{8C3F4981-FAC1-448A-AFD9-13A23D726FB7}">
      <dgm:prSet/>
      <dgm:spPr/>
      <dgm:t>
        <a:bodyPr/>
        <a:lstStyle/>
        <a:p>
          <a:endParaRPr lang="en-US"/>
        </a:p>
      </dgm:t>
    </dgm:pt>
    <dgm:pt modelId="{403FC261-33D1-46BA-9082-D88993610905}" type="sibTrans" cxnId="{8C3F4981-FAC1-448A-AFD9-13A23D726FB7}">
      <dgm:prSet/>
      <dgm:spPr/>
      <dgm:t>
        <a:bodyPr/>
        <a:lstStyle/>
        <a:p>
          <a:endParaRPr lang="en-US"/>
        </a:p>
      </dgm:t>
    </dgm:pt>
    <dgm:pt modelId="{699F919E-5B8C-4F6D-AE95-8221252CA841}">
      <dgm:prSet phldrT="[Text]"/>
      <dgm:spPr/>
      <dgm:t>
        <a:bodyPr/>
        <a:lstStyle/>
        <a:p>
          <a:r>
            <a:rPr lang="en-US" dirty="0" smtClean="0"/>
            <a:t>Thin detector design</a:t>
          </a:r>
          <a:endParaRPr lang="en-US" dirty="0"/>
        </a:p>
      </dgm:t>
    </dgm:pt>
    <dgm:pt modelId="{3008AF30-77C0-4F66-8BAC-C61E8523B161}" type="parTrans" cxnId="{043F03E0-4D60-41A7-B923-F15A9BC79E56}">
      <dgm:prSet/>
      <dgm:spPr/>
      <dgm:t>
        <a:bodyPr/>
        <a:lstStyle/>
        <a:p>
          <a:endParaRPr lang="en-US"/>
        </a:p>
      </dgm:t>
    </dgm:pt>
    <dgm:pt modelId="{FFE3E4F1-19E4-4259-9393-DB509687CFD2}" type="sibTrans" cxnId="{043F03E0-4D60-41A7-B923-F15A9BC79E56}">
      <dgm:prSet/>
      <dgm:spPr/>
      <dgm:t>
        <a:bodyPr/>
        <a:lstStyle/>
        <a:p>
          <a:endParaRPr lang="en-US"/>
        </a:p>
      </dgm:t>
    </dgm:pt>
    <dgm:pt modelId="{E0E5938F-9692-4D7D-99BE-A0945F156B48}">
      <dgm:prSet phldrT="[Text]"/>
      <dgm:spPr>
        <a:blipFill rotWithShape="0">
          <a:blip xmlns:r="http://schemas.openxmlformats.org/officeDocument/2006/relationships" r:embed="rId2"/>
          <a:stretch>
            <a:fillRect t="-7752" b="-10078"/>
          </a:stretch>
        </a:blipFill>
      </dgm:spPr>
      <dgm:t>
        <a:bodyPr/>
        <a:lstStyle/>
        <a:p>
          <a:r>
            <a:rPr lang="en-US">
              <a:noFill/>
            </a:rPr>
            <a:t> </a:t>
          </a:r>
        </a:p>
      </dgm:t>
    </dgm:pt>
    <dgm:pt modelId="{87E6CFDD-6CED-4D25-BC0D-42323457C26B}" type="parTrans" cxnId="{43FE569E-A056-45F1-9220-73B1048EB7A0}">
      <dgm:prSet/>
      <dgm:spPr/>
      <dgm:t>
        <a:bodyPr/>
        <a:lstStyle/>
        <a:p>
          <a:endParaRPr lang="en-US"/>
        </a:p>
      </dgm:t>
    </dgm:pt>
    <dgm:pt modelId="{592C777A-EEB8-4643-BA58-EC89523BDDA5}" type="sibTrans" cxnId="{43FE569E-A056-45F1-9220-73B1048EB7A0}">
      <dgm:prSet/>
      <dgm:spPr/>
      <dgm:t>
        <a:bodyPr/>
        <a:lstStyle/>
        <a:p>
          <a:endParaRPr lang="en-US"/>
        </a:p>
      </dgm:t>
    </dgm:pt>
    <dgm:pt modelId="{7E33EF2C-FFE6-47A3-AF91-365520A4FFF6}">
      <dgm:prSet phldrT="[Text]"/>
      <dgm:spPr/>
      <dgm:t>
        <a:bodyPr/>
        <a:lstStyle/>
        <a:p>
          <a:r>
            <a:rPr lang="en-US">
              <a:noFill/>
            </a:rPr>
            <a:t> </a:t>
          </a:r>
        </a:p>
      </dgm:t>
    </dgm:pt>
    <dgm:pt modelId="{15B57F61-2757-4CA9-AE01-045066DE7C8B}" type="parTrans" cxnId="{4E3E04CC-6399-433F-A2D4-979267289490}">
      <dgm:prSet/>
      <dgm:spPr/>
      <dgm:t>
        <a:bodyPr/>
        <a:lstStyle/>
        <a:p>
          <a:endParaRPr lang="en-US"/>
        </a:p>
      </dgm:t>
    </dgm:pt>
    <dgm:pt modelId="{1EB32471-9613-4010-8420-4DDC10BAE585}" type="sibTrans" cxnId="{4E3E04CC-6399-433F-A2D4-979267289490}">
      <dgm:prSet/>
      <dgm:spPr/>
      <dgm:t>
        <a:bodyPr/>
        <a:lstStyle/>
        <a:p>
          <a:endParaRPr lang="en-US"/>
        </a:p>
      </dgm:t>
    </dgm:pt>
    <dgm:pt modelId="{CE9FC36B-A8FC-4C6A-A778-B4E5579C1E5E}">
      <dgm:prSet phldrT="[Text]"/>
      <dgm:spPr/>
      <dgm:t>
        <a:bodyPr/>
        <a:lstStyle/>
        <a:p>
          <a:r>
            <a:rPr lang="en-US">
              <a:noFill/>
            </a:rPr>
            <a:t> </a:t>
          </a:r>
        </a:p>
      </dgm:t>
    </dgm:pt>
    <dgm:pt modelId="{083B7ED3-6146-4EB5-AF10-75E4F02F0FE9}" type="parTrans" cxnId="{7F7B8522-CC96-4B8C-945E-C61D3ECFD905}">
      <dgm:prSet/>
      <dgm:spPr/>
      <dgm:t>
        <a:bodyPr/>
        <a:lstStyle/>
        <a:p>
          <a:endParaRPr lang="en-US"/>
        </a:p>
      </dgm:t>
    </dgm:pt>
    <dgm:pt modelId="{C1E6C5C8-2711-4C16-9DEA-B4D36101CED5}" type="sibTrans" cxnId="{7F7B8522-CC96-4B8C-945E-C61D3ECFD905}">
      <dgm:prSet/>
      <dgm:spPr/>
      <dgm:t>
        <a:bodyPr/>
        <a:lstStyle/>
        <a:p>
          <a:endParaRPr lang="en-US"/>
        </a:p>
      </dgm:t>
    </dgm:pt>
    <dgm:pt modelId="{177564F2-7665-4A52-B4E2-A558BB0F6C7F}">
      <dgm:prSet phldrT="[Text]"/>
      <dgm:spPr/>
      <dgm:t>
        <a:bodyPr/>
        <a:lstStyle/>
        <a:p>
          <a:r>
            <a:rPr lang="en-US" dirty="0" smtClean="0"/>
            <a:t>High rate capability</a:t>
          </a:r>
          <a:endParaRPr lang="en-US" dirty="0"/>
        </a:p>
      </dgm:t>
    </dgm:pt>
    <dgm:pt modelId="{D8F6052C-0D5E-4595-AC67-53E27AEBEF0E}" type="parTrans" cxnId="{5FE80112-6526-494F-A4E2-E9D0E64888E1}">
      <dgm:prSet/>
      <dgm:spPr/>
      <dgm:t>
        <a:bodyPr/>
        <a:lstStyle/>
        <a:p>
          <a:endParaRPr lang="en-US"/>
        </a:p>
      </dgm:t>
    </dgm:pt>
    <dgm:pt modelId="{35516401-4007-4C69-A541-D3BF1C293240}" type="sibTrans" cxnId="{5FE80112-6526-494F-A4E2-E9D0E64888E1}">
      <dgm:prSet/>
      <dgm:spPr/>
      <dgm:t>
        <a:bodyPr/>
        <a:lstStyle/>
        <a:p>
          <a:endParaRPr lang="en-US"/>
        </a:p>
      </dgm:t>
    </dgm:pt>
    <dgm:pt modelId="{6415E29F-5306-4A96-A052-AB21738D8973}">
      <dgm:prSet phldrT="[Text]"/>
      <dgm:spPr>
        <a:blipFill rotWithShape="0">
          <a:blip xmlns:r="http://schemas.openxmlformats.org/officeDocument/2006/relationships" r:embed="rId3"/>
          <a:stretch>
            <a:fillRect t="-10465" b="-17442"/>
          </a:stretch>
        </a:blipFill>
      </dgm:spPr>
      <dgm:t>
        <a:bodyPr/>
        <a:lstStyle/>
        <a:p>
          <a:r>
            <a:rPr lang="en-US">
              <a:noFill/>
            </a:rPr>
            <a:t> </a:t>
          </a:r>
        </a:p>
      </dgm:t>
    </dgm:pt>
    <dgm:pt modelId="{653BDBBA-6FC9-4BC6-86DD-3565A0D8A3A5}" type="parTrans" cxnId="{853A47C1-D866-4D55-95EA-6EFE17883CF1}">
      <dgm:prSet/>
      <dgm:spPr/>
      <dgm:t>
        <a:bodyPr/>
        <a:lstStyle/>
        <a:p>
          <a:endParaRPr lang="en-US"/>
        </a:p>
      </dgm:t>
    </dgm:pt>
    <dgm:pt modelId="{D03671ED-A7C7-4E7D-9962-75AC3091F13B}" type="sibTrans" cxnId="{853A47C1-D866-4D55-95EA-6EFE17883CF1}">
      <dgm:prSet/>
      <dgm:spPr/>
      <dgm:t>
        <a:bodyPr/>
        <a:lstStyle/>
        <a:p>
          <a:endParaRPr lang="en-US"/>
        </a:p>
      </dgm:t>
    </dgm:pt>
    <dgm:pt modelId="{45BE302A-A96F-4330-A2AD-4A6FC61C7C9B}">
      <dgm:prSet phldrT="[Text]"/>
      <dgm:spPr/>
      <dgm:t>
        <a:bodyPr/>
        <a:lstStyle/>
        <a:p>
          <a:r>
            <a:rPr lang="en-US">
              <a:noFill/>
            </a:rPr>
            <a:t> </a:t>
          </a:r>
        </a:p>
      </dgm:t>
    </dgm:pt>
    <dgm:pt modelId="{0C56D891-62B1-4BAA-AEBD-EFBF6CFFFA61}" type="parTrans" cxnId="{203B5EE9-DB0E-40E4-AF54-078C5C8ABA54}">
      <dgm:prSet/>
      <dgm:spPr/>
      <dgm:t>
        <a:bodyPr/>
        <a:lstStyle/>
        <a:p>
          <a:endParaRPr lang="en-US"/>
        </a:p>
      </dgm:t>
    </dgm:pt>
    <dgm:pt modelId="{A1D69BC4-3482-42F2-B766-BB5F7ED09A98}" type="sibTrans" cxnId="{203B5EE9-DB0E-40E4-AF54-078C5C8ABA54}">
      <dgm:prSet/>
      <dgm:spPr/>
      <dgm:t>
        <a:bodyPr/>
        <a:lstStyle/>
        <a:p>
          <a:endParaRPr lang="en-US"/>
        </a:p>
      </dgm:t>
    </dgm:pt>
    <dgm:pt modelId="{10A8AF95-B8AB-4894-9F9B-69C34AD173CB}" type="pres">
      <dgm:prSet presAssocID="{063F1CF2-FC10-4AF6-9A38-E5DD2BC3994B}" presName="linear" presStyleCnt="0">
        <dgm:presLayoutVars>
          <dgm:animLvl val="lvl"/>
          <dgm:resizeHandles val="exact"/>
        </dgm:presLayoutVars>
      </dgm:prSet>
      <dgm:spPr/>
      <dgm:t>
        <a:bodyPr/>
        <a:lstStyle/>
        <a:p>
          <a:endParaRPr lang="en-US"/>
        </a:p>
      </dgm:t>
    </dgm:pt>
    <dgm:pt modelId="{A1C76C51-EB0D-41B8-B2CB-303C9A72D8FB}" type="pres">
      <dgm:prSet presAssocID="{1C895B93-7DB6-4747-94C0-F698F8233906}" presName="parentText" presStyleLbl="node1" presStyleIdx="0" presStyleCnt="4">
        <dgm:presLayoutVars>
          <dgm:chMax val="0"/>
          <dgm:bulletEnabled val="1"/>
        </dgm:presLayoutVars>
      </dgm:prSet>
      <dgm:spPr/>
      <dgm:t>
        <a:bodyPr/>
        <a:lstStyle/>
        <a:p>
          <a:endParaRPr lang="en-US"/>
        </a:p>
      </dgm:t>
    </dgm:pt>
    <dgm:pt modelId="{365E5261-6CEB-4EB0-BF03-0A1B4BFAB19C}" type="pres">
      <dgm:prSet presAssocID="{1C895B93-7DB6-4747-94C0-F698F8233906}" presName="childText" presStyleLbl="revTx" presStyleIdx="0" presStyleCnt="4">
        <dgm:presLayoutVars>
          <dgm:bulletEnabled val="1"/>
        </dgm:presLayoutVars>
      </dgm:prSet>
      <dgm:spPr/>
      <dgm:t>
        <a:bodyPr/>
        <a:lstStyle/>
        <a:p>
          <a:endParaRPr lang="en-US"/>
        </a:p>
      </dgm:t>
    </dgm:pt>
    <dgm:pt modelId="{AF99627A-2AB3-454F-8070-E98532FAC23B}" type="pres">
      <dgm:prSet presAssocID="{1F7925DB-E06F-4920-9D90-502E48280276}" presName="parentText" presStyleLbl="node1" presStyleIdx="1" presStyleCnt="4">
        <dgm:presLayoutVars>
          <dgm:chMax val="0"/>
          <dgm:bulletEnabled val="1"/>
        </dgm:presLayoutVars>
      </dgm:prSet>
      <dgm:spPr/>
      <dgm:t>
        <a:bodyPr/>
        <a:lstStyle/>
        <a:p>
          <a:endParaRPr lang="en-US"/>
        </a:p>
      </dgm:t>
    </dgm:pt>
    <dgm:pt modelId="{9DF28C55-B3B7-4D7A-9830-8C755C2807D9}" type="pres">
      <dgm:prSet presAssocID="{1F7925DB-E06F-4920-9D90-502E48280276}" presName="childText" presStyleLbl="revTx" presStyleIdx="1" presStyleCnt="4">
        <dgm:presLayoutVars>
          <dgm:bulletEnabled val="1"/>
        </dgm:presLayoutVars>
      </dgm:prSet>
      <dgm:spPr/>
      <dgm:t>
        <a:bodyPr/>
        <a:lstStyle/>
        <a:p>
          <a:endParaRPr lang="en-US"/>
        </a:p>
      </dgm:t>
    </dgm:pt>
    <dgm:pt modelId="{BD8B7AEA-74A8-42CB-A2AB-192BAD2E72EA}" type="pres">
      <dgm:prSet presAssocID="{E630C5C9-7464-4B9D-A6F9-FD2FCAECFECA}" presName="parentText" presStyleLbl="node1" presStyleIdx="2" presStyleCnt="4">
        <dgm:presLayoutVars>
          <dgm:chMax val="0"/>
          <dgm:bulletEnabled val="1"/>
        </dgm:presLayoutVars>
      </dgm:prSet>
      <dgm:spPr/>
      <dgm:t>
        <a:bodyPr/>
        <a:lstStyle/>
        <a:p>
          <a:endParaRPr lang="en-US"/>
        </a:p>
      </dgm:t>
    </dgm:pt>
    <dgm:pt modelId="{94AD8BDF-9D07-4D31-BBA7-289F78D68FD4}" type="pres">
      <dgm:prSet presAssocID="{E630C5C9-7464-4B9D-A6F9-FD2FCAECFECA}" presName="childText" presStyleLbl="revTx" presStyleIdx="2" presStyleCnt="4">
        <dgm:presLayoutVars>
          <dgm:bulletEnabled val="1"/>
        </dgm:presLayoutVars>
      </dgm:prSet>
      <dgm:spPr/>
      <dgm:t>
        <a:bodyPr/>
        <a:lstStyle/>
        <a:p>
          <a:endParaRPr lang="en-US"/>
        </a:p>
      </dgm:t>
    </dgm:pt>
    <dgm:pt modelId="{6655D1A1-B700-4CE3-B9AF-7355114D2628}" type="pres">
      <dgm:prSet presAssocID="{177564F2-7665-4A52-B4E2-A558BB0F6C7F}" presName="parentText" presStyleLbl="node1" presStyleIdx="3" presStyleCnt="4">
        <dgm:presLayoutVars>
          <dgm:chMax val="0"/>
          <dgm:bulletEnabled val="1"/>
        </dgm:presLayoutVars>
      </dgm:prSet>
      <dgm:spPr/>
      <dgm:t>
        <a:bodyPr/>
        <a:lstStyle/>
        <a:p>
          <a:endParaRPr lang="en-US"/>
        </a:p>
      </dgm:t>
    </dgm:pt>
    <dgm:pt modelId="{AE5DCC4F-34E2-4BAC-981D-1018C24EA15D}" type="pres">
      <dgm:prSet presAssocID="{177564F2-7665-4A52-B4E2-A558BB0F6C7F}" presName="childText" presStyleLbl="revTx" presStyleIdx="3" presStyleCnt="4">
        <dgm:presLayoutVars>
          <dgm:bulletEnabled val="1"/>
        </dgm:presLayoutVars>
      </dgm:prSet>
      <dgm:spPr/>
      <dgm:t>
        <a:bodyPr/>
        <a:lstStyle/>
        <a:p>
          <a:endParaRPr lang="en-US"/>
        </a:p>
      </dgm:t>
    </dgm:pt>
  </dgm:ptLst>
  <dgm:cxnLst>
    <dgm:cxn modelId="{7D651B14-B4CB-46DE-9D7D-6083E4EAD20B}" srcId="{063F1CF2-FC10-4AF6-9A38-E5DD2BC3994B}" destId="{E630C5C9-7464-4B9D-A6F9-FD2FCAECFECA}" srcOrd="2" destOrd="0" parTransId="{69675DF5-8B71-4D48-85D7-5E171677D255}" sibTransId="{BF7995E9-4BAD-4998-BADE-67367639E927}"/>
    <dgm:cxn modelId="{10B69D0F-6336-4DC3-BBAA-A6990A9029CE}" type="presOf" srcId="{063F1CF2-FC10-4AF6-9A38-E5DD2BC3994B}" destId="{10A8AF95-B8AB-4894-9F9B-69C34AD173CB}" srcOrd="0" destOrd="0" presId="urn:microsoft.com/office/officeart/2005/8/layout/vList2"/>
    <dgm:cxn modelId="{8C3F4981-FAC1-448A-AFD9-13A23D726FB7}" srcId="{1F7925DB-E06F-4920-9D90-502E48280276}" destId="{92FC3CC1-8ADA-4CFE-B0BB-5B46E7B57EF8}" srcOrd="0" destOrd="0" parTransId="{748DFE99-FD1B-4B1B-B0C7-CFB7BB85BF86}" sibTransId="{403FC261-33D1-46BA-9082-D88993610905}"/>
    <dgm:cxn modelId="{9866B1F1-68AC-4C7A-8DCE-FB4654C8224D}" type="presOf" srcId="{1C895B93-7DB6-4747-94C0-F698F8233906}" destId="{A1C76C51-EB0D-41B8-B2CB-303C9A72D8FB}" srcOrd="0" destOrd="0" presId="urn:microsoft.com/office/officeart/2005/8/layout/vList2"/>
    <dgm:cxn modelId="{F302B4F7-EA7C-49EC-8632-E72FC0BBAF71}" type="presOf" srcId="{45BE302A-A96F-4330-A2AD-4A6FC61C7C9B}" destId="{AE5DCC4F-34E2-4BAC-981D-1018C24EA15D}" srcOrd="0" destOrd="1" presId="urn:microsoft.com/office/officeart/2005/8/layout/vList2"/>
    <dgm:cxn modelId="{1B3DCD16-761A-499A-BD5A-31751BCC80E6}" type="presOf" srcId="{E0E5938F-9692-4D7D-99BE-A0945F156B48}" destId="{94AD8BDF-9D07-4D31-BBA7-289F78D68FD4}" srcOrd="0" destOrd="0" presId="urn:microsoft.com/office/officeart/2005/8/layout/vList2"/>
    <dgm:cxn modelId="{01932D83-BCCE-4413-B5F0-6C4C7765F8C9}" type="presOf" srcId="{98FF1DF7-931F-43A1-A276-C25FDBF443F4}" destId="{365E5261-6CEB-4EB0-BF03-0A1B4BFAB19C}" srcOrd="0" destOrd="2" presId="urn:microsoft.com/office/officeart/2005/8/layout/vList2"/>
    <dgm:cxn modelId="{CCFE4BA7-9BB5-4A1F-9F0B-70FBFCC8EDA7}" srcId="{1C895B93-7DB6-4747-94C0-F698F8233906}" destId="{6F298574-C836-44E9-82DF-3AB84F11CE03}" srcOrd="1" destOrd="0" parTransId="{4E7CDB81-BCAB-4631-AD73-AF843947B086}" sibTransId="{1AE16772-0F0B-4E24-8D7A-098029C70ACD}"/>
    <dgm:cxn modelId="{5FE80112-6526-494F-A4E2-E9D0E64888E1}" srcId="{063F1CF2-FC10-4AF6-9A38-E5DD2BC3994B}" destId="{177564F2-7665-4A52-B4E2-A558BB0F6C7F}" srcOrd="3" destOrd="0" parTransId="{D8F6052C-0D5E-4595-AC67-53E27AEBEF0E}" sibTransId="{35516401-4007-4C69-A541-D3BF1C293240}"/>
    <dgm:cxn modelId="{A9A7D0E2-3CF5-4C56-A4EC-ABB345B0ED43}" srcId="{1C895B93-7DB6-4747-94C0-F698F8233906}" destId="{DDF72114-C7E3-42DA-AC86-0F11E325E031}" srcOrd="0" destOrd="0" parTransId="{EC6A806C-04B8-464D-8C2B-A69FDB0E7E00}" sibTransId="{7F0E2B32-F4D0-4A8C-A2E3-1A730A04DD2F}"/>
    <dgm:cxn modelId="{56EA078A-9E3D-40A1-BF49-383F5D1FBD19}" srcId="{063F1CF2-FC10-4AF6-9A38-E5DD2BC3994B}" destId="{1C895B93-7DB6-4747-94C0-F698F8233906}" srcOrd="0" destOrd="0" parTransId="{EE16F311-20B9-4746-AACD-CA331570D988}" sibTransId="{CC782611-F76B-4D4F-8C88-263C27DD402A}"/>
    <dgm:cxn modelId="{960D3F09-CF19-4A23-AF2E-7DBFB7288D5E}" type="presOf" srcId="{1F7925DB-E06F-4920-9D90-502E48280276}" destId="{AF99627A-2AB3-454F-8070-E98532FAC23B}" srcOrd="0" destOrd="0" presId="urn:microsoft.com/office/officeart/2005/8/layout/vList2"/>
    <dgm:cxn modelId="{DC49F200-BA61-44CE-A367-CBDBCF487E12}" type="presOf" srcId="{6415E29F-5306-4A96-A052-AB21738D8973}" destId="{AE5DCC4F-34E2-4BAC-981D-1018C24EA15D}" srcOrd="0" destOrd="0" presId="urn:microsoft.com/office/officeart/2005/8/layout/vList2"/>
    <dgm:cxn modelId="{11D2D76E-BC7A-49C7-8D49-19814124CF8F}" type="presOf" srcId="{699F919E-5B8C-4F6D-AE95-8221252CA841}" destId="{9DF28C55-B3B7-4D7A-9830-8C755C2807D9}" srcOrd="0" destOrd="1" presId="urn:microsoft.com/office/officeart/2005/8/layout/vList2"/>
    <dgm:cxn modelId="{A94A29FD-3C30-4234-81AB-50B1CF2B3C68}" type="presOf" srcId="{6F298574-C836-44E9-82DF-3AB84F11CE03}" destId="{365E5261-6CEB-4EB0-BF03-0A1B4BFAB19C}" srcOrd="0" destOrd="1" presId="urn:microsoft.com/office/officeart/2005/8/layout/vList2"/>
    <dgm:cxn modelId="{8499C854-5DA3-4639-B123-1E5AB4246F72}" srcId="{063F1CF2-FC10-4AF6-9A38-E5DD2BC3994B}" destId="{1F7925DB-E06F-4920-9D90-502E48280276}" srcOrd="1" destOrd="0" parTransId="{DC682243-4DDA-4FCB-B023-F6B20C929401}" sibTransId="{4855F8AE-783C-4289-8F0A-0E39FDC1823A}"/>
    <dgm:cxn modelId="{4E3E04CC-6399-433F-A2D4-979267289490}" srcId="{E630C5C9-7464-4B9D-A6F9-FD2FCAECFECA}" destId="{7E33EF2C-FFE6-47A3-AF91-365520A4FFF6}" srcOrd="1" destOrd="0" parTransId="{15B57F61-2757-4CA9-AE01-045066DE7C8B}" sibTransId="{1EB32471-9613-4010-8420-4DDC10BAE585}"/>
    <dgm:cxn modelId="{8993ACEE-84FD-4E07-93D3-D6FBF7D0EE03}" type="presOf" srcId="{DDF72114-C7E3-42DA-AC86-0F11E325E031}" destId="{365E5261-6CEB-4EB0-BF03-0A1B4BFAB19C}" srcOrd="0" destOrd="0" presId="urn:microsoft.com/office/officeart/2005/8/layout/vList2"/>
    <dgm:cxn modelId="{4A7C3617-B5BC-4FC7-9C35-AF1D936BC220}" type="presOf" srcId="{7E33EF2C-FFE6-47A3-AF91-365520A4FFF6}" destId="{94AD8BDF-9D07-4D31-BBA7-289F78D68FD4}" srcOrd="0" destOrd="1" presId="urn:microsoft.com/office/officeart/2005/8/layout/vList2"/>
    <dgm:cxn modelId="{0547CC07-4CD4-43A7-A876-742DD7512482}" type="presOf" srcId="{CE9FC36B-A8FC-4C6A-A778-B4E5579C1E5E}" destId="{94AD8BDF-9D07-4D31-BBA7-289F78D68FD4}" srcOrd="0" destOrd="2" presId="urn:microsoft.com/office/officeart/2005/8/layout/vList2"/>
    <dgm:cxn modelId="{28BB37CC-E322-4180-8A0B-DF20115DE0A2}" type="presOf" srcId="{92FC3CC1-8ADA-4CFE-B0BB-5B46E7B57EF8}" destId="{9DF28C55-B3B7-4D7A-9830-8C755C2807D9}" srcOrd="0" destOrd="0" presId="urn:microsoft.com/office/officeart/2005/8/layout/vList2"/>
    <dgm:cxn modelId="{5B849B8D-7D97-4EC0-8B55-410280CCA5E5}" type="presOf" srcId="{E630C5C9-7464-4B9D-A6F9-FD2FCAECFECA}" destId="{BD8B7AEA-74A8-42CB-A2AB-192BAD2E72EA}" srcOrd="0" destOrd="0" presId="urn:microsoft.com/office/officeart/2005/8/layout/vList2"/>
    <dgm:cxn modelId="{43FE569E-A056-45F1-9220-73B1048EB7A0}" srcId="{E630C5C9-7464-4B9D-A6F9-FD2FCAECFECA}" destId="{E0E5938F-9692-4D7D-99BE-A0945F156B48}" srcOrd="0" destOrd="0" parTransId="{87E6CFDD-6CED-4D25-BC0D-42323457C26B}" sibTransId="{592C777A-EEB8-4643-BA58-EC89523BDDA5}"/>
    <dgm:cxn modelId="{A92343C0-3732-4C42-A010-3C67621D5306}" srcId="{1C895B93-7DB6-4747-94C0-F698F8233906}" destId="{98FF1DF7-931F-43A1-A276-C25FDBF443F4}" srcOrd="2" destOrd="0" parTransId="{5B2D9E22-2FA6-4213-B5FF-2BCF789574EC}" sibTransId="{4816E1E2-DE09-436A-BD63-232E7B291B88}"/>
    <dgm:cxn modelId="{853A47C1-D866-4D55-95EA-6EFE17883CF1}" srcId="{177564F2-7665-4A52-B4E2-A558BB0F6C7F}" destId="{6415E29F-5306-4A96-A052-AB21738D8973}" srcOrd="0" destOrd="0" parTransId="{653BDBBA-6FC9-4BC6-86DD-3565A0D8A3A5}" sibTransId="{D03671ED-A7C7-4E7D-9962-75AC3091F13B}"/>
    <dgm:cxn modelId="{203B5EE9-DB0E-40E4-AF54-078C5C8ABA54}" srcId="{177564F2-7665-4A52-B4E2-A558BB0F6C7F}" destId="{45BE302A-A96F-4330-A2AD-4A6FC61C7C9B}" srcOrd="1" destOrd="0" parTransId="{0C56D891-62B1-4BAA-AEBD-EFBF6CFFFA61}" sibTransId="{A1D69BC4-3482-42F2-B766-BB5F7ED09A98}"/>
    <dgm:cxn modelId="{043F03E0-4D60-41A7-B923-F15A9BC79E56}" srcId="{1F7925DB-E06F-4920-9D90-502E48280276}" destId="{699F919E-5B8C-4F6D-AE95-8221252CA841}" srcOrd="1" destOrd="0" parTransId="{3008AF30-77C0-4F66-8BAC-C61E8523B161}" sibTransId="{FFE3E4F1-19E4-4259-9393-DB509687CFD2}"/>
    <dgm:cxn modelId="{1CE1F789-A5A2-400C-8A13-4D9543137DD0}" type="presOf" srcId="{177564F2-7665-4A52-B4E2-A558BB0F6C7F}" destId="{6655D1A1-B700-4CE3-B9AF-7355114D2628}" srcOrd="0" destOrd="0" presId="urn:microsoft.com/office/officeart/2005/8/layout/vList2"/>
    <dgm:cxn modelId="{7F7B8522-CC96-4B8C-945E-C61D3ECFD905}" srcId="{E630C5C9-7464-4B9D-A6F9-FD2FCAECFECA}" destId="{CE9FC36B-A8FC-4C6A-A778-B4E5579C1E5E}" srcOrd="2" destOrd="0" parTransId="{083B7ED3-6146-4EB5-AF10-75E4F02F0FE9}" sibTransId="{C1E6C5C8-2711-4C16-9DEA-B4D36101CED5}"/>
    <dgm:cxn modelId="{5924EC48-51E5-4FE0-A9E2-9F889BA73D39}" type="presParOf" srcId="{10A8AF95-B8AB-4894-9F9B-69C34AD173CB}" destId="{A1C76C51-EB0D-41B8-B2CB-303C9A72D8FB}" srcOrd="0" destOrd="0" presId="urn:microsoft.com/office/officeart/2005/8/layout/vList2"/>
    <dgm:cxn modelId="{AC6BAFEB-3151-4987-9200-0ACE371A8947}" type="presParOf" srcId="{10A8AF95-B8AB-4894-9F9B-69C34AD173CB}" destId="{365E5261-6CEB-4EB0-BF03-0A1B4BFAB19C}" srcOrd="1" destOrd="0" presId="urn:microsoft.com/office/officeart/2005/8/layout/vList2"/>
    <dgm:cxn modelId="{1B478192-1F85-47C0-A95C-5F2EAD1BC6E5}" type="presParOf" srcId="{10A8AF95-B8AB-4894-9F9B-69C34AD173CB}" destId="{AF99627A-2AB3-454F-8070-E98532FAC23B}" srcOrd="2" destOrd="0" presId="urn:microsoft.com/office/officeart/2005/8/layout/vList2"/>
    <dgm:cxn modelId="{1B2EABCB-CDFA-42AE-8E99-1D4191FB7F41}" type="presParOf" srcId="{10A8AF95-B8AB-4894-9F9B-69C34AD173CB}" destId="{9DF28C55-B3B7-4D7A-9830-8C755C2807D9}" srcOrd="3" destOrd="0" presId="urn:microsoft.com/office/officeart/2005/8/layout/vList2"/>
    <dgm:cxn modelId="{405C6B8B-FABD-4556-853E-2710D04EFB11}" type="presParOf" srcId="{10A8AF95-B8AB-4894-9F9B-69C34AD173CB}" destId="{BD8B7AEA-74A8-42CB-A2AB-192BAD2E72EA}" srcOrd="4" destOrd="0" presId="urn:microsoft.com/office/officeart/2005/8/layout/vList2"/>
    <dgm:cxn modelId="{18563B17-DEE6-469D-8EEE-9A8004D341F7}" type="presParOf" srcId="{10A8AF95-B8AB-4894-9F9B-69C34AD173CB}" destId="{94AD8BDF-9D07-4D31-BBA7-289F78D68FD4}" srcOrd="5" destOrd="0" presId="urn:microsoft.com/office/officeart/2005/8/layout/vList2"/>
    <dgm:cxn modelId="{124E9FDC-F99D-455E-8A9A-B48ADA136C3E}" type="presParOf" srcId="{10A8AF95-B8AB-4894-9F9B-69C34AD173CB}" destId="{6655D1A1-B700-4CE3-B9AF-7355114D2628}" srcOrd="6" destOrd="0" presId="urn:microsoft.com/office/officeart/2005/8/layout/vList2"/>
    <dgm:cxn modelId="{A87FF276-C34B-408B-A7AD-A0192BDD4494}" type="presParOf" srcId="{10A8AF95-B8AB-4894-9F9B-69C34AD173CB}" destId="{AE5DCC4F-34E2-4BAC-981D-1018C24EA15D}"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E5B2E86-8728-4AA0-AE01-02B7F4D62E4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AEEE3603-5373-4431-AD9D-EDBEB69E657C}">
      <dgm:prSet phldrT="[Text]"/>
      <dgm:spPr/>
      <dgm:t>
        <a:bodyPr/>
        <a:lstStyle/>
        <a:p>
          <a:r>
            <a:rPr lang="en-US" dirty="0" smtClean="0">
              <a:latin typeface="+mn-lt"/>
            </a:rPr>
            <a:t>MAMI - Multi-stage </a:t>
          </a:r>
          <a:r>
            <a:rPr lang="en-US" dirty="0" err="1" smtClean="0">
              <a:latin typeface="+mn-lt"/>
            </a:rPr>
            <a:t>microtron</a:t>
          </a:r>
          <a:endParaRPr lang="en-US" dirty="0">
            <a:latin typeface="+mn-lt"/>
          </a:endParaRPr>
        </a:p>
      </dgm:t>
    </dgm:pt>
    <dgm:pt modelId="{49464201-1041-4153-8052-477D1670E956}" type="parTrans" cxnId="{2B0EC806-B7D5-4254-9BC0-3F2E4BC62381}">
      <dgm:prSet/>
      <dgm:spPr/>
      <dgm:t>
        <a:bodyPr/>
        <a:lstStyle/>
        <a:p>
          <a:endParaRPr lang="en-US"/>
        </a:p>
      </dgm:t>
    </dgm:pt>
    <dgm:pt modelId="{78617AA0-ECFA-4650-A9BD-B0484FD894A0}" type="sibTrans" cxnId="{2B0EC806-B7D5-4254-9BC0-3F2E4BC62381}">
      <dgm:prSet/>
      <dgm:spPr/>
      <dgm:t>
        <a:bodyPr/>
        <a:lstStyle/>
        <a:p>
          <a:endParaRPr lang="en-US"/>
        </a:p>
      </dgm:t>
    </dgm:pt>
    <dgm:pt modelId="{4FF38857-B4AC-4EDE-807E-AADB2D50049A}">
      <dgm:prSet phldrT="[Text]"/>
      <dgm:spPr/>
      <dgm:t>
        <a:bodyPr/>
        <a:lstStyle/>
        <a:p>
          <a:r>
            <a:rPr lang="en-US" dirty="0" smtClean="0">
              <a:latin typeface="+mn-lt"/>
            </a:rPr>
            <a:t>1.5 GeV @ 0.1 mA</a:t>
          </a:r>
          <a:endParaRPr lang="en-US" dirty="0">
            <a:latin typeface="+mn-lt"/>
          </a:endParaRPr>
        </a:p>
      </dgm:t>
    </dgm:pt>
    <dgm:pt modelId="{BA5AF5A7-E38C-4C3D-8269-EDABE077BA7A}" type="parTrans" cxnId="{A401FC79-8C82-45C9-B4B1-3EEB4B17E076}">
      <dgm:prSet/>
      <dgm:spPr/>
      <dgm:t>
        <a:bodyPr/>
        <a:lstStyle/>
        <a:p>
          <a:endParaRPr lang="en-US"/>
        </a:p>
      </dgm:t>
    </dgm:pt>
    <dgm:pt modelId="{0B19A956-0113-4F93-830F-805CFD1224C0}" type="sibTrans" cxnId="{A401FC79-8C82-45C9-B4B1-3EEB4B17E076}">
      <dgm:prSet/>
      <dgm:spPr/>
      <dgm:t>
        <a:bodyPr/>
        <a:lstStyle/>
        <a:p>
          <a:endParaRPr lang="en-US"/>
        </a:p>
      </dgm:t>
    </dgm:pt>
    <dgm:pt modelId="{C500A2E8-481C-48F4-948E-F4662D68B490}">
      <dgm:prSet phldrT="[Text]"/>
      <dgm:spPr/>
      <dgm:t>
        <a:bodyPr/>
        <a:lstStyle/>
        <a:p>
          <a:r>
            <a:rPr lang="en-US" dirty="0" smtClean="0">
              <a:latin typeface="+mn-lt"/>
              <a:hlinkClick xmlns:r="http://schemas.openxmlformats.org/officeDocument/2006/relationships" r:id="rId1"/>
            </a:rPr>
            <a:t>http://www.kph.uni-mainz.de</a:t>
          </a:r>
          <a:endParaRPr lang="en-US" dirty="0">
            <a:latin typeface="+mn-lt"/>
          </a:endParaRPr>
        </a:p>
      </dgm:t>
    </dgm:pt>
    <dgm:pt modelId="{53A86353-B14E-46AE-B870-322EE61DCF33}" type="parTrans" cxnId="{7099A346-A20F-4CA0-A588-204C3399908A}">
      <dgm:prSet/>
      <dgm:spPr/>
      <dgm:t>
        <a:bodyPr/>
        <a:lstStyle/>
        <a:p>
          <a:endParaRPr lang="en-US"/>
        </a:p>
      </dgm:t>
    </dgm:pt>
    <dgm:pt modelId="{445ABEAE-0116-4239-8C3D-C38E5645D78D}" type="sibTrans" cxnId="{7099A346-A20F-4CA0-A588-204C3399908A}">
      <dgm:prSet/>
      <dgm:spPr/>
      <dgm:t>
        <a:bodyPr/>
        <a:lstStyle/>
        <a:p>
          <a:endParaRPr lang="en-US"/>
        </a:p>
      </dgm:t>
    </dgm:pt>
    <dgm:pt modelId="{2BC7262C-43E3-401F-8EA3-983B224D2453}">
      <dgm:prSet phldrT="[Text]"/>
      <dgm:spPr/>
      <dgm:t>
        <a:bodyPr/>
        <a:lstStyle/>
        <a:p>
          <a:r>
            <a:rPr lang="en-US" dirty="0" smtClean="0">
              <a:latin typeface="+mn-lt"/>
            </a:rPr>
            <a:t>Mainz </a:t>
          </a:r>
          <a:r>
            <a:rPr lang="en-US" dirty="0" err="1" smtClean="0">
              <a:latin typeface="+mn-lt"/>
            </a:rPr>
            <a:t>Institut</a:t>
          </a:r>
          <a:r>
            <a:rPr lang="en-US" dirty="0" smtClean="0">
              <a:latin typeface="+mn-lt"/>
            </a:rPr>
            <a:t> </a:t>
          </a:r>
          <a:r>
            <a:rPr lang="de-DE" dirty="0" smtClean="0">
              <a:latin typeface="+mn-lt"/>
            </a:rPr>
            <a:t>für Kernphysik</a:t>
          </a:r>
          <a:endParaRPr lang="en-US" dirty="0">
            <a:latin typeface="+mn-lt"/>
          </a:endParaRPr>
        </a:p>
      </dgm:t>
    </dgm:pt>
    <dgm:pt modelId="{4586060F-B9B2-43A8-A77C-487F077315B7}" type="parTrans" cxnId="{D9D9B766-57B9-416D-8F8E-ED9CDAFF1265}">
      <dgm:prSet/>
      <dgm:spPr/>
      <dgm:t>
        <a:bodyPr/>
        <a:lstStyle/>
        <a:p>
          <a:endParaRPr lang="en-US"/>
        </a:p>
      </dgm:t>
    </dgm:pt>
    <dgm:pt modelId="{15E0A3E9-6CAF-45BF-AF32-91812015B2C5}" type="sibTrans" cxnId="{D9D9B766-57B9-416D-8F8E-ED9CDAFF1265}">
      <dgm:prSet/>
      <dgm:spPr/>
      <dgm:t>
        <a:bodyPr/>
        <a:lstStyle/>
        <a:p>
          <a:endParaRPr lang="en-US"/>
        </a:p>
      </dgm:t>
    </dgm:pt>
    <dgm:pt modelId="{A8AD9CDD-896F-4B80-B034-A543BF5B14C6}">
      <dgm:prSet phldrT="[Text]"/>
      <dgm:spPr/>
      <dgm:t>
        <a:bodyPr/>
        <a:lstStyle/>
        <a:p>
          <a:r>
            <a:rPr lang="en-US" dirty="0" smtClean="0">
              <a:latin typeface="+mn-lt"/>
            </a:rPr>
            <a:t>Running cutting edge experiments for nuclear and hadron physics since 1957</a:t>
          </a:r>
          <a:endParaRPr lang="en-US" dirty="0">
            <a:latin typeface="+mn-lt"/>
          </a:endParaRPr>
        </a:p>
      </dgm:t>
    </dgm:pt>
    <dgm:pt modelId="{E953CD5E-AF72-4092-944A-FB7D498773AF}" type="parTrans" cxnId="{EBF3B1EA-A4B7-4ACE-ADE7-3AA94ACE621C}">
      <dgm:prSet/>
      <dgm:spPr/>
      <dgm:t>
        <a:bodyPr/>
        <a:lstStyle/>
        <a:p>
          <a:endParaRPr lang="en-US"/>
        </a:p>
      </dgm:t>
    </dgm:pt>
    <dgm:pt modelId="{D55576CB-BE0A-439B-BF49-4B14F8F8239F}" type="sibTrans" cxnId="{EBF3B1EA-A4B7-4ACE-ADE7-3AA94ACE621C}">
      <dgm:prSet/>
      <dgm:spPr/>
      <dgm:t>
        <a:bodyPr/>
        <a:lstStyle/>
        <a:p>
          <a:endParaRPr lang="en-US"/>
        </a:p>
      </dgm:t>
    </dgm:pt>
    <dgm:pt modelId="{153E58E2-E40E-48B2-B043-6F84A5694DDE}">
      <dgm:prSet phldrT="[Text]"/>
      <dgm:spPr/>
      <dgm:t>
        <a:bodyPr/>
        <a:lstStyle/>
        <a:p>
          <a:r>
            <a:rPr lang="en-US" dirty="0" smtClean="0">
              <a:latin typeface="+mn-lt"/>
            </a:rPr>
            <a:t>Long list of scientific accomplishments</a:t>
          </a:r>
          <a:endParaRPr lang="en-US" dirty="0">
            <a:latin typeface="+mn-lt"/>
          </a:endParaRPr>
        </a:p>
      </dgm:t>
    </dgm:pt>
    <dgm:pt modelId="{836D165C-F362-47EB-9D1F-824E4FDA704B}" type="parTrans" cxnId="{2382F36A-E1F4-47FB-9DCF-BD58631B677C}">
      <dgm:prSet/>
      <dgm:spPr/>
      <dgm:t>
        <a:bodyPr/>
        <a:lstStyle/>
        <a:p>
          <a:endParaRPr lang="en-US"/>
        </a:p>
      </dgm:t>
    </dgm:pt>
    <dgm:pt modelId="{6C4B5B44-BC13-4F09-BE7C-37C8F94EB502}" type="sibTrans" cxnId="{2382F36A-E1F4-47FB-9DCF-BD58631B677C}">
      <dgm:prSet/>
      <dgm:spPr/>
      <dgm:t>
        <a:bodyPr/>
        <a:lstStyle/>
        <a:p>
          <a:endParaRPr lang="en-US"/>
        </a:p>
      </dgm:t>
    </dgm:pt>
    <dgm:pt modelId="{E8D0EC6F-760F-4B5D-9E73-AB0CAAF96F07}">
      <dgm:prSet phldrT="[Text]"/>
      <dgm:spPr/>
      <dgm:t>
        <a:bodyPr/>
        <a:lstStyle/>
        <a:p>
          <a:r>
            <a:rPr lang="en-US" dirty="0" smtClean="0">
              <a:latin typeface="+mn-lt"/>
            </a:rPr>
            <a:t>Some limitations</a:t>
          </a:r>
          <a:endParaRPr lang="en-US" dirty="0">
            <a:latin typeface="+mn-lt"/>
          </a:endParaRPr>
        </a:p>
      </dgm:t>
    </dgm:pt>
    <dgm:pt modelId="{67697CF0-86B8-4BCD-AD30-BF1A570D4AC5}" type="parTrans" cxnId="{5CF0E284-3176-4318-8FC3-0744E116FC76}">
      <dgm:prSet/>
      <dgm:spPr/>
      <dgm:t>
        <a:bodyPr/>
        <a:lstStyle/>
        <a:p>
          <a:endParaRPr lang="en-US"/>
        </a:p>
      </dgm:t>
    </dgm:pt>
    <dgm:pt modelId="{B9E59C3C-9148-43DF-899B-AF7451258900}" type="sibTrans" cxnId="{5CF0E284-3176-4318-8FC3-0744E116FC76}">
      <dgm:prSet/>
      <dgm:spPr/>
      <dgm:t>
        <a:bodyPr/>
        <a:lstStyle/>
        <a:p>
          <a:endParaRPr lang="en-US"/>
        </a:p>
      </dgm:t>
    </dgm:pt>
    <dgm:pt modelId="{FA82C50F-E125-4905-AABF-A59A76A5FB23}">
      <dgm:prSet phldrT="[Text]"/>
      <dgm:spPr/>
      <dgm:t>
        <a:bodyPr/>
        <a:lstStyle/>
        <a:p>
          <a:r>
            <a:rPr lang="en-US" dirty="0" smtClean="0">
              <a:latin typeface="+mn-lt"/>
            </a:rPr>
            <a:t>Statistics on rare searches</a:t>
          </a:r>
          <a:endParaRPr lang="en-US" dirty="0">
            <a:latin typeface="+mn-lt"/>
          </a:endParaRPr>
        </a:p>
      </dgm:t>
    </dgm:pt>
    <dgm:pt modelId="{89B1F669-55F2-4E0E-A8C1-012D086453F2}" type="parTrans" cxnId="{F938BC68-6DEC-499E-B616-3FD3B9418632}">
      <dgm:prSet/>
      <dgm:spPr/>
      <dgm:t>
        <a:bodyPr/>
        <a:lstStyle/>
        <a:p>
          <a:endParaRPr lang="en-US"/>
        </a:p>
      </dgm:t>
    </dgm:pt>
    <dgm:pt modelId="{8E7A773E-2C4E-49C8-ACC9-DEC9B2472261}" type="sibTrans" cxnId="{F938BC68-6DEC-499E-B616-3FD3B9418632}">
      <dgm:prSet/>
      <dgm:spPr/>
      <dgm:t>
        <a:bodyPr/>
        <a:lstStyle/>
        <a:p>
          <a:endParaRPr lang="en-US"/>
        </a:p>
      </dgm:t>
    </dgm:pt>
    <dgm:pt modelId="{E1E76C85-C373-4016-9A04-596236B475CA}">
      <dgm:prSet phldrT="[Text]"/>
      <dgm:spPr/>
      <dgm:t>
        <a:bodyPr/>
        <a:lstStyle/>
        <a:p>
          <a:r>
            <a:rPr lang="en-US" dirty="0" smtClean="0">
              <a:latin typeface="+mn-lt"/>
            </a:rPr>
            <a:t>Multiple-scattering @ low energy</a:t>
          </a:r>
          <a:endParaRPr lang="en-US" dirty="0">
            <a:latin typeface="+mn-lt"/>
          </a:endParaRPr>
        </a:p>
      </dgm:t>
    </dgm:pt>
    <dgm:pt modelId="{C5641F5F-D6B2-4605-81EA-4809385EBDE5}" type="parTrans" cxnId="{3691DABE-D765-4163-A5DB-85A2D4A0CD22}">
      <dgm:prSet/>
      <dgm:spPr/>
      <dgm:t>
        <a:bodyPr/>
        <a:lstStyle/>
        <a:p>
          <a:endParaRPr lang="en-US"/>
        </a:p>
      </dgm:t>
    </dgm:pt>
    <dgm:pt modelId="{A4416128-84C3-45DA-93F3-414D7AA2D458}" type="sibTrans" cxnId="{3691DABE-D765-4163-A5DB-85A2D4A0CD22}">
      <dgm:prSet/>
      <dgm:spPr/>
      <dgm:t>
        <a:bodyPr/>
        <a:lstStyle/>
        <a:p>
          <a:endParaRPr lang="en-US"/>
        </a:p>
      </dgm:t>
    </dgm:pt>
    <mc:AlternateContent xmlns:mc="http://schemas.openxmlformats.org/markup-compatibility/2006" xmlns:a14="http://schemas.microsoft.com/office/drawing/2010/main">
      <mc:Choice Requires="a14">
        <dgm:pt modelId="{EA579206-5997-4087-AD49-27B38EDE5D5A}">
          <dgm:prSet phldrT="[Text]"/>
          <dgm:spPr/>
          <dgm:t>
            <a:bodyPr/>
            <a:lstStyle/>
            <a:p>
              <a:r>
                <a:rPr lang="en-US" dirty="0" smtClean="0">
                  <a:latin typeface="+mn-lt"/>
                </a:rPr>
                <a:t>Minimum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2</m:t>
                      </m:r>
                    </m:sup>
                  </m:sSup>
                </m:oMath>
              </a14:m>
              <a:endParaRPr lang="en-US" dirty="0">
                <a:latin typeface="+mn-lt"/>
              </a:endParaRPr>
            </a:p>
          </dgm:t>
        </dgm:pt>
      </mc:Choice>
      <mc:Fallback xmlns="">
        <dgm:pt modelId="{EA579206-5997-4087-AD49-27B38EDE5D5A}">
          <dgm:prSet phldrT="[Text]"/>
          <dgm:spPr/>
          <dgm:t>
            <a:bodyPr/>
            <a:lstStyle/>
            <a:p>
              <a:r>
                <a:rPr lang="en-US" dirty="0" smtClean="0">
                  <a:latin typeface="+mn-lt"/>
                </a:rPr>
                <a:t>Minimum </a:t>
              </a:r>
              <a:r>
                <a:rPr lang="en-US" b="0" i="0" smtClean="0">
                  <a:latin typeface="+mn-lt"/>
                </a:rPr>
                <a:t>𝑄^2</a:t>
              </a:r>
              <a:endParaRPr lang="en-US" dirty="0">
                <a:latin typeface="+mn-lt"/>
              </a:endParaRPr>
            </a:p>
          </dgm:t>
        </dgm:pt>
      </mc:Fallback>
    </mc:AlternateContent>
    <dgm:pt modelId="{FD2CCE25-D648-4D80-933F-550E52705022}" type="sibTrans" cxnId="{99639376-8BFF-415F-89EB-C26995E9C69F}">
      <dgm:prSet/>
      <dgm:spPr/>
      <dgm:t>
        <a:bodyPr/>
        <a:lstStyle/>
        <a:p>
          <a:endParaRPr lang="en-US"/>
        </a:p>
      </dgm:t>
    </dgm:pt>
    <dgm:pt modelId="{24AD046E-77E7-4DC2-9C9A-7316520925A0}" type="parTrans" cxnId="{99639376-8BFF-415F-89EB-C26995E9C69F}">
      <dgm:prSet/>
      <dgm:spPr/>
      <dgm:t>
        <a:bodyPr/>
        <a:lstStyle/>
        <a:p>
          <a:endParaRPr lang="en-US"/>
        </a:p>
      </dgm:t>
    </dgm:pt>
    <dgm:pt modelId="{3E7BAA61-227D-4C7A-9612-756A9ACFDB6B}" type="pres">
      <dgm:prSet presAssocID="{DE5B2E86-8728-4AA0-AE01-02B7F4D62E49}" presName="linear" presStyleCnt="0">
        <dgm:presLayoutVars>
          <dgm:animLvl val="lvl"/>
          <dgm:resizeHandles val="exact"/>
        </dgm:presLayoutVars>
      </dgm:prSet>
      <dgm:spPr/>
      <dgm:t>
        <a:bodyPr/>
        <a:lstStyle/>
        <a:p>
          <a:endParaRPr lang="en-US"/>
        </a:p>
      </dgm:t>
    </dgm:pt>
    <dgm:pt modelId="{BDA7B18F-78DD-4763-87A9-51F769341779}" type="pres">
      <dgm:prSet presAssocID="{2BC7262C-43E3-401F-8EA3-983B224D2453}" presName="parentText" presStyleLbl="node1" presStyleIdx="0" presStyleCnt="3">
        <dgm:presLayoutVars>
          <dgm:chMax val="0"/>
          <dgm:bulletEnabled val="1"/>
        </dgm:presLayoutVars>
      </dgm:prSet>
      <dgm:spPr/>
      <dgm:t>
        <a:bodyPr/>
        <a:lstStyle/>
        <a:p>
          <a:endParaRPr lang="en-US"/>
        </a:p>
      </dgm:t>
    </dgm:pt>
    <dgm:pt modelId="{5F891BC9-0088-4BE8-85AA-9D96677DCD67}" type="pres">
      <dgm:prSet presAssocID="{2BC7262C-43E3-401F-8EA3-983B224D2453}" presName="childText" presStyleLbl="revTx" presStyleIdx="0" presStyleCnt="3">
        <dgm:presLayoutVars>
          <dgm:bulletEnabled val="1"/>
        </dgm:presLayoutVars>
      </dgm:prSet>
      <dgm:spPr/>
      <dgm:t>
        <a:bodyPr/>
        <a:lstStyle/>
        <a:p>
          <a:endParaRPr lang="en-US"/>
        </a:p>
      </dgm:t>
    </dgm:pt>
    <dgm:pt modelId="{9AD6D4FA-41F1-4C96-A965-EED75D2A6ADF}" type="pres">
      <dgm:prSet presAssocID="{AEEE3603-5373-4431-AD9D-EDBEB69E657C}" presName="parentText" presStyleLbl="node1" presStyleIdx="1" presStyleCnt="3">
        <dgm:presLayoutVars>
          <dgm:chMax val="0"/>
          <dgm:bulletEnabled val="1"/>
        </dgm:presLayoutVars>
      </dgm:prSet>
      <dgm:spPr/>
      <dgm:t>
        <a:bodyPr/>
        <a:lstStyle/>
        <a:p>
          <a:endParaRPr lang="en-US"/>
        </a:p>
      </dgm:t>
    </dgm:pt>
    <dgm:pt modelId="{BF76245E-3283-4A4A-9F26-777309B94FE2}" type="pres">
      <dgm:prSet presAssocID="{AEEE3603-5373-4431-AD9D-EDBEB69E657C}" presName="childText" presStyleLbl="revTx" presStyleIdx="1" presStyleCnt="3">
        <dgm:presLayoutVars>
          <dgm:bulletEnabled val="1"/>
        </dgm:presLayoutVars>
      </dgm:prSet>
      <dgm:spPr/>
      <dgm:t>
        <a:bodyPr/>
        <a:lstStyle/>
        <a:p>
          <a:endParaRPr lang="en-US"/>
        </a:p>
      </dgm:t>
    </dgm:pt>
    <dgm:pt modelId="{77E710FD-3A13-42C7-8EC1-935E713FE12B}" type="pres">
      <dgm:prSet presAssocID="{E8D0EC6F-760F-4B5D-9E73-AB0CAAF96F07}" presName="parentText" presStyleLbl="node1" presStyleIdx="2" presStyleCnt="3">
        <dgm:presLayoutVars>
          <dgm:chMax val="0"/>
          <dgm:bulletEnabled val="1"/>
        </dgm:presLayoutVars>
      </dgm:prSet>
      <dgm:spPr/>
      <dgm:t>
        <a:bodyPr/>
        <a:lstStyle/>
        <a:p>
          <a:endParaRPr lang="en-US"/>
        </a:p>
      </dgm:t>
    </dgm:pt>
    <dgm:pt modelId="{AE53C1B1-9001-4F95-B99B-55BE569B7A46}" type="pres">
      <dgm:prSet presAssocID="{E8D0EC6F-760F-4B5D-9E73-AB0CAAF96F07}" presName="childText" presStyleLbl="revTx" presStyleIdx="2" presStyleCnt="3">
        <dgm:presLayoutVars>
          <dgm:bulletEnabled val="1"/>
        </dgm:presLayoutVars>
      </dgm:prSet>
      <dgm:spPr/>
      <dgm:t>
        <a:bodyPr/>
        <a:lstStyle/>
        <a:p>
          <a:endParaRPr lang="en-US"/>
        </a:p>
      </dgm:t>
    </dgm:pt>
  </dgm:ptLst>
  <dgm:cxnLst>
    <dgm:cxn modelId="{EBF3B1EA-A4B7-4ACE-ADE7-3AA94ACE621C}" srcId="{2BC7262C-43E3-401F-8EA3-983B224D2453}" destId="{A8AD9CDD-896F-4B80-B034-A543BF5B14C6}" srcOrd="0" destOrd="0" parTransId="{E953CD5E-AF72-4092-944A-FB7D498773AF}" sibTransId="{D55576CB-BE0A-439B-BF49-4B14F8F8239F}"/>
    <dgm:cxn modelId="{D8917B97-7C2A-42C4-854A-0EC5A2605774}" type="presOf" srcId="{153E58E2-E40E-48B2-B043-6F84A5694DDE}" destId="{BF76245E-3283-4A4A-9F26-777309B94FE2}" srcOrd="0" destOrd="1" presId="urn:microsoft.com/office/officeart/2005/8/layout/vList2"/>
    <dgm:cxn modelId="{BBD94F3C-D252-4C5E-A126-F7BC7A701471}" type="presOf" srcId="{E8D0EC6F-760F-4B5D-9E73-AB0CAAF96F07}" destId="{77E710FD-3A13-42C7-8EC1-935E713FE12B}" srcOrd="0" destOrd="0" presId="urn:microsoft.com/office/officeart/2005/8/layout/vList2"/>
    <dgm:cxn modelId="{2B0EC806-B7D5-4254-9BC0-3F2E4BC62381}" srcId="{DE5B2E86-8728-4AA0-AE01-02B7F4D62E49}" destId="{AEEE3603-5373-4431-AD9D-EDBEB69E657C}" srcOrd="1" destOrd="0" parTransId="{49464201-1041-4153-8052-477D1670E956}" sibTransId="{78617AA0-ECFA-4650-A9BD-B0484FD894A0}"/>
    <dgm:cxn modelId="{E193D791-07AC-40BA-B6AB-3FFB74ED0CC3}" type="presOf" srcId="{DE5B2E86-8728-4AA0-AE01-02B7F4D62E49}" destId="{3E7BAA61-227D-4C7A-9612-756A9ACFDB6B}" srcOrd="0" destOrd="0" presId="urn:microsoft.com/office/officeart/2005/8/layout/vList2"/>
    <dgm:cxn modelId="{9508DEC7-F368-470E-8DED-6346568BB471}" type="presOf" srcId="{AEEE3603-5373-4431-AD9D-EDBEB69E657C}" destId="{9AD6D4FA-41F1-4C96-A965-EED75D2A6ADF}" srcOrd="0" destOrd="0" presId="urn:microsoft.com/office/officeart/2005/8/layout/vList2"/>
    <dgm:cxn modelId="{398FAD4B-6AB5-4D9B-9FBA-572FBE72B181}" type="presOf" srcId="{C500A2E8-481C-48F4-948E-F4662D68B490}" destId="{BF76245E-3283-4A4A-9F26-777309B94FE2}" srcOrd="0" destOrd="2" presId="urn:microsoft.com/office/officeart/2005/8/layout/vList2"/>
    <dgm:cxn modelId="{7099A346-A20F-4CA0-A588-204C3399908A}" srcId="{AEEE3603-5373-4431-AD9D-EDBEB69E657C}" destId="{C500A2E8-481C-48F4-948E-F4662D68B490}" srcOrd="2" destOrd="0" parTransId="{53A86353-B14E-46AE-B870-322EE61DCF33}" sibTransId="{445ABEAE-0116-4239-8C3D-C38E5645D78D}"/>
    <dgm:cxn modelId="{A70EED0A-2078-4540-AE8E-2062035497DC}" type="presOf" srcId="{E1E76C85-C373-4016-9A04-596236B475CA}" destId="{AE53C1B1-9001-4F95-B99B-55BE569B7A46}" srcOrd="0" destOrd="1" presId="urn:microsoft.com/office/officeart/2005/8/layout/vList2"/>
    <dgm:cxn modelId="{2B9D8F40-A3A1-4880-AFC9-802E00294B02}" type="presOf" srcId="{A8AD9CDD-896F-4B80-B034-A543BF5B14C6}" destId="{5F891BC9-0088-4BE8-85AA-9D96677DCD67}" srcOrd="0" destOrd="0" presId="urn:microsoft.com/office/officeart/2005/8/layout/vList2"/>
    <dgm:cxn modelId="{F938BC68-6DEC-499E-B616-3FD3B9418632}" srcId="{E8D0EC6F-760F-4B5D-9E73-AB0CAAF96F07}" destId="{FA82C50F-E125-4905-AABF-A59A76A5FB23}" srcOrd="0" destOrd="0" parTransId="{89B1F669-55F2-4E0E-A8C1-012D086453F2}" sibTransId="{8E7A773E-2C4E-49C8-ACC9-DEC9B2472261}"/>
    <dgm:cxn modelId="{0A5CD06E-E429-4916-9CC1-A19C125A69A2}" type="presOf" srcId="{EA579206-5997-4087-AD49-27B38EDE5D5A}" destId="{AE53C1B1-9001-4F95-B99B-55BE569B7A46}" srcOrd="0" destOrd="2" presId="urn:microsoft.com/office/officeart/2005/8/layout/vList2"/>
    <dgm:cxn modelId="{99639376-8BFF-415F-89EB-C26995E9C69F}" srcId="{E8D0EC6F-760F-4B5D-9E73-AB0CAAF96F07}" destId="{EA579206-5997-4087-AD49-27B38EDE5D5A}" srcOrd="2" destOrd="0" parTransId="{24AD046E-77E7-4DC2-9C9A-7316520925A0}" sibTransId="{FD2CCE25-D648-4D80-933F-550E52705022}"/>
    <dgm:cxn modelId="{478EA336-E6F8-407A-9468-7075EE8D7CBC}" type="presOf" srcId="{4FF38857-B4AC-4EDE-807E-AADB2D50049A}" destId="{BF76245E-3283-4A4A-9F26-777309B94FE2}" srcOrd="0" destOrd="0" presId="urn:microsoft.com/office/officeart/2005/8/layout/vList2"/>
    <dgm:cxn modelId="{D9D9B766-57B9-416D-8F8E-ED9CDAFF1265}" srcId="{DE5B2E86-8728-4AA0-AE01-02B7F4D62E49}" destId="{2BC7262C-43E3-401F-8EA3-983B224D2453}" srcOrd="0" destOrd="0" parTransId="{4586060F-B9B2-43A8-A77C-487F077315B7}" sibTransId="{15E0A3E9-6CAF-45BF-AF32-91812015B2C5}"/>
    <dgm:cxn modelId="{A401FC79-8C82-45C9-B4B1-3EEB4B17E076}" srcId="{AEEE3603-5373-4431-AD9D-EDBEB69E657C}" destId="{4FF38857-B4AC-4EDE-807E-AADB2D50049A}" srcOrd="0" destOrd="0" parTransId="{BA5AF5A7-E38C-4C3D-8269-EDABE077BA7A}" sibTransId="{0B19A956-0113-4F93-830F-805CFD1224C0}"/>
    <dgm:cxn modelId="{3FB006BA-822F-4543-AD1E-272A87C1D982}" type="presOf" srcId="{2BC7262C-43E3-401F-8EA3-983B224D2453}" destId="{BDA7B18F-78DD-4763-87A9-51F769341779}" srcOrd="0" destOrd="0" presId="urn:microsoft.com/office/officeart/2005/8/layout/vList2"/>
    <dgm:cxn modelId="{3691DABE-D765-4163-A5DB-85A2D4A0CD22}" srcId="{E8D0EC6F-760F-4B5D-9E73-AB0CAAF96F07}" destId="{E1E76C85-C373-4016-9A04-596236B475CA}" srcOrd="1" destOrd="0" parTransId="{C5641F5F-D6B2-4605-81EA-4809385EBDE5}" sibTransId="{A4416128-84C3-45DA-93F3-414D7AA2D458}"/>
    <dgm:cxn modelId="{2382F36A-E1F4-47FB-9DCF-BD58631B677C}" srcId="{AEEE3603-5373-4431-AD9D-EDBEB69E657C}" destId="{153E58E2-E40E-48B2-B043-6F84A5694DDE}" srcOrd="1" destOrd="0" parTransId="{836D165C-F362-47EB-9D1F-824E4FDA704B}" sibTransId="{6C4B5B44-BC13-4F09-BE7C-37C8F94EB502}"/>
    <dgm:cxn modelId="{5CF0E284-3176-4318-8FC3-0744E116FC76}" srcId="{DE5B2E86-8728-4AA0-AE01-02B7F4D62E49}" destId="{E8D0EC6F-760F-4B5D-9E73-AB0CAAF96F07}" srcOrd="2" destOrd="0" parTransId="{67697CF0-86B8-4BCD-AD30-BF1A570D4AC5}" sibTransId="{B9E59C3C-9148-43DF-899B-AF7451258900}"/>
    <dgm:cxn modelId="{4E7BDE90-9890-43C6-BD77-1ED818E71C14}" type="presOf" srcId="{FA82C50F-E125-4905-AABF-A59A76A5FB23}" destId="{AE53C1B1-9001-4F95-B99B-55BE569B7A46}" srcOrd="0" destOrd="0" presId="urn:microsoft.com/office/officeart/2005/8/layout/vList2"/>
    <dgm:cxn modelId="{2D9F832F-08FB-4C00-BB63-802297430627}" type="presParOf" srcId="{3E7BAA61-227D-4C7A-9612-756A9ACFDB6B}" destId="{BDA7B18F-78DD-4763-87A9-51F769341779}" srcOrd="0" destOrd="0" presId="urn:microsoft.com/office/officeart/2005/8/layout/vList2"/>
    <dgm:cxn modelId="{216D2B3F-BA2D-4D15-8443-E6083593B205}" type="presParOf" srcId="{3E7BAA61-227D-4C7A-9612-756A9ACFDB6B}" destId="{5F891BC9-0088-4BE8-85AA-9D96677DCD67}" srcOrd="1" destOrd="0" presId="urn:microsoft.com/office/officeart/2005/8/layout/vList2"/>
    <dgm:cxn modelId="{EB14C867-1341-44D1-92C8-05D820BDC6FB}" type="presParOf" srcId="{3E7BAA61-227D-4C7A-9612-756A9ACFDB6B}" destId="{9AD6D4FA-41F1-4C96-A965-EED75D2A6ADF}" srcOrd="2" destOrd="0" presId="urn:microsoft.com/office/officeart/2005/8/layout/vList2"/>
    <dgm:cxn modelId="{4FC1AECC-399F-40B2-948A-7820A87A98A4}" type="presParOf" srcId="{3E7BAA61-227D-4C7A-9612-756A9ACFDB6B}" destId="{BF76245E-3283-4A4A-9F26-777309B94FE2}" srcOrd="3" destOrd="0" presId="urn:microsoft.com/office/officeart/2005/8/layout/vList2"/>
    <dgm:cxn modelId="{4313E1E0-EAF7-4383-AD3A-586EE4BFDA32}" type="presParOf" srcId="{3E7BAA61-227D-4C7A-9612-756A9ACFDB6B}" destId="{77E710FD-3A13-42C7-8EC1-935E713FE12B}" srcOrd="4" destOrd="0" presId="urn:microsoft.com/office/officeart/2005/8/layout/vList2"/>
    <dgm:cxn modelId="{3E80D41C-B234-4B0D-99AE-F2199D99295B}" type="presParOf" srcId="{3E7BAA61-227D-4C7A-9612-756A9ACFDB6B}" destId="{AE53C1B1-9001-4F95-B99B-55BE569B7A46}"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E5B2E86-8728-4AA0-AE01-02B7F4D62E4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AEEE3603-5373-4431-AD9D-EDBEB69E657C}">
      <dgm:prSet phldrT="[Text]"/>
      <dgm:spPr/>
      <dgm:t>
        <a:bodyPr/>
        <a:lstStyle/>
        <a:p>
          <a:r>
            <a:rPr lang="en-US" dirty="0" smtClean="0"/>
            <a:t>Using existing space</a:t>
          </a:r>
          <a:endParaRPr lang="en-US" dirty="0"/>
        </a:p>
      </dgm:t>
    </dgm:pt>
    <dgm:pt modelId="{49464201-1041-4153-8052-477D1670E956}" type="parTrans" cxnId="{2B0EC806-B7D5-4254-9BC0-3F2E4BC62381}">
      <dgm:prSet/>
      <dgm:spPr/>
      <dgm:t>
        <a:bodyPr/>
        <a:lstStyle/>
        <a:p>
          <a:endParaRPr lang="en-US"/>
        </a:p>
      </dgm:t>
    </dgm:pt>
    <dgm:pt modelId="{78617AA0-ECFA-4650-A9BD-B0484FD894A0}" type="sibTrans" cxnId="{2B0EC806-B7D5-4254-9BC0-3F2E4BC62381}">
      <dgm:prSet/>
      <dgm:spPr/>
      <dgm:t>
        <a:bodyPr/>
        <a:lstStyle/>
        <a:p>
          <a:endParaRPr lang="en-US"/>
        </a:p>
      </dgm:t>
    </dgm:pt>
    <dgm:pt modelId="{917978B2-F05B-4004-A5FF-88975AE691C5}">
      <dgm:prSet phldrT="[Text]"/>
      <dgm:spPr/>
      <dgm:t>
        <a:bodyPr/>
        <a:lstStyle/>
        <a:p>
          <a:r>
            <a:rPr lang="en-US" dirty="0" smtClean="0"/>
            <a:t>Relevant time and money savings</a:t>
          </a:r>
          <a:endParaRPr lang="en-US" dirty="0"/>
        </a:p>
      </dgm:t>
    </dgm:pt>
    <dgm:pt modelId="{F640AAEA-8D24-45D0-992D-5DDD013AE2B5}" type="parTrans" cxnId="{EB593747-C0D5-46A5-809B-E325B9618902}">
      <dgm:prSet/>
      <dgm:spPr/>
      <dgm:t>
        <a:bodyPr/>
        <a:lstStyle/>
        <a:p>
          <a:endParaRPr lang="en-US"/>
        </a:p>
      </dgm:t>
    </dgm:pt>
    <dgm:pt modelId="{0A3C993A-207A-4806-BB8C-6DB50A1593A8}" type="sibTrans" cxnId="{EB593747-C0D5-46A5-809B-E325B9618902}">
      <dgm:prSet/>
      <dgm:spPr/>
      <dgm:t>
        <a:bodyPr/>
        <a:lstStyle/>
        <a:p>
          <a:endParaRPr lang="en-US"/>
        </a:p>
      </dgm:t>
    </dgm:pt>
    <dgm:pt modelId="{F0FB8EA5-3726-4790-B4DF-5DECD36D8F9C}">
      <dgm:prSet phldrT="[Text]"/>
      <dgm:spPr/>
      <dgm:t>
        <a:bodyPr/>
        <a:lstStyle/>
        <a:p>
          <a:r>
            <a:rPr lang="en-US" dirty="0" smtClean="0"/>
            <a:t>Hard space constraints</a:t>
          </a:r>
          <a:endParaRPr lang="en-US" dirty="0"/>
        </a:p>
      </dgm:t>
    </dgm:pt>
    <dgm:pt modelId="{608977D1-44E9-41B5-9D7B-B502DDDF210B}" type="parTrans" cxnId="{0214D79C-2A83-4618-9692-6AA7012A3C15}">
      <dgm:prSet/>
      <dgm:spPr/>
      <dgm:t>
        <a:bodyPr/>
        <a:lstStyle/>
        <a:p>
          <a:endParaRPr lang="en-US"/>
        </a:p>
      </dgm:t>
    </dgm:pt>
    <dgm:pt modelId="{521A1528-2906-457F-9DCD-694EB384B27C}" type="sibTrans" cxnId="{0214D79C-2A83-4618-9692-6AA7012A3C15}">
      <dgm:prSet/>
      <dgm:spPr/>
      <dgm:t>
        <a:bodyPr/>
        <a:lstStyle/>
        <a:p>
          <a:endParaRPr lang="en-US"/>
        </a:p>
      </dgm:t>
    </dgm:pt>
    <dgm:pt modelId="{0405D989-5308-4B40-9605-AD989FB5F71E}">
      <dgm:prSet phldrT="[Text]"/>
      <dgm:spPr/>
      <dgm:t>
        <a:bodyPr/>
        <a:lstStyle/>
        <a:p>
          <a:r>
            <a:rPr lang="en-US" dirty="0" smtClean="0"/>
            <a:t>Cannot hinder the ordinary operation of MAMI</a:t>
          </a:r>
          <a:endParaRPr lang="en-US" dirty="0"/>
        </a:p>
      </dgm:t>
    </dgm:pt>
    <dgm:pt modelId="{92420B86-0BAC-4E09-9ED8-1FC882C6FC6B}" type="parTrans" cxnId="{A155C2F2-C3B6-446A-A3BE-1110C09AC0B4}">
      <dgm:prSet/>
      <dgm:spPr/>
      <dgm:t>
        <a:bodyPr/>
        <a:lstStyle/>
        <a:p>
          <a:endParaRPr lang="en-US"/>
        </a:p>
      </dgm:t>
    </dgm:pt>
    <dgm:pt modelId="{0AD4FF96-A607-4230-8B94-67EF470C8328}" type="sibTrans" cxnId="{A155C2F2-C3B6-446A-A3BE-1110C09AC0B4}">
      <dgm:prSet/>
      <dgm:spPr/>
      <dgm:t>
        <a:bodyPr/>
        <a:lstStyle/>
        <a:p>
          <a:endParaRPr lang="en-US"/>
        </a:p>
      </dgm:t>
    </dgm:pt>
    <dgm:pt modelId="{7DAA3129-F4EE-4B3F-82A2-ED1F29AD858F}">
      <dgm:prSet phldrT="[Text]"/>
      <dgm:spPr/>
      <dgm:t>
        <a:bodyPr/>
        <a:lstStyle/>
        <a:p>
          <a:r>
            <a:rPr lang="en-US" dirty="0" smtClean="0"/>
            <a:t>The work is started</a:t>
          </a:r>
          <a:endParaRPr lang="en-US" dirty="0"/>
        </a:p>
      </dgm:t>
    </dgm:pt>
    <dgm:pt modelId="{7E252897-81F9-4992-94EA-9DCA6808FF0B}" type="parTrans" cxnId="{E36FF4BC-B384-404D-80F1-331D073121AE}">
      <dgm:prSet/>
      <dgm:spPr/>
      <dgm:t>
        <a:bodyPr/>
        <a:lstStyle/>
        <a:p>
          <a:endParaRPr lang="en-US"/>
        </a:p>
      </dgm:t>
    </dgm:pt>
    <dgm:pt modelId="{9F00A27D-EE76-43FD-96DA-40A02C95A172}" type="sibTrans" cxnId="{E36FF4BC-B384-404D-80F1-331D073121AE}">
      <dgm:prSet/>
      <dgm:spPr/>
      <dgm:t>
        <a:bodyPr/>
        <a:lstStyle/>
        <a:p>
          <a:endParaRPr lang="en-US"/>
        </a:p>
      </dgm:t>
    </dgm:pt>
    <dgm:pt modelId="{B104AA7F-8BF7-4B5A-8B93-25D0B545B446}">
      <dgm:prSet phldrT="[Text]"/>
      <dgm:spPr/>
      <dgm:t>
        <a:bodyPr/>
        <a:lstStyle/>
        <a:p>
          <a:r>
            <a:rPr lang="en-US" dirty="0" smtClean="0"/>
            <a:t>Insulating shield finished</a:t>
          </a:r>
          <a:endParaRPr lang="en-US" dirty="0"/>
        </a:p>
      </dgm:t>
    </dgm:pt>
    <dgm:pt modelId="{EFFD8B59-66B5-4C37-A1C1-775AA88800BD}" type="parTrans" cxnId="{7F1B82C3-1983-4A59-8C69-F1E1ED872CAB}">
      <dgm:prSet/>
      <dgm:spPr/>
      <dgm:t>
        <a:bodyPr/>
        <a:lstStyle/>
        <a:p>
          <a:endParaRPr lang="en-US"/>
        </a:p>
      </dgm:t>
    </dgm:pt>
    <dgm:pt modelId="{97C4D797-AAE0-4BF0-804A-F21BFFD97860}" type="sibTrans" cxnId="{7F1B82C3-1983-4A59-8C69-F1E1ED872CAB}">
      <dgm:prSet/>
      <dgm:spPr/>
      <dgm:t>
        <a:bodyPr/>
        <a:lstStyle/>
        <a:p>
          <a:endParaRPr lang="en-US"/>
        </a:p>
      </dgm:t>
    </dgm:pt>
    <dgm:pt modelId="{1CFAA59C-3084-44BE-81AB-54D037DAD9ED}">
      <dgm:prSet phldrT="[Text]"/>
      <dgm:spPr/>
      <dgm:t>
        <a:bodyPr/>
        <a:lstStyle/>
        <a:p>
          <a:r>
            <a:rPr lang="en-US" dirty="0" smtClean="0"/>
            <a:t>Removal of obsolete services started</a:t>
          </a:r>
          <a:endParaRPr lang="en-US" dirty="0"/>
        </a:p>
      </dgm:t>
    </dgm:pt>
    <dgm:pt modelId="{9E99ECEF-B5EF-43B3-95BA-453C39D88C87}" type="parTrans" cxnId="{FB9FFF53-3F56-4441-953B-C63036953A0D}">
      <dgm:prSet/>
      <dgm:spPr/>
      <dgm:t>
        <a:bodyPr/>
        <a:lstStyle/>
        <a:p>
          <a:endParaRPr lang="en-US"/>
        </a:p>
      </dgm:t>
    </dgm:pt>
    <dgm:pt modelId="{84EC6DAB-D537-4B99-9E33-D2F6453D3CC9}" type="sibTrans" cxnId="{FB9FFF53-3F56-4441-953B-C63036953A0D}">
      <dgm:prSet/>
      <dgm:spPr/>
      <dgm:t>
        <a:bodyPr/>
        <a:lstStyle/>
        <a:p>
          <a:endParaRPr lang="en-US"/>
        </a:p>
      </dgm:t>
    </dgm:pt>
    <dgm:pt modelId="{D1F07092-D3F3-4D41-8D21-7A9092DE3A01}">
      <dgm:prSet phldrT="[Text]"/>
      <dgm:spPr/>
      <dgm:t>
        <a:bodyPr/>
        <a:lstStyle/>
        <a:p>
          <a:r>
            <a:rPr lang="en-US" dirty="0" smtClean="0"/>
            <a:t>The funding for additional space and equipment secured</a:t>
          </a:r>
          <a:endParaRPr lang="en-US" dirty="0"/>
        </a:p>
      </dgm:t>
    </dgm:pt>
    <dgm:pt modelId="{2AF12C40-40E5-4D29-820E-6BC6F5D14667}" type="parTrans" cxnId="{DA727B05-1D2B-4B6C-ACDE-ED60B0C6E63D}">
      <dgm:prSet/>
      <dgm:spPr/>
      <dgm:t>
        <a:bodyPr/>
        <a:lstStyle/>
        <a:p>
          <a:endParaRPr lang="en-US"/>
        </a:p>
      </dgm:t>
    </dgm:pt>
    <dgm:pt modelId="{96695ECB-AF43-4F60-9B80-E4496EED9276}" type="sibTrans" cxnId="{DA727B05-1D2B-4B6C-ACDE-ED60B0C6E63D}">
      <dgm:prSet/>
      <dgm:spPr/>
      <dgm:t>
        <a:bodyPr/>
        <a:lstStyle/>
        <a:p>
          <a:endParaRPr lang="en-US"/>
        </a:p>
      </dgm:t>
    </dgm:pt>
    <dgm:pt modelId="{3E7BAA61-227D-4C7A-9612-756A9ACFDB6B}" type="pres">
      <dgm:prSet presAssocID="{DE5B2E86-8728-4AA0-AE01-02B7F4D62E49}" presName="linear" presStyleCnt="0">
        <dgm:presLayoutVars>
          <dgm:animLvl val="lvl"/>
          <dgm:resizeHandles val="exact"/>
        </dgm:presLayoutVars>
      </dgm:prSet>
      <dgm:spPr/>
      <dgm:t>
        <a:bodyPr/>
        <a:lstStyle/>
        <a:p>
          <a:endParaRPr lang="en-US"/>
        </a:p>
      </dgm:t>
    </dgm:pt>
    <dgm:pt modelId="{9AD6D4FA-41F1-4C96-A965-EED75D2A6ADF}" type="pres">
      <dgm:prSet presAssocID="{AEEE3603-5373-4431-AD9D-EDBEB69E657C}" presName="parentText" presStyleLbl="node1" presStyleIdx="0" presStyleCnt="2">
        <dgm:presLayoutVars>
          <dgm:chMax val="0"/>
          <dgm:bulletEnabled val="1"/>
        </dgm:presLayoutVars>
      </dgm:prSet>
      <dgm:spPr/>
      <dgm:t>
        <a:bodyPr/>
        <a:lstStyle/>
        <a:p>
          <a:endParaRPr lang="en-US"/>
        </a:p>
      </dgm:t>
    </dgm:pt>
    <dgm:pt modelId="{BF76245E-3283-4A4A-9F26-777309B94FE2}" type="pres">
      <dgm:prSet presAssocID="{AEEE3603-5373-4431-AD9D-EDBEB69E657C}" presName="childText" presStyleLbl="revTx" presStyleIdx="0" presStyleCnt="2">
        <dgm:presLayoutVars>
          <dgm:bulletEnabled val="1"/>
        </dgm:presLayoutVars>
      </dgm:prSet>
      <dgm:spPr/>
      <dgm:t>
        <a:bodyPr/>
        <a:lstStyle/>
        <a:p>
          <a:endParaRPr lang="en-US"/>
        </a:p>
      </dgm:t>
    </dgm:pt>
    <dgm:pt modelId="{AD4DBBCF-EA5C-4AB4-B261-1C8D7F2EFA7C}" type="pres">
      <dgm:prSet presAssocID="{7DAA3129-F4EE-4B3F-82A2-ED1F29AD858F}" presName="parentText" presStyleLbl="node1" presStyleIdx="1" presStyleCnt="2">
        <dgm:presLayoutVars>
          <dgm:chMax val="0"/>
          <dgm:bulletEnabled val="1"/>
        </dgm:presLayoutVars>
      </dgm:prSet>
      <dgm:spPr/>
      <dgm:t>
        <a:bodyPr/>
        <a:lstStyle/>
        <a:p>
          <a:endParaRPr lang="en-US"/>
        </a:p>
      </dgm:t>
    </dgm:pt>
    <dgm:pt modelId="{4FD5632C-8172-45DE-93F6-1DB1EFBC1F36}" type="pres">
      <dgm:prSet presAssocID="{7DAA3129-F4EE-4B3F-82A2-ED1F29AD858F}" presName="childText" presStyleLbl="revTx" presStyleIdx="1" presStyleCnt="2">
        <dgm:presLayoutVars>
          <dgm:bulletEnabled val="1"/>
        </dgm:presLayoutVars>
      </dgm:prSet>
      <dgm:spPr/>
      <dgm:t>
        <a:bodyPr/>
        <a:lstStyle/>
        <a:p>
          <a:endParaRPr lang="en-US"/>
        </a:p>
      </dgm:t>
    </dgm:pt>
  </dgm:ptLst>
  <dgm:cxnLst>
    <dgm:cxn modelId="{A6C2CD4D-809A-4843-BDD2-5CEB7BC29B0B}" type="presOf" srcId="{D1F07092-D3F3-4D41-8D21-7A9092DE3A01}" destId="{4FD5632C-8172-45DE-93F6-1DB1EFBC1F36}" srcOrd="0" destOrd="2" presId="urn:microsoft.com/office/officeart/2005/8/layout/vList2"/>
    <dgm:cxn modelId="{55ACD03B-B5D7-41DF-B118-12BC4521F129}" type="presOf" srcId="{DE5B2E86-8728-4AA0-AE01-02B7F4D62E49}" destId="{3E7BAA61-227D-4C7A-9612-756A9ACFDB6B}" srcOrd="0" destOrd="0" presId="urn:microsoft.com/office/officeart/2005/8/layout/vList2"/>
    <dgm:cxn modelId="{FB9FFF53-3F56-4441-953B-C63036953A0D}" srcId="{7DAA3129-F4EE-4B3F-82A2-ED1F29AD858F}" destId="{1CFAA59C-3084-44BE-81AB-54D037DAD9ED}" srcOrd="1" destOrd="0" parTransId="{9E99ECEF-B5EF-43B3-95BA-453C39D88C87}" sibTransId="{84EC6DAB-D537-4B99-9E33-D2F6453D3CC9}"/>
    <dgm:cxn modelId="{7F1B82C3-1983-4A59-8C69-F1E1ED872CAB}" srcId="{7DAA3129-F4EE-4B3F-82A2-ED1F29AD858F}" destId="{B104AA7F-8BF7-4B5A-8B93-25D0B545B446}" srcOrd="0" destOrd="0" parTransId="{EFFD8B59-66B5-4C37-A1C1-775AA88800BD}" sibTransId="{97C4D797-AAE0-4BF0-804A-F21BFFD97860}"/>
    <dgm:cxn modelId="{A155C2F2-C3B6-446A-A3BE-1110C09AC0B4}" srcId="{AEEE3603-5373-4431-AD9D-EDBEB69E657C}" destId="{0405D989-5308-4B40-9605-AD989FB5F71E}" srcOrd="2" destOrd="0" parTransId="{92420B86-0BAC-4E09-9ED8-1FC882C6FC6B}" sibTransId="{0AD4FF96-A607-4230-8B94-67EF470C8328}"/>
    <dgm:cxn modelId="{68EE2176-9A92-4D53-B78E-0391FF96C59F}" type="presOf" srcId="{917978B2-F05B-4004-A5FF-88975AE691C5}" destId="{BF76245E-3283-4A4A-9F26-777309B94FE2}" srcOrd="0" destOrd="0" presId="urn:microsoft.com/office/officeart/2005/8/layout/vList2"/>
    <dgm:cxn modelId="{3B916640-8175-41FB-8B65-FF8FE05326A9}" type="presOf" srcId="{F0FB8EA5-3726-4790-B4DF-5DECD36D8F9C}" destId="{BF76245E-3283-4A4A-9F26-777309B94FE2}" srcOrd="0" destOrd="1" presId="urn:microsoft.com/office/officeart/2005/8/layout/vList2"/>
    <dgm:cxn modelId="{DB5C2DE2-8120-4700-8094-D40F5B3153F6}" type="presOf" srcId="{B104AA7F-8BF7-4B5A-8B93-25D0B545B446}" destId="{4FD5632C-8172-45DE-93F6-1DB1EFBC1F36}" srcOrd="0" destOrd="0" presId="urn:microsoft.com/office/officeart/2005/8/layout/vList2"/>
    <dgm:cxn modelId="{2B0EC806-B7D5-4254-9BC0-3F2E4BC62381}" srcId="{DE5B2E86-8728-4AA0-AE01-02B7F4D62E49}" destId="{AEEE3603-5373-4431-AD9D-EDBEB69E657C}" srcOrd="0" destOrd="0" parTransId="{49464201-1041-4153-8052-477D1670E956}" sibTransId="{78617AA0-ECFA-4650-A9BD-B0484FD894A0}"/>
    <dgm:cxn modelId="{DA727B05-1D2B-4B6C-ACDE-ED60B0C6E63D}" srcId="{7DAA3129-F4EE-4B3F-82A2-ED1F29AD858F}" destId="{D1F07092-D3F3-4D41-8D21-7A9092DE3A01}" srcOrd="2" destOrd="0" parTransId="{2AF12C40-40E5-4D29-820E-6BC6F5D14667}" sibTransId="{96695ECB-AF43-4F60-9B80-E4496EED9276}"/>
    <dgm:cxn modelId="{D76AE856-5206-4245-888A-5EFEB4AFE19E}" type="presOf" srcId="{AEEE3603-5373-4431-AD9D-EDBEB69E657C}" destId="{9AD6D4FA-41F1-4C96-A965-EED75D2A6ADF}" srcOrd="0" destOrd="0" presId="urn:microsoft.com/office/officeart/2005/8/layout/vList2"/>
    <dgm:cxn modelId="{E36FF4BC-B384-404D-80F1-331D073121AE}" srcId="{DE5B2E86-8728-4AA0-AE01-02B7F4D62E49}" destId="{7DAA3129-F4EE-4B3F-82A2-ED1F29AD858F}" srcOrd="1" destOrd="0" parTransId="{7E252897-81F9-4992-94EA-9DCA6808FF0B}" sibTransId="{9F00A27D-EE76-43FD-96DA-40A02C95A172}"/>
    <dgm:cxn modelId="{73AEFF28-71E4-4D3E-BE31-CE0DADA1B682}" type="presOf" srcId="{1CFAA59C-3084-44BE-81AB-54D037DAD9ED}" destId="{4FD5632C-8172-45DE-93F6-1DB1EFBC1F36}" srcOrd="0" destOrd="1" presId="urn:microsoft.com/office/officeart/2005/8/layout/vList2"/>
    <dgm:cxn modelId="{EB593747-C0D5-46A5-809B-E325B9618902}" srcId="{AEEE3603-5373-4431-AD9D-EDBEB69E657C}" destId="{917978B2-F05B-4004-A5FF-88975AE691C5}" srcOrd="0" destOrd="0" parTransId="{F640AAEA-8D24-45D0-992D-5DDD013AE2B5}" sibTransId="{0A3C993A-207A-4806-BB8C-6DB50A1593A8}"/>
    <dgm:cxn modelId="{DC4F8AE4-0213-4769-A1DB-923600B3F804}" type="presOf" srcId="{0405D989-5308-4B40-9605-AD989FB5F71E}" destId="{BF76245E-3283-4A4A-9F26-777309B94FE2}" srcOrd="0" destOrd="2" presId="urn:microsoft.com/office/officeart/2005/8/layout/vList2"/>
    <dgm:cxn modelId="{0214D79C-2A83-4618-9692-6AA7012A3C15}" srcId="{AEEE3603-5373-4431-AD9D-EDBEB69E657C}" destId="{F0FB8EA5-3726-4790-B4DF-5DECD36D8F9C}" srcOrd="1" destOrd="0" parTransId="{608977D1-44E9-41B5-9D7B-B502DDDF210B}" sibTransId="{521A1528-2906-457F-9DCD-694EB384B27C}"/>
    <dgm:cxn modelId="{548849F3-B442-467B-AD33-462BF452B2A1}" type="presOf" srcId="{7DAA3129-F4EE-4B3F-82A2-ED1F29AD858F}" destId="{AD4DBBCF-EA5C-4AB4-B261-1C8D7F2EFA7C}" srcOrd="0" destOrd="0" presId="urn:microsoft.com/office/officeart/2005/8/layout/vList2"/>
    <dgm:cxn modelId="{36040198-0270-4ECE-BA35-B670666D2522}" type="presParOf" srcId="{3E7BAA61-227D-4C7A-9612-756A9ACFDB6B}" destId="{9AD6D4FA-41F1-4C96-A965-EED75D2A6ADF}" srcOrd="0" destOrd="0" presId="urn:microsoft.com/office/officeart/2005/8/layout/vList2"/>
    <dgm:cxn modelId="{7F7D26E9-A7CF-4C82-970B-B4EF7275C3E2}" type="presParOf" srcId="{3E7BAA61-227D-4C7A-9612-756A9ACFDB6B}" destId="{BF76245E-3283-4A4A-9F26-777309B94FE2}" srcOrd="1" destOrd="0" presId="urn:microsoft.com/office/officeart/2005/8/layout/vList2"/>
    <dgm:cxn modelId="{8053AAE5-11E0-427F-943E-F3339EDFD1F4}" type="presParOf" srcId="{3E7BAA61-227D-4C7A-9612-756A9ACFDB6B}" destId="{AD4DBBCF-EA5C-4AB4-B261-1C8D7F2EFA7C}" srcOrd="2" destOrd="0" presId="urn:microsoft.com/office/officeart/2005/8/layout/vList2"/>
    <dgm:cxn modelId="{CE0B95E6-2DEA-428F-96D7-ED13FE7D048A}" type="presParOf" srcId="{3E7BAA61-227D-4C7A-9612-756A9ACFDB6B}" destId="{4FD5632C-8172-45DE-93F6-1DB1EFBC1F36}"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63F1CF2-FC10-4AF6-9A38-E5DD2BC3994B}"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B28186BC-FC95-457B-BA20-B9744356844A}">
      <dgm:prSet phldrT="[Text]"/>
      <dgm:spPr/>
      <dgm:t>
        <a:bodyPr/>
        <a:lstStyle/>
        <a:p>
          <a:r>
            <a:rPr lang="en-US" dirty="0" smtClean="0"/>
            <a:t>Measurement</a:t>
          </a:r>
          <a:endParaRPr lang="en-US" dirty="0"/>
        </a:p>
      </dgm:t>
    </dgm:pt>
    <dgm:pt modelId="{3F3F5DEC-C82A-432A-89A1-43FEEE1C84D8}" type="parTrans" cxnId="{4FAE7C4A-5F73-469C-9F5E-70F6848571A9}">
      <dgm:prSet/>
      <dgm:spPr/>
      <dgm:t>
        <a:bodyPr/>
        <a:lstStyle/>
        <a:p>
          <a:endParaRPr lang="en-US"/>
        </a:p>
      </dgm:t>
    </dgm:pt>
    <dgm:pt modelId="{DFC56726-E243-4DBF-A59B-97068F87D351}" type="sibTrans" cxnId="{4FAE7C4A-5F73-469C-9F5E-70F6848571A9}">
      <dgm:prSet/>
      <dgm:spPr/>
      <dgm:t>
        <a:bodyPr/>
        <a:lstStyle/>
        <a:p>
          <a:endParaRPr lang="en-US"/>
        </a:p>
      </dgm:t>
    </dgm:pt>
    <dgm:pt modelId="{F4FB7CD4-0BA1-4DC7-AE65-81A28F12E13B}">
      <dgm:prSet phldrT="[Text]"/>
      <dgm:spPr/>
      <dgm:t>
        <a:bodyPr/>
        <a:lstStyle/>
        <a:p>
          <a:r>
            <a:rPr lang="en-US" dirty="0" smtClean="0"/>
            <a:t>Electron-nucleus scattering</a:t>
          </a:r>
          <a:endParaRPr lang="en-US" dirty="0"/>
        </a:p>
      </dgm:t>
    </dgm:pt>
    <dgm:pt modelId="{C41CDB7F-BD9A-4BB5-80F5-F99A9BBF25F5}" type="parTrans" cxnId="{A8BFC0AA-61BB-4774-B6DA-700446328545}">
      <dgm:prSet/>
      <dgm:spPr/>
      <dgm:t>
        <a:bodyPr/>
        <a:lstStyle/>
        <a:p>
          <a:endParaRPr lang="en-US"/>
        </a:p>
      </dgm:t>
    </dgm:pt>
    <dgm:pt modelId="{0A824E8C-5160-4413-B154-16A6464C6515}" type="sibTrans" cxnId="{A8BFC0AA-61BB-4774-B6DA-700446328545}">
      <dgm:prSet/>
      <dgm:spPr/>
      <dgm:t>
        <a:bodyPr/>
        <a:lstStyle/>
        <a:p>
          <a:endParaRPr lang="en-US"/>
        </a:p>
      </dgm:t>
    </dgm:pt>
    <dgm:pt modelId="{1C895B93-7DB6-4747-94C0-F698F8233906}">
      <dgm:prSet phldrT="[Text]"/>
      <dgm:spPr/>
      <dgm:t>
        <a:bodyPr/>
        <a:lstStyle/>
        <a:p>
          <a:r>
            <a:rPr lang="en-US" dirty="0" smtClean="0"/>
            <a:t>Parameter space coverage</a:t>
          </a:r>
          <a:endParaRPr lang="en-US" dirty="0"/>
        </a:p>
      </dgm:t>
    </dgm:pt>
    <dgm:pt modelId="{EE16F311-20B9-4746-AACD-CA331570D988}" type="parTrans" cxnId="{56EA078A-9E3D-40A1-BF49-383F5D1FBD19}">
      <dgm:prSet/>
      <dgm:spPr/>
      <dgm:t>
        <a:bodyPr/>
        <a:lstStyle/>
        <a:p>
          <a:endParaRPr lang="en-US"/>
        </a:p>
      </dgm:t>
    </dgm:pt>
    <dgm:pt modelId="{CC782611-F76B-4D4F-8C88-263C27DD402A}" type="sibTrans" cxnId="{56EA078A-9E3D-40A1-BF49-383F5D1FBD19}">
      <dgm:prSet/>
      <dgm:spPr/>
      <dgm:t>
        <a:bodyPr/>
        <a:lstStyle/>
        <a:p>
          <a:endParaRPr lang="en-US"/>
        </a:p>
      </dgm:t>
    </dgm:pt>
    <dgm:pt modelId="{144A71FD-1E33-4C47-9B32-2FCF20FF463F}">
      <dgm:prSet phldrT="[Text]"/>
      <dgm:spPr/>
      <dgm:t>
        <a:bodyPr/>
        <a:lstStyle/>
        <a:p>
          <a:r>
            <a:rPr lang="en-US" dirty="0" smtClean="0"/>
            <a:t>Low dark photon mass</a:t>
          </a:r>
          <a:endParaRPr lang="en-US" dirty="0"/>
        </a:p>
      </dgm:t>
    </dgm:pt>
    <dgm:pt modelId="{78817BBA-A751-430D-BCC0-80D94EC4F423}" type="parTrans" cxnId="{3E41BF2B-7137-4F85-B96D-3F176BCFE878}">
      <dgm:prSet/>
      <dgm:spPr/>
      <dgm:t>
        <a:bodyPr/>
        <a:lstStyle/>
        <a:p>
          <a:endParaRPr lang="en-US"/>
        </a:p>
      </dgm:t>
    </dgm:pt>
    <dgm:pt modelId="{8DE33577-9300-44AB-9B86-76F0F9F4C86D}" type="sibTrans" cxnId="{3E41BF2B-7137-4F85-B96D-3F176BCFE878}">
      <dgm:prSet/>
      <dgm:spPr/>
      <dgm:t>
        <a:bodyPr/>
        <a:lstStyle/>
        <a:p>
          <a:endParaRPr lang="en-US"/>
        </a:p>
      </dgm:t>
    </dgm:pt>
    <dgm:pt modelId="{7D617B24-0874-4800-8A95-2F485830A1EC}">
      <dgm:prSet phldrT="[Text]"/>
      <dgm:spPr/>
      <dgm:t>
        <a:bodyPr/>
        <a:lstStyle/>
        <a:p>
          <a:r>
            <a:rPr lang="en-US" dirty="0" smtClean="0"/>
            <a:t>Requirements</a:t>
          </a:r>
          <a:endParaRPr lang="en-US" dirty="0"/>
        </a:p>
      </dgm:t>
    </dgm:pt>
    <dgm:pt modelId="{386A8AE1-8A68-487E-9FAA-8AF38A980E59}" type="parTrans" cxnId="{7ABBE21B-CE81-4FBD-8CA8-3D9F37B118AC}">
      <dgm:prSet/>
      <dgm:spPr/>
      <dgm:t>
        <a:bodyPr/>
        <a:lstStyle/>
        <a:p>
          <a:endParaRPr lang="en-US"/>
        </a:p>
      </dgm:t>
    </dgm:pt>
    <dgm:pt modelId="{6266A8B9-0B13-4420-8840-0C4CD1CA83C8}" type="sibTrans" cxnId="{7ABBE21B-CE81-4FBD-8CA8-3D9F37B118AC}">
      <dgm:prSet/>
      <dgm:spPr/>
      <dgm:t>
        <a:bodyPr/>
        <a:lstStyle/>
        <a:p>
          <a:endParaRPr lang="en-US"/>
        </a:p>
      </dgm:t>
    </dgm:pt>
    <dgm:pt modelId="{7ABECC9C-9E61-41E1-A621-9517E5F5A1B7}">
      <dgm:prSet phldrT="[Text]"/>
      <dgm:spPr/>
      <dgm:t>
        <a:bodyPr/>
        <a:lstStyle/>
        <a:p>
          <a:r>
            <a:rPr lang="en-US" dirty="0" smtClean="0"/>
            <a:t>Relatively high coupling</a:t>
          </a:r>
          <a:endParaRPr lang="en-US" dirty="0"/>
        </a:p>
      </dgm:t>
    </dgm:pt>
    <dgm:pt modelId="{AA65428D-2266-4E99-B029-DE954D25E5EB}" type="parTrans" cxnId="{7D777499-B04E-4E71-802D-61B0F7A685E2}">
      <dgm:prSet/>
      <dgm:spPr/>
      <dgm:t>
        <a:bodyPr/>
        <a:lstStyle/>
        <a:p>
          <a:endParaRPr lang="en-US"/>
        </a:p>
      </dgm:t>
    </dgm:pt>
    <dgm:pt modelId="{0672893D-6593-428E-B1D2-61FE448822D0}" type="sibTrans" cxnId="{7D777499-B04E-4E71-802D-61B0F7A685E2}">
      <dgm:prSet/>
      <dgm:spPr/>
      <dgm:t>
        <a:bodyPr/>
        <a:lstStyle/>
        <a:p>
          <a:endParaRPr lang="en-US"/>
        </a:p>
      </dgm:t>
    </dgm:pt>
    <dgm:pt modelId="{CD907701-FD44-42D4-AF33-33E004937E49}">
      <dgm:prSet phldrT="[Text]"/>
      <dgm:spPr/>
      <dgm:t>
        <a:bodyPr/>
        <a:lstStyle/>
        <a:p>
          <a:r>
            <a:rPr lang="en-US" dirty="0" smtClean="0"/>
            <a:t>Bump search on the SM spectrum</a:t>
          </a:r>
          <a:endParaRPr lang="en-US" dirty="0"/>
        </a:p>
      </dgm:t>
    </dgm:pt>
    <dgm:pt modelId="{849C5953-27C9-44E1-BB11-ED8F347CC2CB}" type="parTrans" cxnId="{0758FEF8-BF44-49BA-B2E0-080EACB6889B}">
      <dgm:prSet/>
      <dgm:spPr/>
      <dgm:t>
        <a:bodyPr/>
        <a:lstStyle/>
        <a:p>
          <a:endParaRPr lang="en-US"/>
        </a:p>
      </dgm:t>
    </dgm:pt>
    <dgm:pt modelId="{6D9AB0D4-27CD-4B2A-A3C4-7C908B61EC0A}" type="sibTrans" cxnId="{0758FEF8-BF44-49BA-B2E0-080EACB6889B}">
      <dgm:prSet/>
      <dgm:spPr/>
      <dgm:t>
        <a:bodyPr/>
        <a:lstStyle/>
        <a:p>
          <a:endParaRPr lang="en-US"/>
        </a:p>
      </dgm:t>
    </dgm:pt>
    <dgm:pt modelId="{E3EC4F1F-A935-49E5-9985-C9938880280A}">
      <dgm:prSet phldrT="[Text]"/>
      <dgm:spPr/>
      <dgm:t>
        <a:bodyPr/>
        <a:lstStyle/>
        <a:p>
          <a:r>
            <a:rPr lang="en-US" dirty="0" smtClean="0"/>
            <a:t>High momentum resolution</a:t>
          </a:r>
          <a:endParaRPr lang="en-US" dirty="0"/>
        </a:p>
      </dgm:t>
    </dgm:pt>
    <dgm:pt modelId="{CABE8E8C-8A77-42E6-823F-80E7154576BD}" type="parTrans" cxnId="{22126AA0-E843-4B75-8400-2781A6A9CB10}">
      <dgm:prSet/>
      <dgm:spPr/>
      <dgm:t>
        <a:bodyPr/>
        <a:lstStyle/>
        <a:p>
          <a:endParaRPr lang="en-US"/>
        </a:p>
      </dgm:t>
    </dgm:pt>
    <dgm:pt modelId="{830A6E5A-DB9C-4963-BD4B-716D538F8197}" type="sibTrans" cxnId="{22126AA0-E843-4B75-8400-2781A6A9CB10}">
      <dgm:prSet/>
      <dgm:spPr/>
      <dgm:t>
        <a:bodyPr/>
        <a:lstStyle/>
        <a:p>
          <a:endParaRPr lang="en-US"/>
        </a:p>
      </dgm:t>
    </dgm:pt>
    <dgm:pt modelId="{59A8CDA7-4BB0-40A6-89C6-9BA9FE2CE812}">
      <dgm:prSet phldrT="[Text]"/>
      <dgm:spPr/>
      <dgm:t>
        <a:bodyPr/>
        <a:lstStyle/>
        <a:p>
          <a:r>
            <a:rPr lang="en-US" dirty="0" smtClean="0"/>
            <a:t>High luminosity </a:t>
          </a:r>
          <a:endParaRPr lang="en-US" dirty="0"/>
        </a:p>
      </dgm:t>
    </dgm:pt>
    <dgm:pt modelId="{6EAF1563-5A95-4CAF-8969-AE38FCC26491}" type="parTrans" cxnId="{F548A990-1ACB-4D51-9E3F-331898468D1E}">
      <dgm:prSet/>
      <dgm:spPr/>
      <dgm:t>
        <a:bodyPr/>
        <a:lstStyle/>
        <a:p>
          <a:endParaRPr lang="en-US"/>
        </a:p>
      </dgm:t>
    </dgm:pt>
    <dgm:pt modelId="{44E4D8A2-94F4-4FA8-82E6-F7EB97553E8B}" type="sibTrans" cxnId="{F548A990-1ACB-4D51-9E3F-331898468D1E}">
      <dgm:prSet/>
      <dgm:spPr/>
      <dgm:t>
        <a:bodyPr/>
        <a:lstStyle/>
        <a:p>
          <a:endParaRPr lang="en-US"/>
        </a:p>
      </dgm:t>
    </dgm:pt>
    <dgm:pt modelId="{79C36041-4E3D-4BA7-92DE-29CC87FACA72}">
      <dgm:prSet phldrT="[Text]"/>
      <dgm:spPr/>
      <dgm:t>
        <a:bodyPr/>
        <a:lstStyle/>
        <a:p>
          <a:r>
            <a:rPr lang="en-US" dirty="0" smtClean="0"/>
            <a:t>Measurement of the </a:t>
          </a:r>
          <a:r>
            <a:rPr lang="en-US" dirty="0" err="1" smtClean="0"/>
            <a:t>e</a:t>
          </a:r>
          <a:r>
            <a:rPr lang="en-US" baseline="30000" dirty="0" err="1" smtClean="0"/>
            <a:t>+</a:t>
          </a:r>
          <a:r>
            <a:rPr lang="en-US" dirty="0" err="1" smtClean="0"/>
            <a:t>e</a:t>
          </a:r>
          <a:r>
            <a:rPr lang="en-US" baseline="30000" dirty="0" smtClean="0"/>
            <a:t>-</a:t>
          </a:r>
          <a:r>
            <a:rPr lang="en-US" dirty="0" smtClean="0"/>
            <a:t> invariant mass</a:t>
          </a:r>
          <a:endParaRPr lang="en-US" dirty="0"/>
        </a:p>
      </dgm:t>
    </dgm:pt>
    <dgm:pt modelId="{F6E28FD8-D274-401F-A36D-F9EDA001A566}" type="parTrans" cxnId="{CF0FFD33-E659-4B82-94E3-748F5F209CC2}">
      <dgm:prSet/>
      <dgm:spPr/>
      <dgm:t>
        <a:bodyPr/>
        <a:lstStyle/>
        <a:p>
          <a:endParaRPr lang="en-US"/>
        </a:p>
      </dgm:t>
    </dgm:pt>
    <dgm:pt modelId="{AFA337B8-DF36-4D16-AB7A-FB5B8ED45153}" type="sibTrans" cxnId="{CF0FFD33-E659-4B82-94E3-748F5F209CC2}">
      <dgm:prSet/>
      <dgm:spPr/>
      <dgm:t>
        <a:bodyPr/>
        <a:lstStyle/>
        <a:p>
          <a:endParaRPr lang="en-US"/>
        </a:p>
      </dgm:t>
    </dgm:pt>
    <dgm:pt modelId="{50B2BAD4-90DE-4880-9229-FE0214B8B463}">
      <dgm:prSet phldrT="[Text]"/>
      <dgm:spPr/>
      <dgm:t>
        <a:bodyPr/>
        <a:lstStyle/>
        <a:p>
          <a:r>
            <a:rPr lang="en-US" dirty="0" smtClean="0"/>
            <a:t>High efficiency at low electron momenta</a:t>
          </a:r>
          <a:endParaRPr lang="en-US" dirty="0"/>
        </a:p>
      </dgm:t>
    </dgm:pt>
    <dgm:pt modelId="{C95ACC4D-AE09-4BB2-AA75-4E73D3B3A39C}" type="parTrans" cxnId="{043D0555-672A-4436-A5AA-85C73E325651}">
      <dgm:prSet/>
      <dgm:spPr/>
      <dgm:t>
        <a:bodyPr/>
        <a:lstStyle/>
        <a:p>
          <a:endParaRPr lang="en-US"/>
        </a:p>
      </dgm:t>
    </dgm:pt>
    <dgm:pt modelId="{334685D5-F50C-4F72-89D1-2DC8C3F3BC1B}" type="sibTrans" cxnId="{043D0555-672A-4436-A5AA-85C73E325651}">
      <dgm:prSet/>
      <dgm:spPr/>
      <dgm:t>
        <a:bodyPr/>
        <a:lstStyle/>
        <a:p>
          <a:endParaRPr lang="en-US"/>
        </a:p>
      </dgm:t>
    </dgm:pt>
    <dgm:pt modelId="{B44DFAD9-35B5-4DD0-A3EE-BE5EB5E9BE5D}">
      <dgm:prSet phldrT="[Text]"/>
      <dgm:spPr/>
      <dgm:t>
        <a:bodyPr/>
        <a:lstStyle/>
        <a:p>
          <a:r>
            <a:rPr lang="en-US" dirty="0" smtClean="0"/>
            <a:t>Cover the area more promising to reconcile g-2</a:t>
          </a:r>
          <a:endParaRPr lang="en-US" dirty="0"/>
        </a:p>
      </dgm:t>
    </dgm:pt>
    <dgm:pt modelId="{57132D54-520E-4864-BF28-9EF2340F9490}" type="parTrans" cxnId="{DA105C36-87DD-4921-ABD0-31DE777C6CD9}">
      <dgm:prSet/>
      <dgm:spPr/>
      <dgm:t>
        <a:bodyPr/>
        <a:lstStyle/>
        <a:p>
          <a:endParaRPr lang="en-US"/>
        </a:p>
      </dgm:t>
    </dgm:pt>
    <dgm:pt modelId="{10F9D460-DF60-4141-9919-FDDD13D3EBE9}" type="sibTrans" cxnId="{DA105C36-87DD-4921-ABD0-31DE777C6CD9}">
      <dgm:prSet/>
      <dgm:spPr/>
      <dgm:t>
        <a:bodyPr/>
        <a:lstStyle/>
        <a:p>
          <a:endParaRPr lang="en-US"/>
        </a:p>
      </dgm:t>
    </dgm:pt>
    <dgm:pt modelId="{333CC3F1-0111-417A-9CA9-5549CD7F1E47}">
      <dgm:prSet phldrT="[Text]"/>
      <dgm:spPr/>
      <dgm:t>
        <a:bodyPr/>
        <a:lstStyle/>
        <a:p>
          <a:r>
            <a:rPr lang="en-US" dirty="0" smtClean="0"/>
            <a:t>Minimize multiple scattering</a:t>
          </a:r>
          <a:endParaRPr lang="en-US" dirty="0"/>
        </a:p>
      </dgm:t>
    </dgm:pt>
    <dgm:pt modelId="{1582E24D-5128-4FE7-9074-9BF803C7FD2A}" type="parTrans" cxnId="{57E726E7-15C4-4243-B179-3BAA30B4989A}">
      <dgm:prSet/>
      <dgm:spPr/>
    </dgm:pt>
    <dgm:pt modelId="{4A48DC53-91B8-411C-B52D-A5D508D8C95A}" type="sibTrans" cxnId="{57E726E7-15C4-4243-B179-3BAA30B4989A}">
      <dgm:prSet/>
      <dgm:spPr/>
    </dgm:pt>
    <dgm:pt modelId="{38E5AB28-6407-40DF-918E-3BB072B451B4}" type="pres">
      <dgm:prSet presAssocID="{063F1CF2-FC10-4AF6-9A38-E5DD2BC3994B}" presName="linear" presStyleCnt="0">
        <dgm:presLayoutVars>
          <dgm:dir/>
          <dgm:animLvl val="lvl"/>
          <dgm:resizeHandles val="exact"/>
        </dgm:presLayoutVars>
      </dgm:prSet>
      <dgm:spPr/>
      <dgm:t>
        <a:bodyPr/>
        <a:lstStyle/>
        <a:p>
          <a:endParaRPr lang="en-US"/>
        </a:p>
      </dgm:t>
    </dgm:pt>
    <dgm:pt modelId="{A20D8BA5-5859-4D77-B439-75DB5ACA9F23}" type="pres">
      <dgm:prSet presAssocID="{1C895B93-7DB6-4747-94C0-F698F8233906}" presName="parentLin" presStyleCnt="0"/>
      <dgm:spPr/>
      <dgm:t>
        <a:bodyPr/>
        <a:lstStyle/>
        <a:p>
          <a:endParaRPr lang="en-US"/>
        </a:p>
      </dgm:t>
    </dgm:pt>
    <dgm:pt modelId="{BAFD46E9-3F08-4758-ABAD-4D13576E7C18}" type="pres">
      <dgm:prSet presAssocID="{1C895B93-7DB6-4747-94C0-F698F8233906}" presName="parentLeftMargin" presStyleLbl="node1" presStyleIdx="0" presStyleCnt="3"/>
      <dgm:spPr/>
      <dgm:t>
        <a:bodyPr/>
        <a:lstStyle/>
        <a:p>
          <a:endParaRPr lang="en-US"/>
        </a:p>
      </dgm:t>
    </dgm:pt>
    <dgm:pt modelId="{5233D232-80DA-4EEC-83BB-895135AA5FDA}" type="pres">
      <dgm:prSet presAssocID="{1C895B93-7DB6-4747-94C0-F698F8233906}" presName="parentText" presStyleLbl="node1" presStyleIdx="0" presStyleCnt="3">
        <dgm:presLayoutVars>
          <dgm:chMax val="0"/>
          <dgm:bulletEnabled val="1"/>
        </dgm:presLayoutVars>
      </dgm:prSet>
      <dgm:spPr/>
      <dgm:t>
        <a:bodyPr/>
        <a:lstStyle/>
        <a:p>
          <a:endParaRPr lang="en-US"/>
        </a:p>
      </dgm:t>
    </dgm:pt>
    <dgm:pt modelId="{169FC892-74DB-4542-8ADF-46720DA45DE9}" type="pres">
      <dgm:prSet presAssocID="{1C895B93-7DB6-4747-94C0-F698F8233906}" presName="negativeSpace" presStyleCnt="0"/>
      <dgm:spPr/>
      <dgm:t>
        <a:bodyPr/>
        <a:lstStyle/>
        <a:p>
          <a:endParaRPr lang="en-US"/>
        </a:p>
      </dgm:t>
    </dgm:pt>
    <dgm:pt modelId="{844FA0AF-7A1A-4D34-8729-2B2DFB2F7B04}" type="pres">
      <dgm:prSet presAssocID="{1C895B93-7DB6-4747-94C0-F698F8233906}" presName="childText" presStyleLbl="conFgAcc1" presStyleIdx="0" presStyleCnt="3">
        <dgm:presLayoutVars>
          <dgm:bulletEnabled val="1"/>
        </dgm:presLayoutVars>
      </dgm:prSet>
      <dgm:spPr/>
      <dgm:t>
        <a:bodyPr/>
        <a:lstStyle/>
        <a:p>
          <a:endParaRPr lang="en-US"/>
        </a:p>
      </dgm:t>
    </dgm:pt>
    <dgm:pt modelId="{599E2C82-24BF-4EB1-91C6-046E74A35B73}" type="pres">
      <dgm:prSet presAssocID="{CC782611-F76B-4D4F-8C88-263C27DD402A}" presName="spaceBetweenRectangles" presStyleCnt="0"/>
      <dgm:spPr/>
      <dgm:t>
        <a:bodyPr/>
        <a:lstStyle/>
        <a:p>
          <a:endParaRPr lang="en-US"/>
        </a:p>
      </dgm:t>
    </dgm:pt>
    <dgm:pt modelId="{50C128FE-8231-4973-ABDB-89B489202E61}" type="pres">
      <dgm:prSet presAssocID="{B28186BC-FC95-457B-BA20-B9744356844A}" presName="parentLin" presStyleCnt="0"/>
      <dgm:spPr/>
      <dgm:t>
        <a:bodyPr/>
        <a:lstStyle/>
        <a:p>
          <a:endParaRPr lang="en-US"/>
        </a:p>
      </dgm:t>
    </dgm:pt>
    <dgm:pt modelId="{6AE3B338-195C-4A1B-AF9E-6AB2E7CC700D}" type="pres">
      <dgm:prSet presAssocID="{B28186BC-FC95-457B-BA20-B9744356844A}" presName="parentLeftMargin" presStyleLbl="node1" presStyleIdx="0" presStyleCnt="3"/>
      <dgm:spPr/>
      <dgm:t>
        <a:bodyPr/>
        <a:lstStyle/>
        <a:p>
          <a:endParaRPr lang="en-US"/>
        </a:p>
      </dgm:t>
    </dgm:pt>
    <dgm:pt modelId="{A677E9A3-B82F-40EB-8DF7-69761166920B}" type="pres">
      <dgm:prSet presAssocID="{B28186BC-FC95-457B-BA20-B9744356844A}" presName="parentText" presStyleLbl="node1" presStyleIdx="1" presStyleCnt="3">
        <dgm:presLayoutVars>
          <dgm:chMax val="0"/>
          <dgm:bulletEnabled val="1"/>
        </dgm:presLayoutVars>
      </dgm:prSet>
      <dgm:spPr/>
      <dgm:t>
        <a:bodyPr/>
        <a:lstStyle/>
        <a:p>
          <a:endParaRPr lang="en-US"/>
        </a:p>
      </dgm:t>
    </dgm:pt>
    <dgm:pt modelId="{126B0390-5E54-4F2E-86DF-7846B87931BD}" type="pres">
      <dgm:prSet presAssocID="{B28186BC-FC95-457B-BA20-B9744356844A}" presName="negativeSpace" presStyleCnt="0"/>
      <dgm:spPr/>
      <dgm:t>
        <a:bodyPr/>
        <a:lstStyle/>
        <a:p>
          <a:endParaRPr lang="en-US"/>
        </a:p>
      </dgm:t>
    </dgm:pt>
    <dgm:pt modelId="{8C2E0F30-1F54-43A4-A6DD-33012FE7CC67}" type="pres">
      <dgm:prSet presAssocID="{B28186BC-FC95-457B-BA20-B9744356844A}" presName="childText" presStyleLbl="conFgAcc1" presStyleIdx="1" presStyleCnt="3">
        <dgm:presLayoutVars>
          <dgm:bulletEnabled val="1"/>
        </dgm:presLayoutVars>
      </dgm:prSet>
      <dgm:spPr/>
      <dgm:t>
        <a:bodyPr/>
        <a:lstStyle/>
        <a:p>
          <a:endParaRPr lang="en-US"/>
        </a:p>
      </dgm:t>
    </dgm:pt>
    <dgm:pt modelId="{D12A6FF0-2FA7-4EAA-B5A3-5789DDE05A61}" type="pres">
      <dgm:prSet presAssocID="{DFC56726-E243-4DBF-A59B-97068F87D351}" presName="spaceBetweenRectangles" presStyleCnt="0"/>
      <dgm:spPr/>
      <dgm:t>
        <a:bodyPr/>
        <a:lstStyle/>
        <a:p>
          <a:endParaRPr lang="en-US"/>
        </a:p>
      </dgm:t>
    </dgm:pt>
    <dgm:pt modelId="{07A52A01-C291-4BBC-A897-74CCB8856928}" type="pres">
      <dgm:prSet presAssocID="{7D617B24-0874-4800-8A95-2F485830A1EC}" presName="parentLin" presStyleCnt="0"/>
      <dgm:spPr/>
      <dgm:t>
        <a:bodyPr/>
        <a:lstStyle/>
        <a:p>
          <a:endParaRPr lang="en-US"/>
        </a:p>
      </dgm:t>
    </dgm:pt>
    <dgm:pt modelId="{061CD960-DAF8-4E7E-9A4C-49FF9BE7A6C6}" type="pres">
      <dgm:prSet presAssocID="{7D617B24-0874-4800-8A95-2F485830A1EC}" presName="parentLeftMargin" presStyleLbl="node1" presStyleIdx="1" presStyleCnt="3"/>
      <dgm:spPr/>
      <dgm:t>
        <a:bodyPr/>
        <a:lstStyle/>
        <a:p>
          <a:endParaRPr lang="en-US"/>
        </a:p>
      </dgm:t>
    </dgm:pt>
    <dgm:pt modelId="{A14411B8-3E4B-4528-B309-1D4B50099CCF}" type="pres">
      <dgm:prSet presAssocID="{7D617B24-0874-4800-8A95-2F485830A1EC}" presName="parentText" presStyleLbl="node1" presStyleIdx="2" presStyleCnt="3">
        <dgm:presLayoutVars>
          <dgm:chMax val="0"/>
          <dgm:bulletEnabled val="1"/>
        </dgm:presLayoutVars>
      </dgm:prSet>
      <dgm:spPr/>
      <dgm:t>
        <a:bodyPr/>
        <a:lstStyle/>
        <a:p>
          <a:endParaRPr lang="en-US"/>
        </a:p>
      </dgm:t>
    </dgm:pt>
    <dgm:pt modelId="{2C8165F9-33AD-4CBA-92B3-90B6BB770CD1}" type="pres">
      <dgm:prSet presAssocID="{7D617B24-0874-4800-8A95-2F485830A1EC}" presName="negativeSpace" presStyleCnt="0"/>
      <dgm:spPr/>
      <dgm:t>
        <a:bodyPr/>
        <a:lstStyle/>
        <a:p>
          <a:endParaRPr lang="en-US"/>
        </a:p>
      </dgm:t>
    </dgm:pt>
    <dgm:pt modelId="{9760CA2B-B2D3-42EB-B2A9-C293292C3FAA}" type="pres">
      <dgm:prSet presAssocID="{7D617B24-0874-4800-8A95-2F485830A1EC}" presName="childText" presStyleLbl="conFgAcc1" presStyleIdx="2" presStyleCnt="3">
        <dgm:presLayoutVars>
          <dgm:bulletEnabled val="1"/>
        </dgm:presLayoutVars>
      </dgm:prSet>
      <dgm:spPr/>
      <dgm:t>
        <a:bodyPr/>
        <a:lstStyle/>
        <a:p>
          <a:endParaRPr lang="en-US"/>
        </a:p>
      </dgm:t>
    </dgm:pt>
  </dgm:ptLst>
  <dgm:cxnLst>
    <dgm:cxn modelId="{02F7DCC1-2581-4FD2-9FFC-D56B6080BBEB}" type="presOf" srcId="{79C36041-4E3D-4BA7-92DE-29CC87FACA72}" destId="{8C2E0F30-1F54-43A4-A6DD-33012FE7CC67}" srcOrd="0" destOrd="1" presId="urn:microsoft.com/office/officeart/2005/8/layout/list1"/>
    <dgm:cxn modelId="{4FAE7C4A-5F73-469C-9F5E-70F6848571A9}" srcId="{063F1CF2-FC10-4AF6-9A38-E5DD2BC3994B}" destId="{B28186BC-FC95-457B-BA20-B9744356844A}" srcOrd="1" destOrd="0" parTransId="{3F3F5DEC-C82A-432A-89A1-43FEEE1C84D8}" sibTransId="{DFC56726-E243-4DBF-A59B-97068F87D351}"/>
    <dgm:cxn modelId="{7C2B39AA-B63D-4E05-8C70-3B97237115F1}" type="presOf" srcId="{F4FB7CD4-0BA1-4DC7-AE65-81A28F12E13B}" destId="{8C2E0F30-1F54-43A4-A6DD-33012FE7CC67}" srcOrd="0" destOrd="0" presId="urn:microsoft.com/office/officeart/2005/8/layout/list1"/>
    <dgm:cxn modelId="{01D31CA9-9A55-4555-A37B-4619B25D788B}" type="presOf" srcId="{063F1CF2-FC10-4AF6-9A38-E5DD2BC3994B}" destId="{38E5AB28-6407-40DF-918E-3BB072B451B4}" srcOrd="0" destOrd="0" presId="urn:microsoft.com/office/officeart/2005/8/layout/list1"/>
    <dgm:cxn modelId="{043D0555-672A-4436-A5AA-85C73E325651}" srcId="{7D617B24-0874-4800-8A95-2F485830A1EC}" destId="{50B2BAD4-90DE-4880-9229-FE0214B8B463}" srcOrd="3" destOrd="0" parTransId="{C95ACC4D-AE09-4BB2-AA75-4E73D3B3A39C}" sibTransId="{334685D5-F50C-4F72-89D1-2DC8C3F3BC1B}"/>
    <dgm:cxn modelId="{57E726E7-15C4-4243-B179-3BAA30B4989A}" srcId="{7D617B24-0874-4800-8A95-2F485830A1EC}" destId="{333CC3F1-0111-417A-9CA9-5549CD7F1E47}" srcOrd="2" destOrd="0" parTransId="{1582E24D-5128-4FE7-9074-9BF803C7FD2A}" sibTransId="{4A48DC53-91B8-411C-B52D-A5D508D8C95A}"/>
    <dgm:cxn modelId="{35573EB9-D92D-4CC5-AE07-97C300093894}" type="presOf" srcId="{7D617B24-0874-4800-8A95-2F485830A1EC}" destId="{061CD960-DAF8-4E7E-9A4C-49FF9BE7A6C6}" srcOrd="0" destOrd="0" presId="urn:microsoft.com/office/officeart/2005/8/layout/list1"/>
    <dgm:cxn modelId="{9E9055F8-CBCA-4D9B-9723-901F8D043CBE}" type="presOf" srcId="{1C895B93-7DB6-4747-94C0-F698F8233906}" destId="{5233D232-80DA-4EEC-83BB-895135AA5FDA}" srcOrd="1" destOrd="0" presId="urn:microsoft.com/office/officeart/2005/8/layout/list1"/>
    <dgm:cxn modelId="{6B5B6270-0A10-4B80-9BA2-95D95E8454E4}" type="presOf" srcId="{B44DFAD9-35B5-4DD0-A3EE-BE5EB5E9BE5D}" destId="{844FA0AF-7A1A-4D34-8729-2B2DFB2F7B04}" srcOrd="0" destOrd="2" presId="urn:microsoft.com/office/officeart/2005/8/layout/list1"/>
    <dgm:cxn modelId="{AAEB6F9B-C7CA-4D36-BC63-DAED2DF8C0D1}" type="presOf" srcId="{59A8CDA7-4BB0-40A6-89C6-9BA9FE2CE812}" destId="{9760CA2B-B2D3-42EB-B2A9-C293292C3FAA}" srcOrd="0" destOrd="0" presId="urn:microsoft.com/office/officeart/2005/8/layout/list1"/>
    <dgm:cxn modelId="{DA105C36-87DD-4921-ABD0-31DE777C6CD9}" srcId="{1C895B93-7DB6-4747-94C0-F698F8233906}" destId="{B44DFAD9-35B5-4DD0-A3EE-BE5EB5E9BE5D}" srcOrd="2" destOrd="0" parTransId="{57132D54-520E-4864-BF28-9EF2340F9490}" sibTransId="{10F9D460-DF60-4141-9919-FDDD13D3EBE9}"/>
    <dgm:cxn modelId="{51A9F571-2542-4227-AB19-146D6B903492}" type="presOf" srcId="{CD907701-FD44-42D4-AF33-33E004937E49}" destId="{8C2E0F30-1F54-43A4-A6DD-33012FE7CC67}" srcOrd="0" destOrd="2" presId="urn:microsoft.com/office/officeart/2005/8/layout/list1"/>
    <dgm:cxn modelId="{56EA078A-9E3D-40A1-BF49-383F5D1FBD19}" srcId="{063F1CF2-FC10-4AF6-9A38-E5DD2BC3994B}" destId="{1C895B93-7DB6-4747-94C0-F698F8233906}" srcOrd="0" destOrd="0" parTransId="{EE16F311-20B9-4746-AACD-CA331570D988}" sibTransId="{CC782611-F76B-4D4F-8C88-263C27DD402A}"/>
    <dgm:cxn modelId="{5CE92813-B1C6-41CF-9887-240FE5C08613}" type="presOf" srcId="{7D617B24-0874-4800-8A95-2F485830A1EC}" destId="{A14411B8-3E4B-4528-B309-1D4B50099CCF}" srcOrd="1" destOrd="0" presId="urn:microsoft.com/office/officeart/2005/8/layout/list1"/>
    <dgm:cxn modelId="{27E6C764-CF05-4E76-8906-D333FE7838A4}" type="presOf" srcId="{333CC3F1-0111-417A-9CA9-5549CD7F1E47}" destId="{9760CA2B-B2D3-42EB-B2A9-C293292C3FAA}" srcOrd="0" destOrd="2" presId="urn:microsoft.com/office/officeart/2005/8/layout/list1"/>
    <dgm:cxn modelId="{7D777499-B04E-4E71-802D-61B0F7A685E2}" srcId="{1C895B93-7DB6-4747-94C0-F698F8233906}" destId="{7ABECC9C-9E61-41E1-A621-9517E5F5A1B7}" srcOrd="1" destOrd="0" parTransId="{AA65428D-2266-4E99-B029-DE954D25E5EB}" sibTransId="{0672893D-6593-428E-B1D2-61FE448822D0}"/>
    <dgm:cxn modelId="{92D6DB73-246F-4ACD-A64A-B585BDDEE8B9}" type="presOf" srcId="{50B2BAD4-90DE-4880-9229-FE0214B8B463}" destId="{9760CA2B-B2D3-42EB-B2A9-C293292C3FAA}" srcOrd="0" destOrd="3" presId="urn:microsoft.com/office/officeart/2005/8/layout/list1"/>
    <dgm:cxn modelId="{F548A990-1ACB-4D51-9E3F-331898468D1E}" srcId="{7D617B24-0874-4800-8A95-2F485830A1EC}" destId="{59A8CDA7-4BB0-40A6-89C6-9BA9FE2CE812}" srcOrd="0" destOrd="0" parTransId="{6EAF1563-5A95-4CAF-8969-AE38FCC26491}" sibTransId="{44E4D8A2-94F4-4FA8-82E6-F7EB97553E8B}"/>
    <dgm:cxn modelId="{09428399-15E8-46C3-85FB-4AA843AAA32E}" type="presOf" srcId="{E3EC4F1F-A935-49E5-9985-C9938880280A}" destId="{9760CA2B-B2D3-42EB-B2A9-C293292C3FAA}" srcOrd="0" destOrd="1" presId="urn:microsoft.com/office/officeart/2005/8/layout/list1"/>
    <dgm:cxn modelId="{CF0FFD33-E659-4B82-94E3-748F5F209CC2}" srcId="{B28186BC-FC95-457B-BA20-B9744356844A}" destId="{79C36041-4E3D-4BA7-92DE-29CC87FACA72}" srcOrd="1" destOrd="0" parTransId="{F6E28FD8-D274-401F-A36D-F9EDA001A566}" sibTransId="{AFA337B8-DF36-4D16-AB7A-FB5B8ED45153}"/>
    <dgm:cxn modelId="{3E41BF2B-7137-4F85-B96D-3F176BCFE878}" srcId="{1C895B93-7DB6-4747-94C0-F698F8233906}" destId="{144A71FD-1E33-4C47-9B32-2FCF20FF463F}" srcOrd="0" destOrd="0" parTransId="{78817BBA-A751-430D-BCC0-80D94EC4F423}" sibTransId="{8DE33577-9300-44AB-9B86-76F0F9F4C86D}"/>
    <dgm:cxn modelId="{93303AB0-8FA0-4180-9C1F-6B607476A153}" type="presOf" srcId="{B28186BC-FC95-457B-BA20-B9744356844A}" destId="{A677E9A3-B82F-40EB-8DF7-69761166920B}" srcOrd="1" destOrd="0" presId="urn:microsoft.com/office/officeart/2005/8/layout/list1"/>
    <dgm:cxn modelId="{674ECD0C-598A-4520-BC61-B0BBAB9395D5}" type="presOf" srcId="{7ABECC9C-9E61-41E1-A621-9517E5F5A1B7}" destId="{844FA0AF-7A1A-4D34-8729-2B2DFB2F7B04}" srcOrd="0" destOrd="1" presId="urn:microsoft.com/office/officeart/2005/8/layout/list1"/>
    <dgm:cxn modelId="{0758FEF8-BF44-49BA-B2E0-080EACB6889B}" srcId="{B28186BC-FC95-457B-BA20-B9744356844A}" destId="{CD907701-FD44-42D4-AF33-33E004937E49}" srcOrd="2" destOrd="0" parTransId="{849C5953-27C9-44E1-BB11-ED8F347CC2CB}" sibTransId="{6D9AB0D4-27CD-4B2A-A3C4-7C908B61EC0A}"/>
    <dgm:cxn modelId="{7ABBE21B-CE81-4FBD-8CA8-3D9F37B118AC}" srcId="{063F1CF2-FC10-4AF6-9A38-E5DD2BC3994B}" destId="{7D617B24-0874-4800-8A95-2F485830A1EC}" srcOrd="2" destOrd="0" parTransId="{386A8AE1-8A68-487E-9FAA-8AF38A980E59}" sibTransId="{6266A8B9-0B13-4420-8840-0C4CD1CA83C8}"/>
    <dgm:cxn modelId="{2C8565DF-6CC7-4E77-BC18-25DEAA8C3559}" type="presOf" srcId="{1C895B93-7DB6-4747-94C0-F698F8233906}" destId="{BAFD46E9-3F08-4758-ABAD-4D13576E7C18}" srcOrd="0" destOrd="0" presId="urn:microsoft.com/office/officeart/2005/8/layout/list1"/>
    <dgm:cxn modelId="{C8A61348-1E93-4741-8B8C-D974744CB66B}" type="presOf" srcId="{B28186BC-FC95-457B-BA20-B9744356844A}" destId="{6AE3B338-195C-4A1B-AF9E-6AB2E7CC700D}" srcOrd="0" destOrd="0" presId="urn:microsoft.com/office/officeart/2005/8/layout/list1"/>
    <dgm:cxn modelId="{05CA8535-2991-49AE-8801-4AF47C82BEC1}" type="presOf" srcId="{144A71FD-1E33-4C47-9B32-2FCF20FF463F}" destId="{844FA0AF-7A1A-4D34-8729-2B2DFB2F7B04}" srcOrd="0" destOrd="0" presId="urn:microsoft.com/office/officeart/2005/8/layout/list1"/>
    <dgm:cxn modelId="{22126AA0-E843-4B75-8400-2781A6A9CB10}" srcId="{7D617B24-0874-4800-8A95-2F485830A1EC}" destId="{E3EC4F1F-A935-49E5-9985-C9938880280A}" srcOrd="1" destOrd="0" parTransId="{CABE8E8C-8A77-42E6-823F-80E7154576BD}" sibTransId="{830A6E5A-DB9C-4963-BD4B-716D538F8197}"/>
    <dgm:cxn modelId="{A8BFC0AA-61BB-4774-B6DA-700446328545}" srcId="{B28186BC-FC95-457B-BA20-B9744356844A}" destId="{F4FB7CD4-0BA1-4DC7-AE65-81A28F12E13B}" srcOrd="0" destOrd="0" parTransId="{C41CDB7F-BD9A-4BB5-80F5-F99A9BBF25F5}" sibTransId="{0A824E8C-5160-4413-B154-16A6464C6515}"/>
    <dgm:cxn modelId="{A2516595-3B66-4B20-BC79-2B3EDA9388A7}" type="presParOf" srcId="{38E5AB28-6407-40DF-918E-3BB072B451B4}" destId="{A20D8BA5-5859-4D77-B439-75DB5ACA9F23}" srcOrd="0" destOrd="0" presId="urn:microsoft.com/office/officeart/2005/8/layout/list1"/>
    <dgm:cxn modelId="{A7EF39F2-BAFD-4BD7-87A6-FF2F4883D1E3}" type="presParOf" srcId="{A20D8BA5-5859-4D77-B439-75DB5ACA9F23}" destId="{BAFD46E9-3F08-4758-ABAD-4D13576E7C18}" srcOrd="0" destOrd="0" presId="urn:microsoft.com/office/officeart/2005/8/layout/list1"/>
    <dgm:cxn modelId="{234F18B1-3EA0-4948-8C97-1FFBB17CC0E9}" type="presParOf" srcId="{A20D8BA5-5859-4D77-B439-75DB5ACA9F23}" destId="{5233D232-80DA-4EEC-83BB-895135AA5FDA}" srcOrd="1" destOrd="0" presId="urn:microsoft.com/office/officeart/2005/8/layout/list1"/>
    <dgm:cxn modelId="{31CB1095-76BE-4FF7-8178-41098FC3E05A}" type="presParOf" srcId="{38E5AB28-6407-40DF-918E-3BB072B451B4}" destId="{169FC892-74DB-4542-8ADF-46720DA45DE9}" srcOrd="1" destOrd="0" presId="urn:microsoft.com/office/officeart/2005/8/layout/list1"/>
    <dgm:cxn modelId="{70E3CD79-F058-4DAC-A03D-EE9379DE6562}" type="presParOf" srcId="{38E5AB28-6407-40DF-918E-3BB072B451B4}" destId="{844FA0AF-7A1A-4D34-8729-2B2DFB2F7B04}" srcOrd="2" destOrd="0" presId="urn:microsoft.com/office/officeart/2005/8/layout/list1"/>
    <dgm:cxn modelId="{F77AB37E-0166-43B3-93F4-A2FD31AD3353}" type="presParOf" srcId="{38E5AB28-6407-40DF-918E-3BB072B451B4}" destId="{599E2C82-24BF-4EB1-91C6-046E74A35B73}" srcOrd="3" destOrd="0" presId="urn:microsoft.com/office/officeart/2005/8/layout/list1"/>
    <dgm:cxn modelId="{766D703B-883D-44EF-8187-CF73BD95C020}" type="presParOf" srcId="{38E5AB28-6407-40DF-918E-3BB072B451B4}" destId="{50C128FE-8231-4973-ABDB-89B489202E61}" srcOrd="4" destOrd="0" presId="urn:microsoft.com/office/officeart/2005/8/layout/list1"/>
    <dgm:cxn modelId="{1C795470-0704-4D74-90B1-B3BB8B2035DF}" type="presParOf" srcId="{50C128FE-8231-4973-ABDB-89B489202E61}" destId="{6AE3B338-195C-4A1B-AF9E-6AB2E7CC700D}" srcOrd="0" destOrd="0" presId="urn:microsoft.com/office/officeart/2005/8/layout/list1"/>
    <dgm:cxn modelId="{48000B83-B322-4F2E-8532-D7E4055FE78C}" type="presParOf" srcId="{50C128FE-8231-4973-ABDB-89B489202E61}" destId="{A677E9A3-B82F-40EB-8DF7-69761166920B}" srcOrd="1" destOrd="0" presId="urn:microsoft.com/office/officeart/2005/8/layout/list1"/>
    <dgm:cxn modelId="{38132BC1-E171-4A5F-AF15-8FE0650EE874}" type="presParOf" srcId="{38E5AB28-6407-40DF-918E-3BB072B451B4}" destId="{126B0390-5E54-4F2E-86DF-7846B87931BD}" srcOrd="5" destOrd="0" presId="urn:microsoft.com/office/officeart/2005/8/layout/list1"/>
    <dgm:cxn modelId="{C8662DC4-CE77-40DD-8AAB-0AA2839329C2}" type="presParOf" srcId="{38E5AB28-6407-40DF-918E-3BB072B451B4}" destId="{8C2E0F30-1F54-43A4-A6DD-33012FE7CC67}" srcOrd="6" destOrd="0" presId="urn:microsoft.com/office/officeart/2005/8/layout/list1"/>
    <dgm:cxn modelId="{7E872F1D-5D68-43A2-888A-03812590DBCD}" type="presParOf" srcId="{38E5AB28-6407-40DF-918E-3BB072B451B4}" destId="{D12A6FF0-2FA7-4EAA-B5A3-5789DDE05A61}" srcOrd="7" destOrd="0" presId="urn:microsoft.com/office/officeart/2005/8/layout/list1"/>
    <dgm:cxn modelId="{EAB90A11-16B5-4712-88AD-B04CF528B316}" type="presParOf" srcId="{38E5AB28-6407-40DF-918E-3BB072B451B4}" destId="{07A52A01-C291-4BBC-A897-74CCB8856928}" srcOrd="8" destOrd="0" presId="urn:microsoft.com/office/officeart/2005/8/layout/list1"/>
    <dgm:cxn modelId="{36A9219F-549D-4C4E-A827-D534BC33D291}" type="presParOf" srcId="{07A52A01-C291-4BBC-A897-74CCB8856928}" destId="{061CD960-DAF8-4E7E-9A4C-49FF9BE7A6C6}" srcOrd="0" destOrd="0" presId="urn:microsoft.com/office/officeart/2005/8/layout/list1"/>
    <dgm:cxn modelId="{C1AC3F7E-EA76-4A0A-89AE-DCDBD78A6362}" type="presParOf" srcId="{07A52A01-C291-4BBC-A897-74CCB8856928}" destId="{A14411B8-3E4B-4528-B309-1D4B50099CCF}" srcOrd="1" destOrd="0" presId="urn:microsoft.com/office/officeart/2005/8/layout/list1"/>
    <dgm:cxn modelId="{4C2AC619-9663-4BB6-991C-644D655EE439}" type="presParOf" srcId="{38E5AB28-6407-40DF-918E-3BB072B451B4}" destId="{2C8165F9-33AD-4CBA-92B3-90B6BB770CD1}" srcOrd="9" destOrd="0" presId="urn:microsoft.com/office/officeart/2005/8/layout/list1"/>
    <dgm:cxn modelId="{EB19BFEA-8FA9-40ED-87EA-3BFCE3FA98F5}" type="presParOf" srcId="{38E5AB28-6407-40DF-918E-3BB072B451B4}" destId="{9760CA2B-B2D3-42EB-B2A9-C293292C3FAA}"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EF7110-D742-40B0-87FE-99A0463472A6}" type="doc">
      <dgm:prSet loTypeId="urn:microsoft.com/office/officeart/2005/8/layout/pList2" loCatId="list" qsTypeId="urn:microsoft.com/office/officeart/2005/8/quickstyle/simple3" qsCatId="simple" csTypeId="urn:microsoft.com/office/officeart/2005/8/colors/colorful2" csCatId="colorful" phldr="1"/>
      <dgm:spPr/>
    </dgm:pt>
    <dgm:pt modelId="{628EA2A2-38AA-4D46-8DC1-2A43A04D2ED2}">
      <dgm:prSet phldrT="[Text]"/>
      <dgm:spPr/>
      <dgm:t>
        <a:bodyPr/>
        <a:lstStyle/>
        <a:p>
          <a:r>
            <a:rPr lang="en-US" dirty="0" smtClean="0"/>
            <a:t>E-Nucleon scattering</a:t>
          </a:r>
          <a:endParaRPr lang="en-US" dirty="0"/>
        </a:p>
      </dgm:t>
    </dgm:pt>
    <dgm:pt modelId="{0D816DB3-176B-4E91-9684-42F4CBBE2927}" type="parTrans" cxnId="{8A7246B0-64C2-47CD-AD51-C8F0E5F4E8CB}">
      <dgm:prSet/>
      <dgm:spPr/>
      <dgm:t>
        <a:bodyPr/>
        <a:lstStyle/>
        <a:p>
          <a:endParaRPr lang="en-US"/>
        </a:p>
      </dgm:t>
    </dgm:pt>
    <dgm:pt modelId="{DB599DB7-FE65-445A-A7C0-FE941F9E6D45}" type="sibTrans" cxnId="{8A7246B0-64C2-47CD-AD51-C8F0E5F4E8CB}">
      <dgm:prSet/>
      <dgm:spPr/>
      <dgm:t>
        <a:bodyPr/>
        <a:lstStyle/>
        <a:p>
          <a:endParaRPr lang="en-US"/>
        </a:p>
      </dgm:t>
    </dgm:pt>
    <dgm:pt modelId="{0B932593-74BC-402D-889B-5993D4F871EF}">
      <dgm:prSet phldrT="[Text]"/>
      <dgm:spPr/>
      <dgm:t>
        <a:bodyPr/>
        <a:lstStyle/>
        <a:p>
          <a:r>
            <a:rPr lang="en-US" dirty="0" smtClean="0"/>
            <a:t>Pair production</a:t>
          </a:r>
          <a:endParaRPr lang="en-US" dirty="0"/>
        </a:p>
      </dgm:t>
    </dgm:pt>
    <dgm:pt modelId="{28FD4C4D-3F6D-47E4-A1C8-935730099C21}" type="parTrans" cxnId="{47B1DF3F-E0DE-4738-868A-5508ECB05216}">
      <dgm:prSet/>
      <dgm:spPr/>
      <dgm:t>
        <a:bodyPr/>
        <a:lstStyle/>
        <a:p>
          <a:endParaRPr lang="en-US"/>
        </a:p>
      </dgm:t>
    </dgm:pt>
    <dgm:pt modelId="{091D1D5F-CF43-4593-8AB6-CAA4186C678B}" type="sibTrans" cxnId="{47B1DF3F-E0DE-4738-868A-5508ECB05216}">
      <dgm:prSet/>
      <dgm:spPr/>
      <dgm:t>
        <a:bodyPr/>
        <a:lstStyle/>
        <a:p>
          <a:endParaRPr lang="en-US"/>
        </a:p>
      </dgm:t>
    </dgm:pt>
    <dgm:pt modelId="{D604DB94-6303-4EA9-B50A-F86BBE2AAFB0}">
      <dgm:prSet phldrT="[Text]"/>
      <dgm:spPr/>
      <dgm:t>
        <a:bodyPr/>
        <a:lstStyle/>
        <a:p>
          <a:r>
            <a:rPr lang="en-US" dirty="0" smtClean="0"/>
            <a:t>Elastic or inelastic</a:t>
          </a:r>
          <a:endParaRPr lang="en-US" dirty="0"/>
        </a:p>
      </dgm:t>
    </dgm:pt>
    <dgm:pt modelId="{1EABEF10-8FCE-4EDC-A433-18B04A5CAB8C}" type="parTrans" cxnId="{8C3E4B90-C867-49F1-901D-89303FC38245}">
      <dgm:prSet/>
      <dgm:spPr/>
      <dgm:t>
        <a:bodyPr/>
        <a:lstStyle/>
        <a:p>
          <a:endParaRPr lang="en-US"/>
        </a:p>
      </dgm:t>
    </dgm:pt>
    <dgm:pt modelId="{1D4E3E6D-7631-4606-B506-74A8C7828352}" type="sibTrans" cxnId="{8C3E4B90-C867-49F1-901D-89303FC38245}">
      <dgm:prSet/>
      <dgm:spPr/>
      <dgm:t>
        <a:bodyPr/>
        <a:lstStyle/>
        <a:p>
          <a:endParaRPr lang="en-US"/>
        </a:p>
      </dgm:t>
    </dgm:pt>
    <dgm:pt modelId="{53F082EF-1051-4911-A1A9-219BE3911AB6}">
      <dgm:prSet phldrT="[Text]"/>
      <dgm:spPr/>
      <dgm:t>
        <a:bodyPr/>
        <a:lstStyle/>
        <a:p>
          <a:r>
            <a:rPr lang="en-US" dirty="0" smtClean="0"/>
            <a:t>Form factor measurements</a:t>
          </a:r>
          <a:endParaRPr lang="en-US" dirty="0"/>
        </a:p>
      </dgm:t>
    </dgm:pt>
    <dgm:pt modelId="{69365F20-5981-4415-A32F-355881611590}" type="parTrans" cxnId="{2A410175-DF3C-421F-A4F1-7B5C95DD47A5}">
      <dgm:prSet/>
      <dgm:spPr/>
      <dgm:t>
        <a:bodyPr/>
        <a:lstStyle/>
        <a:p>
          <a:endParaRPr lang="en-US"/>
        </a:p>
      </dgm:t>
    </dgm:pt>
    <dgm:pt modelId="{579CCE39-DF08-46CD-BC3E-EAE78187CA1F}" type="sibTrans" cxnId="{2A410175-DF3C-421F-A4F1-7B5C95DD47A5}">
      <dgm:prSet/>
      <dgm:spPr/>
      <dgm:t>
        <a:bodyPr/>
        <a:lstStyle/>
        <a:p>
          <a:endParaRPr lang="en-US"/>
        </a:p>
      </dgm:t>
    </dgm:pt>
    <dgm:pt modelId="{6C2548C1-3124-4C4E-BA10-1DD6FE7338BD}">
      <dgm:prSet phldrT="[Text]"/>
      <dgm:spPr/>
      <dgm:t>
        <a:bodyPr/>
        <a:lstStyle/>
        <a:p>
          <a:r>
            <a:rPr lang="en-US" dirty="0" smtClean="0"/>
            <a:t>With SM or dark U(1) photons</a:t>
          </a:r>
          <a:endParaRPr lang="en-US" dirty="0"/>
        </a:p>
      </dgm:t>
    </dgm:pt>
    <dgm:pt modelId="{A9736AF8-D191-49FE-95C7-299DF82EB2FF}" type="parTrans" cxnId="{688A7EE5-F5D5-4751-925D-016FF8B2B2D5}">
      <dgm:prSet/>
      <dgm:spPr/>
      <dgm:t>
        <a:bodyPr/>
        <a:lstStyle/>
        <a:p>
          <a:endParaRPr lang="en-US"/>
        </a:p>
      </dgm:t>
    </dgm:pt>
    <dgm:pt modelId="{0058EBF5-351C-4147-A3C2-F210779B0D77}" type="sibTrans" cxnId="{688A7EE5-F5D5-4751-925D-016FF8B2B2D5}">
      <dgm:prSet/>
      <dgm:spPr/>
      <dgm:t>
        <a:bodyPr/>
        <a:lstStyle/>
        <a:p>
          <a:endParaRPr lang="en-US"/>
        </a:p>
      </dgm:t>
    </dgm:pt>
    <dgm:pt modelId="{8361108D-B3C7-4268-9C1F-D41318D384FF}">
      <dgm:prSet phldrT="[Text]"/>
      <dgm:spPr/>
      <dgm:t>
        <a:bodyPr/>
        <a:lstStyle/>
        <a:p>
          <a:r>
            <a:rPr lang="en-US" dirty="0" smtClean="0"/>
            <a:t>Proton radius</a:t>
          </a:r>
          <a:endParaRPr lang="en-US" dirty="0"/>
        </a:p>
      </dgm:t>
    </dgm:pt>
    <dgm:pt modelId="{8544AF8F-ADC5-4D16-AF2E-697716692CA5}" type="parTrans" cxnId="{7F0990D2-417C-429A-B109-5BDBE108A10B}">
      <dgm:prSet/>
      <dgm:spPr/>
      <dgm:t>
        <a:bodyPr/>
        <a:lstStyle/>
        <a:p>
          <a:endParaRPr lang="en-US"/>
        </a:p>
      </dgm:t>
    </dgm:pt>
    <dgm:pt modelId="{283ED953-8367-4E8A-8514-A308FC7E3A1E}" type="sibTrans" cxnId="{7F0990D2-417C-429A-B109-5BDBE108A10B}">
      <dgm:prSet/>
      <dgm:spPr/>
      <dgm:t>
        <a:bodyPr/>
        <a:lstStyle/>
        <a:p>
          <a:endParaRPr lang="en-US"/>
        </a:p>
      </dgm:t>
    </dgm:pt>
    <dgm:pt modelId="{042CFC0C-29C7-4A66-9D3D-B46C1FB0DFA3}">
      <dgm:prSet phldrT="[Text]"/>
      <dgm:spPr/>
      <dgm:t>
        <a:bodyPr/>
        <a:lstStyle/>
        <a:p>
          <a:r>
            <a:rPr lang="en-US" dirty="0" smtClean="0"/>
            <a:t>e</a:t>
          </a:r>
          <a:r>
            <a:rPr lang="en-US" baseline="30000" dirty="0" smtClean="0"/>
            <a:t>+</a:t>
          </a:r>
          <a:r>
            <a:rPr lang="en-US" dirty="0" smtClean="0"/>
            <a:t> e</a:t>
          </a:r>
          <a:r>
            <a:rPr lang="en-US" baseline="30000" dirty="0" smtClean="0"/>
            <a:t>-</a:t>
          </a:r>
          <a:r>
            <a:rPr lang="en-US" dirty="0" smtClean="0"/>
            <a:t> coincidence</a:t>
          </a:r>
          <a:endParaRPr lang="en-US" dirty="0"/>
        </a:p>
      </dgm:t>
    </dgm:pt>
    <dgm:pt modelId="{A7DC5066-B7AD-46E3-84EB-EF0286894520}" type="parTrans" cxnId="{17F562C1-829B-4BF2-817C-8D825704A978}">
      <dgm:prSet/>
      <dgm:spPr/>
      <dgm:t>
        <a:bodyPr/>
        <a:lstStyle/>
        <a:p>
          <a:endParaRPr lang="en-US"/>
        </a:p>
      </dgm:t>
    </dgm:pt>
    <dgm:pt modelId="{61632A32-6A51-4BB9-B6B1-A2BDCCFC95FD}" type="sibTrans" cxnId="{17F562C1-829B-4BF2-817C-8D825704A978}">
      <dgm:prSet/>
      <dgm:spPr/>
      <dgm:t>
        <a:bodyPr/>
        <a:lstStyle/>
        <a:p>
          <a:endParaRPr lang="en-US"/>
        </a:p>
      </dgm:t>
    </dgm:pt>
    <dgm:pt modelId="{969228CA-A98A-4057-B52E-FC1649E3DA8A}" type="pres">
      <dgm:prSet presAssocID="{00EF7110-D742-40B0-87FE-99A0463472A6}" presName="Name0" presStyleCnt="0">
        <dgm:presLayoutVars>
          <dgm:dir/>
          <dgm:resizeHandles val="exact"/>
        </dgm:presLayoutVars>
      </dgm:prSet>
      <dgm:spPr/>
    </dgm:pt>
    <dgm:pt modelId="{0486F6B6-9F7F-49E2-A94B-719FC5C4E718}" type="pres">
      <dgm:prSet presAssocID="{00EF7110-D742-40B0-87FE-99A0463472A6}" presName="bkgdShp" presStyleLbl="alignAccFollowNode1" presStyleIdx="0" presStyleCnt="1"/>
      <dgm:spPr/>
    </dgm:pt>
    <dgm:pt modelId="{8683BFB4-206A-4C5F-9394-C22ACFF1EF17}" type="pres">
      <dgm:prSet presAssocID="{00EF7110-D742-40B0-87FE-99A0463472A6}" presName="linComp" presStyleCnt="0"/>
      <dgm:spPr/>
    </dgm:pt>
    <dgm:pt modelId="{0CA6FB63-DFF4-4E11-B2B7-2C646F9E337D}" type="pres">
      <dgm:prSet presAssocID="{628EA2A2-38AA-4D46-8DC1-2A43A04D2ED2}" presName="compNode" presStyleCnt="0"/>
      <dgm:spPr/>
    </dgm:pt>
    <dgm:pt modelId="{E232F575-CF8C-46D4-A1C5-1F98A2FA2FF0}" type="pres">
      <dgm:prSet presAssocID="{628EA2A2-38AA-4D46-8DC1-2A43A04D2ED2}" presName="node" presStyleLbl="node1" presStyleIdx="0" presStyleCnt="2">
        <dgm:presLayoutVars>
          <dgm:bulletEnabled val="1"/>
        </dgm:presLayoutVars>
      </dgm:prSet>
      <dgm:spPr/>
      <dgm:t>
        <a:bodyPr/>
        <a:lstStyle/>
        <a:p>
          <a:endParaRPr lang="en-US"/>
        </a:p>
      </dgm:t>
    </dgm:pt>
    <dgm:pt modelId="{5397A00F-17B7-4D23-A528-5B4B8891D201}" type="pres">
      <dgm:prSet presAssocID="{628EA2A2-38AA-4D46-8DC1-2A43A04D2ED2}" presName="invisiNode" presStyleLbl="node1" presStyleIdx="0" presStyleCnt="2"/>
      <dgm:spPr/>
    </dgm:pt>
    <dgm:pt modelId="{4560E52B-3FD0-4FFF-9EF0-5A47DD1877B7}" type="pres">
      <dgm:prSet presAssocID="{628EA2A2-38AA-4D46-8DC1-2A43A04D2ED2}" presName="imagNode" presStyleLbl="fgImgPlace1" presStyleIdx="0" presStyleCnt="2"/>
      <dgm:spPr>
        <a:blipFill rotWithShape="1">
          <a:blip xmlns:r="http://schemas.openxmlformats.org/officeDocument/2006/relationships" r:embed="rId1"/>
          <a:stretch>
            <a:fillRect/>
          </a:stretch>
        </a:blipFill>
      </dgm:spPr>
    </dgm:pt>
    <dgm:pt modelId="{692F06A8-E50F-4F1B-B2F9-39CCB4A5D7D2}" type="pres">
      <dgm:prSet presAssocID="{DB599DB7-FE65-445A-A7C0-FE941F9E6D45}" presName="sibTrans" presStyleLbl="sibTrans2D1" presStyleIdx="0" presStyleCnt="0"/>
      <dgm:spPr/>
      <dgm:t>
        <a:bodyPr/>
        <a:lstStyle/>
        <a:p>
          <a:endParaRPr lang="en-US"/>
        </a:p>
      </dgm:t>
    </dgm:pt>
    <dgm:pt modelId="{C30AF2BE-1F5C-4201-8FE0-8D92B3595309}" type="pres">
      <dgm:prSet presAssocID="{0B932593-74BC-402D-889B-5993D4F871EF}" presName="compNode" presStyleCnt="0"/>
      <dgm:spPr/>
    </dgm:pt>
    <dgm:pt modelId="{554D5ABE-A35D-4599-837A-C69B3223F35F}" type="pres">
      <dgm:prSet presAssocID="{0B932593-74BC-402D-889B-5993D4F871EF}" presName="node" presStyleLbl="node1" presStyleIdx="1" presStyleCnt="2">
        <dgm:presLayoutVars>
          <dgm:bulletEnabled val="1"/>
        </dgm:presLayoutVars>
      </dgm:prSet>
      <dgm:spPr/>
      <dgm:t>
        <a:bodyPr/>
        <a:lstStyle/>
        <a:p>
          <a:endParaRPr lang="en-US"/>
        </a:p>
      </dgm:t>
    </dgm:pt>
    <dgm:pt modelId="{2BC8F603-1944-4F92-960C-CE1EBC4D872E}" type="pres">
      <dgm:prSet presAssocID="{0B932593-74BC-402D-889B-5993D4F871EF}" presName="invisiNode" presStyleLbl="node1" presStyleIdx="1" presStyleCnt="2"/>
      <dgm:spPr/>
    </dgm:pt>
    <dgm:pt modelId="{4EBFBC11-219A-44E4-BF5A-3FEF7EA50786}" type="pres">
      <dgm:prSet presAssocID="{0B932593-74BC-402D-889B-5993D4F871EF}" presName="imagNode" presStyleLbl="fgImgPlace1" presStyleIdx="1" presStyleCnt="2"/>
      <dgm:spPr>
        <a:blipFill rotWithShape="1">
          <a:blip xmlns:r="http://schemas.openxmlformats.org/officeDocument/2006/relationships" r:embed="rId2"/>
          <a:stretch>
            <a:fillRect/>
          </a:stretch>
        </a:blipFill>
      </dgm:spPr>
    </dgm:pt>
  </dgm:ptLst>
  <dgm:cxnLst>
    <dgm:cxn modelId="{CC895DEF-D412-472A-8641-104855E0359B}" type="presOf" srcId="{D604DB94-6303-4EA9-B50A-F86BBE2AAFB0}" destId="{E232F575-CF8C-46D4-A1C5-1F98A2FA2FF0}" srcOrd="0" destOrd="1" presId="urn:microsoft.com/office/officeart/2005/8/layout/pList2"/>
    <dgm:cxn modelId="{54CAB53C-B8B6-4320-8270-56E1DDA63D13}" type="presOf" srcId="{6C2548C1-3124-4C4E-BA10-1DD6FE7338BD}" destId="{554D5ABE-A35D-4599-837A-C69B3223F35F}" srcOrd="0" destOrd="2" presId="urn:microsoft.com/office/officeart/2005/8/layout/pList2"/>
    <dgm:cxn modelId="{22B1B91B-B7FF-463E-B2DE-C4C0D5F22927}" type="presOf" srcId="{8361108D-B3C7-4268-9C1F-D41318D384FF}" destId="{E232F575-CF8C-46D4-A1C5-1F98A2FA2FF0}" srcOrd="0" destOrd="3" presId="urn:microsoft.com/office/officeart/2005/8/layout/pList2"/>
    <dgm:cxn modelId="{47B1DF3F-E0DE-4738-868A-5508ECB05216}" srcId="{00EF7110-D742-40B0-87FE-99A0463472A6}" destId="{0B932593-74BC-402D-889B-5993D4F871EF}" srcOrd="1" destOrd="0" parTransId="{28FD4C4D-3F6D-47E4-A1C8-935730099C21}" sibTransId="{091D1D5F-CF43-4593-8AB6-CAA4186C678B}"/>
    <dgm:cxn modelId="{7F0990D2-417C-429A-B109-5BDBE108A10B}" srcId="{628EA2A2-38AA-4D46-8DC1-2A43A04D2ED2}" destId="{8361108D-B3C7-4268-9C1F-D41318D384FF}" srcOrd="2" destOrd="0" parTransId="{8544AF8F-ADC5-4D16-AF2E-697716692CA5}" sibTransId="{283ED953-8367-4E8A-8514-A308FC7E3A1E}"/>
    <dgm:cxn modelId="{17F562C1-829B-4BF2-817C-8D825704A978}" srcId="{0B932593-74BC-402D-889B-5993D4F871EF}" destId="{042CFC0C-29C7-4A66-9D3D-B46C1FB0DFA3}" srcOrd="0" destOrd="0" parTransId="{A7DC5066-B7AD-46E3-84EB-EF0286894520}" sibTransId="{61632A32-6A51-4BB9-B6B1-A2BDCCFC95FD}"/>
    <dgm:cxn modelId="{8C3E4B90-C867-49F1-901D-89303FC38245}" srcId="{628EA2A2-38AA-4D46-8DC1-2A43A04D2ED2}" destId="{D604DB94-6303-4EA9-B50A-F86BBE2AAFB0}" srcOrd="0" destOrd="0" parTransId="{1EABEF10-8FCE-4EDC-A433-18B04A5CAB8C}" sibTransId="{1D4E3E6D-7631-4606-B506-74A8C7828352}"/>
    <dgm:cxn modelId="{A3019FBB-BF7C-4DCF-AE5F-83D7E5A34687}" type="presOf" srcId="{00EF7110-D742-40B0-87FE-99A0463472A6}" destId="{969228CA-A98A-4057-B52E-FC1649E3DA8A}" srcOrd="0" destOrd="0" presId="urn:microsoft.com/office/officeart/2005/8/layout/pList2"/>
    <dgm:cxn modelId="{7A50A7F7-740C-414E-B7FC-EF6F3A3379BE}" type="presOf" srcId="{042CFC0C-29C7-4A66-9D3D-B46C1FB0DFA3}" destId="{554D5ABE-A35D-4599-837A-C69B3223F35F}" srcOrd="0" destOrd="1" presId="urn:microsoft.com/office/officeart/2005/8/layout/pList2"/>
    <dgm:cxn modelId="{8A7246B0-64C2-47CD-AD51-C8F0E5F4E8CB}" srcId="{00EF7110-D742-40B0-87FE-99A0463472A6}" destId="{628EA2A2-38AA-4D46-8DC1-2A43A04D2ED2}" srcOrd="0" destOrd="0" parTransId="{0D816DB3-176B-4E91-9684-42F4CBBE2927}" sibTransId="{DB599DB7-FE65-445A-A7C0-FE941F9E6D45}"/>
    <dgm:cxn modelId="{56CB4E98-1244-4181-9B2F-0F5C5420290F}" type="presOf" srcId="{53F082EF-1051-4911-A1A9-219BE3911AB6}" destId="{E232F575-CF8C-46D4-A1C5-1F98A2FA2FF0}" srcOrd="0" destOrd="2" presId="urn:microsoft.com/office/officeart/2005/8/layout/pList2"/>
    <dgm:cxn modelId="{AB74E6ED-D2C5-4C02-BAEF-D806ADAA962F}" type="presOf" srcId="{DB599DB7-FE65-445A-A7C0-FE941F9E6D45}" destId="{692F06A8-E50F-4F1B-B2F9-39CCB4A5D7D2}" srcOrd="0" destOrd="0" presId="urn:microsoft.com/office/officeart/2005/8/layout/pList2"/>
    <dgm:cxn modelId="{5B8CC803-86C5-4C69-8441-A6E4CA179E5D}" type="presOf" srcId="{0B932593-74BC-402D-889B-5993D4F871EF}" destId="{554D5ABE-A35D-4599-837A-C69B3223F35F}" srcOrd="0" destOrd="0" presId="urn:microsoft.com/office/officeart/2005/8/layout/pList2"/>
    <dgm:cxn modelId="{2A410175-DF3C-421F-A4F1-7B5C95DD47A5}" srcId="{628EA2A2-38AA-4D46-8DC1-2A43A04D2ED2}" destId="{53F082EF-1051-4911-A1A9-219BE3911AB6}" srcOrd="1" destOrd="0" parTransId="{69365F20-5981-4415-A32F-355881611590}" sibTransId="{579CCE39-DF08-46CD-BC3E-EAE78187CA1F}"/>
    <dgm:cxn modelId="{BD7BD340-AD24-48E6-B6E0-A119B95CE833}" type="presOf" srcId="{628EA2A2-38AA-4D46-8DC1-2A43A04D2ED2}" destId="{E232F575-CF8C-46D4-A1C5-1F98A2FA2FF0}" srcOrd="0" destOrd="0" presId="urn:microsoft.com/office/officeart/2005/8/layout/pList2"/>
    <dgm:cxn modelId="{688A7EE5-F5D5-4751-925D-016FF8B2B2D5}" srcId="{0B932593-74BC-402D-889B-5993D4F871EF}" destId="{6C2548C1-3124-4C4E-BA10-1DD6FE7338BD}" srcOrd="1" destOrd="0" parTransId="{A9736AF8-D191-49FE-95C7-299DF82EB2FF}" sibTransId="{0058EBF5-351C-4147-A3C2-F210779B0D77}"/>
    <dgm:cxn modelId="{2840EC6A-4007-4595-9786-6C6D2C6CFC3F}" type="presParOf" srcId="{969228CA-A98A-4057-B52E-FC1649E3DA8A}" destId="{0486F6B6-9F7F-49E2-A94B-719FC5C4E718}" srcOrd="0" destOrd="0" presId="urn:microsoft.com/office/officeart/2005/8/layout/pList2"/>
    <dgm:cxn modelId="{8BE5D529-97C1-4B25-A4D3-2C8869918FF9}" type="presParOf" srcId="{969228CA-A98A-4057-B52E-FC1649E3DA8A}" destId="{8683BFB4-206A-4C5F-9394-C22ACFF1EF17}" srcOrd="1" destOrd="0" presId="urn:microsoft.com/office/officeart/2005/8/layout/pList2"/>
    <dgm:cxn modelId="{95349292-4066-4ACA-9C76-2AFFECA37E63}" type="presParOf" srcId="{8683BFB4-206A-4C5F-9394-C22ACFF1EF17}" destId="{0CA6FB63-DFF4-4E11-B2B7-2C646F9E337D}" srcOrd="0" destOrd="0" presId="urn:microsoft.com/office/officeart/2005/8/layout/pList2"/>
    <dgm:cxn modelId="{AAE6B8C2-7AF1-4199-B5E8-B711B9D247DD}" type="presParOf" srcId="{0CA6FB63-DFF4-4E11-B2B7-2C646F9E337D}" destId="{E232F575-CF8C-46D4-A1C5-1F98A2FA2FF0}" srcOrd="0" destOrd="0" presId="urn:microsoft.com/office/officeart/2005/8/layout/pList2"/>
    <dgm:cxn modelId="{3A3AF7F7-3E53-4996-88E0-785293901187}" type="presParOf" srcId="{0CA6FB63-DFF4-4E11-B2B7-2C646F9E337D}" destId="{5397A00F-17B7-4D23-A528-5B4B8891D201}" srcOrd="1" destOrd="0" presId="urn:microsoft.com/office/officeart/2005/8/layout/pList2"/>
    <dgm:cxn modelId="{47C82A9E-7A26-4430-93D6-00E64A30489F}" type="presParOf" srcId="{0CA6FB63-DFF4-4E11-B2B7-2C646F9E337D}" destId="{4560E52B-3FD0-4FFF-9EF0-5A47DD1877B7}" srcOrd="2" destOrd="0" presId="urn:microsoft.com/office/officeart/2005/8/layout/pList2"/>
    <dgm:cxn modelId="{8154281B-5160-488B-B873-EE3414B67600}" type="presParOf" srcId="{8683BFB4-206A-4C5F-9394-C22ACFF1EF17}" destId="{692F06A8-E50F-4F1B-B2F9-39CCB4A5D7D2}" srcOrd="1" destOrd="0" presId="urn:microsoft.com/office/officeart/2005/8/layout/pList2"/>
    <dgm:cxn modelId="{886A887E-74B3-458F-BC35-AC5D369D826A}" type="presParOf" srcId="{8683BFB4-206A-4C5F-9394-C22ACFF1EF17}" destId="{C30AF2BE-1F5C-4201-8FE0-8D92B3595309}" srcOrd="2" destOrd="0" presId="urn:microsoft.com/office/officeart/2005/8/layout/pList2"/>
    <dgm:cxn modelId="{E2B33302-D166-40FC-88CA-19A0EE16A630}" type="presParOf" srcId="{C30AF2BE-1F5C-4201-8FE0-8D92B3595309}" destId="{554D5ABE-A35D-4599-837A-C69B3223F35F}" srcOrd="0" destOrd="0" presId="urn:microsoft.com/office/officeart/2005/8/layout/pList2"/>
    <dgm:cxn modelId="{DA4DED16-694D-471D-813D-C75B842B9C67}" type="presParOf" srcId="{C30AF2BE-1F5C-4201-8FE0-8D92B3595309}" destId="{2BC8F603-1944-4F92-960C-CE1EBC4D872E}" srcOrd="1" destOrd="0" presId="urn:microsoft.com/office/officeart/2005/8/layout/pList2"/>
    <dgm:cxn modelId="{360296F4-70A8-4A03-AD7C-32951A07CE97}" type="presParOf" srcId="{C30AF2BE-1F5C-4201-8FE0-8D92B3595309}" destId="{4EBFBC11-219A-44E4-BF5A-3FEF7EA50786}" srcOrd="2" destOrd="0" presId="urn:microsoft.com/office/officeart/2005/8/layout/p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25CA5A5-4000-4673-A4E5-2EF4908C4FAC}"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BE6174DA-F688-4615-B373-5ED21ADFCF90}">
      <dgm:prSet phldrT="[Text]"/>
      <dgm:spPr/>
      <dgm:t>
        <a:bodyPr/>
        <a:lstStyle/>
        <a:p>
          <a:r>
            <a:rPr lang="en-US" dirty="0" smtClean="0"/>
            <a:t>Polarized gas injection</a:t>
          </a:r>
          <a:endParaRPr lang="en-US" dirty="0"/>
        </a:p>
      </dgm:t>
    </dgm:pt>
    <dgm:pt modelId="{9F51294B-CFA1-4BA7-A8AE-DEE6FEE1C9D6}" type="parTrans" cxnId="{993B008F-06A7-4EDD-B1D7-49E83EB997FB}">
      <dgm:prSet/>
      <dgm:spPr/>
      <dgm:t>
        <a:bodyPr/>
        <a:lstStyle/>
        <a:p>
          <a:endParaRPr lang="en-US"/>
        </a:p>
      </dgm:t>
    </dgm:pt>
    <dgm:pt modelId="{58756467-FEAE-455E-B23C-C4539153BFA7}" type="sibTrans" cxnId="{993B008F-06A7-4EDD-B1D7-49E83EB997FB}">
      <dgm:prSet/>
      <dgm:spPr/>
      <dgm:t>
        <a:bodyPr/>
        <a:lstStyle/>
        <a:p>
          <a:endParaRPr lang="en-US"/>
        </a:p>
      </dgm:t>
    </dgm:pt>
    <dgm:pt modelId="{A99A9BC9-1AC0-453C-90E6-E57BF7F9E64F}">
      <dgm:prSet phldrT="[Text]"/>
      <dgm:spPr/>
      <dgm:t>
        <a:bodyPr/>
        <a:lstStyle/>
        <a:p>
          <a:r>
            <a:rPr lang="en-US" dirty="0" smtClean="0"/>
            <a:t>Prototype testing</a:t>
          </a:r>
          <a:endParaRPr lang="en-US" dirty="0"/>
        </a:p>
      </dgm:t>
    </dgm:pt>
    <dgm:pt modelId="{3DC845AF-1B28-461D-AC15-D0990A001624}" type="parTrans" cxnId="{ADE512FF-94A9-4CC1-883E-294992F37D36}">
      <dgm:prSet/>
      <dgm:spPr/>
      <dgm:t>
        <a:bodyPr/>
        <a:lstStyle/>
        <a:p>
          <a:endParaRPr lang="en-US"/>
        </a:p>
      </dgm:t>
    </dgm:pt>
    <dgm:pt modelId="{A1184F78-3F53-4C47-AE16-AE50E9394519}" type="sibTrans" cxnId="{ADE512FF-94A9-4CC1-883E-294992F37D36}">
      <dgm:prSet/>
      <dgm:spPr/>
      <dgm:t>
        <a:bodyPr/>
        <a:lstStyle/>
        <a:p>
          <a:endParaRPr lang="en-US"/>
        </a:p>
      </dgm:t>
    </dgm:pt>
    <dgm:pt modelId="{8F4459C7-0229-402D-B276-5C532DC74528}">
      <dgm:prSet phldrT="[Text]"/>
      <dgm:spPr/>
      <dgm:t>
        <a:bodyPr/>
        <a:lstStyle/>
        <a:p>
          <a:r>
            <a:rPr lang="en-US" dirty="0" smtClean="0"/>
            <a:t>Fluid-dynamic simulation</a:t>
          </a:r>
          <a:endParaRPr lang="en-US" dirty="0"/>
        </a:p>
      </dgm:t>
    </dgm:pt>
    <dgm:pt modelId="{C63E2014-2059-4F9B-BC33-F6F2B93E1268}" type="parTrans" cxnId="{11A39077-C00B-40B8-AB00-C2AEBD293F1C}">
      <dgm:prSet/>
      <dgm:spPr/>
      <dgm:t>
        <a:bodyPr/>
        <a:lstStyle/>
        <a:p>
          <a:endParaRPr lang="en-US"/>
        </a:p>
      </dgm:t>
    </dgm:pt>
    <dgm:pt modelId="{7F6FD2D9-5E5D-4A3A-B5DD-D9629B21BF0B}" type="sibTrans" cxnId="{11A39077-C00B-40B8-AB00-C2AEBD293F1C}">
      <dgm:prSet/>
      <dgm:spPr/>
      <dgm:t>
        <a:bodyPr/>
        <a:lstStyle/>
        <a:p>
          <a:endParaRPr lang="en-US"/>
        </a:p>
      </dgm:t>
    </dgm:pt>
    <dgm:pt modelId="{91FFEACC-689D-49E6-8F15-F738C8EED735}">
      <dgm:prSet phldrT="[Text]"/>
      <dgm:spPr/>
      <dgm:t>
        <a:bodyPr/>
        <a:lstStyle/>
        <a:p>
          <a:r>
            <a:rPr lang="en-US" dirty="0" smtClean="0"/>
            <a:t>Allows to design the pump system</a:t>
          </a:r>
          <a:endParaRPr lang="en-US" dirty="0"/>
        </a:p>
      </dgm:t>
    </dgm:pt>
    <dgm:pt modelId="{DD270ACB-A591-41F2-A0AD-CF60EAFF61E8}" type="parTrans" cxnId="{F2924A54-5B09-4E68-A7B7-F80834515A93}">
      <dgm:prSet/>
      <dgm:spPr/>
      <dgm:t>
        <a:bodyPr/>
        <a:lstStyle/>
        <a:p>
          <a:endParaRPr lang="en-US"/>
        </a:p>
      </dgm:t>
    </dgm:pt>
    <dgm:pt modelId="{CC0E6165-EE68-489F-998C-961CE792426B}" type="sibTrans" cxnId="{F2924A54-5B09-4E68-A7B7-F80834515A93}">
      <dgm:prSet/>
      <dgm:spPr/>
      <dgm:t>
        <a:bodyPr/>
        <a:lstStyle/>
        <a:p>
          <a:endParaRPr lang="en-US"/>
        </a:p>
      </dgm:t>
    </dgm:pt>
    <mc:AlternateContent xmlns:mc="http://schemas.openxmlformats.org/markup-compatibility/2006" xmlns:a14="http://schemas.microsoft.com/office/drawing/2010/main">
      <mc:Choice Requires="a14">
        <dgm:pt modelId="{11BBF1F8-EC2D-4FA6-9C74-FAC7248A51EE}">
          <dgm:prSet phldrT="[Text]"/>
          <dgm:spPr/>
          <dgm:t>
            <a:bodyPr/>
            <a:lstStyle/>
            <a:p>
              <a:r>
                <a:rPr lang="en-US" dirty="0" smtClean="0"/>
                <a:t>Estimated luminosity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35</m:t>
                      </m:r>
                    </m:sup>
                  </m:sSup>
                  <m:r>
                    <a:rPr lang="en-US" b="0" i="1" smtClean="0">
                      <a:latin typeface="Cambria Math" panose="02040503050406030204" pitchFamily="18" charset="0"/>
                    </a:rPr>
                    <m:t>)</m:t>
                  </m:r>
                </m:oMath>
              </a14:m>
              <a:endParaRPr lang="en-US" dirty="0"/>
            </a:p>
          </dgm:t>
        </dgm:pt>
      </mc:Choice>
      <mc:Fallback xmlns="">
        <dgm:pt modelId="{11BBF1F8-EC2D-4FA6-9C74-FAC7248A51EE}">
          <dgm:prSet phldrT="[Text]"/>
          <dgm:spPr/>
          <dgm:t>
            <a:bodyPr/>
            <a:lstStyle/>
            <a:p>
              <a:r>
                <a:rPr lang="en-US" dirty="0" smtClean="0"/>
                <a:t>Estimated luminosity </a:t>
              </a:r>
              <a:r>
                <a:rPr lang="en-US" b="0" i="0" smtClean="0">
                  <a:latin typeface="Cambria Math" panose="02040503050406030204" pitchFamily="18" charset="0"/>
                </a:rPr>
                <a:t>𝑂(〖10〗^35)</a:t>
              </a:r>
              <a:endParaRPr lang="en-US" dirty="0"/>
            </a:p>
          </dgm:t>
        </dgm:pt>
      </mc:Fallback>
    </mc:AlternateContent>
    <dgm:pt modelId="{E2424010-FE1C-484D-8458-3F44C49192C6}" type="parTrans" cxnId="{515D5A07-0586-4EFE-9D94-13544476235D}">
      <dgm:prSet/>
      <dgm:spPr/>
      <dgm:t>
        <a:bodyPr/>
        <a:lstStyle/>
        <a:p>
          <a:endParaRPr lang="en-US"/>
        </a:p>
      </dgm:t>
    </dgm:pt>
    <dgm:pt modelId="{7157DAE1-37A1-4FEA-9E65-1A39BC58EF7E}" type="sibTrans" cxnId="{515D5A07-0586-4EFE-9D94-13544476235D}">
      <dgm:prSet/>
      <dgm:spPr/>
      <dgm:t>
        <a:bodyPr/>
        <a:lstStyle/>
        <a:p>
          <a:endParaRPr lang="en-US"/>
        </a:p>
      </dgm:t>
    </dgm:pt>
    <dgm:pt modelId="{6F045D06-87DA-4DBD-8729-AEA5DF7E6BF5}">
      <dgm:prSet phldrT="[Text]"/>
      <dgm:spPr/>
      <dgm:t>
        <a:bodyPr/>
        <a:lstStyle/>
        <a:p>
          <a:r>
            <a:rPr lang="en-US" dirty="0" smtClean="0"/>
            <a:t>Target-machine integration</a:t>
          </a:r>
          <a:endParaRPr lang="en-US" dirty="0"/>
        </a:p>
      </dgm:t>
    </dgm:pt>
    <dgm:pt modelId="{CEA47A68-06E2-462C-AA55-7770D8BAF479}" type="parTrans" cxnId="{63F4775E-16AD-4505-AEFC-8C8E4965D55D}">
      <dgm:prSet/>
      <dgm:spPr/>
      <dgm:t>
        <a:bodyPr/>
        <a:lstStyle/>
        <a:p>
          <a:endParaRPr lang="en-US"/>
        </a:p>
      </dgm:t>
    </dgm:pt>
    <dgm:pt modelId="{BF1A5831-C149-415B-B62F-1FF858D8756C}" type="sibTrans" cxnId="{63F4775E-16AD-4505-AEFC-8C8E4965D55D}">
      <dgm:prSet/>
      <dgm:spPr/>
      <dgm:t>
        <a:bodyPr/>
        <a:lstStyle/>
        <a:p>
          <a:endParaRPr lang="en-US"/>
        </a:p>
      </dgm:t>
    </dgm:pt>
    <dgm:pt modelId="{EE0C8935-AD56-4C18-9CD0-2CADFBC7B544}">
      <dgm:prSet phldrT="[Text]"/>
      <dgm:spPr/>
      <dgm:t>
        <a:bodyPr/>
        <a:lstStyle/>
        <a:p>
          <a:r>
            <a:rPr lang="en-US" dirty="0" smtClean="0"/>
            <a:t>Necessary for nuclear physics experiments</a:t>
          </a:r>
          <a:endParaRPr lang="en-US" dirty="0"/>
        </a:p>
      </dgm:t>
    </dgm:pt>
    <dgm:pt modelId="{3E01A4E4-4E53-410E-B84E-224B21C6E2F5}" type="parTrans" cxnId="{F2628AC1-D2B5-4A07-B3AB-C59115761626}">
      <dgm:prSet/>
      <dgm:spPr/>
      <dgm:t>
        <a:bodyPr/>
        <a:lstStyle/>
        <a:p>
          <a:endParaRPr lang="en-US"/>
        </a:p>
      </dgm:t>
    </dgm:pt>
    <dgm:pt modelId="{6D4BF81E-5F09-4EC6-A0F3-2D2E0E0C28D4}" type="sibTrans" cxnId="{F2628AC1-D2B5-4A07-B3AB-C59115761626}">
      <dgm:prSet/>
      <dgm:spPr/>
      <dgm:t>
        <a:bodyPr/>
        <a:lstStyle/>
        <a:p>
          <a:endParaRPr lang="en-US"/>
        </a:p>
      </dgm:t>
    </dgm:pt>
    <dgm:pt modelId="{92403DFB-C184-4D68-B24B-20C15A837F80}">
      <dgm:prSet phldrT="[Text]"/>
      <dgm:spPr/>
      <dgm:t>
        <a:bodyPr/>
        <a:lstStyle/>
        <a:p>
          <a:r>
            <a:rPr lang="en-US" dirty="0" smtClean="0"/>
            <a:t>Interactions with the beam-halo</a:t>
          </a:r>
          <a:endParaRPr lang="en-US" dirty="0"/>
        </a:p>
      </dgm:t>
    </dgm:pt>
    <dgm:pt modelId="{7C45E9C1-09FD-4096-B1F4-63900BA6E6AC}" type="parTrans" cxnId="{02ACA729-9109-4873-9479-1F3CC59558D3}">
      <dgm:prSet/>
      <dgm:spPr/>
      <dgm:t>
        <a:bodyPr/>
        <a:lstStyle/>
        <a:p>
          <a:endParaRPr lang="en-US"/>
        </a:p>
      </dgm:t>
    </dgm:pt>
    <dgm:pt modelId="{5E4F2DAB-EE07-4396-824D-C7A121DEB667}" type="sibTrans" cxnId="{02ACA729-9109-4873-9479-1F3CC59558D3}">
      <dgm:prSet/>
      <dgm:spPr/>
      <dgm:t>
        <a:bodyPr/>
        <a:lstStyle/>
        <a:p>
          <a:endParaRPr lang="en-US"/>
        </a:p>
      </dgm:t>
    </dgm:pt>
    <dgm:pt modelId="{6632B0C2-06E8-41CC-9F10-1D9843473813}">
      <dgm:prSet phldrT="[Text]"/>
      <dgm:spPr/>
      <dgm:t>
        <a:bodyPr/>
        <a:lstStyle/>
        <a:p>
          <a:r>
            <a:rPr lang="en-US" dirty="0" smtClean="0"/>
            <a:t>Target cooling</a:t>
          </a:r>
          <a:endParaRPr lang="en-US" dirty="0"/>
        </a:p>
      </dgm:t>
    </dgm:pt>
    <dgm:pt modelId="{3B789086-8B33-4E38-A63C-E311AC22151D}" type="parTrans" cxnId="{0B23C562-662F-4351-A6C7-AE163A0EBB38}">
      <dgm:prSet/>
      <dgm:spPr/>
    </dgm:pt>
    <dgm:pt modelId="{452B55E1-F069-4277-AD94-7B883845ABD0}" type="sibTrans" cxnId="{0B23C562-662F-4351-A6C7-AE163A0EBB38}">
      <dgm:prSet/>
      <dgm:spPr/>
    </dgm:pt>
    <dgm:pt modelId="{448EB0E5-9DF8-401A-8580-D461DB1A7931}">
      <dgm:prSet phldrT="[Text]"/>
      <dgm:spPr/>
      <dgm:t>
        <a:bodyPr/>
        <a:lstStyle/>
        <a:p>
          <a:r>
            <a:rPr lang="en-US" dirty="0" smtClean="0"/>
            <a:t>Beam monitoring</a:t>
          </a:r>
          <a:endParaRPr lang="en-US" dirty="0"/>
        </a:p>
      </dgm:t>
    </dgm:pt>
    <dgm:pt modelId="{56F891B4-DDF9-4561-863B-B3D6DDE1D53C}" type="parTrans" cxnId="{963A469D-0D87-4F4B-926D-C7D90239214C}">
      <dgm:prSet/>
      <dgm:spPr/>
    </dgm:pt>
    <dgm:pt modelId="{30FF8745-5C60-4AAD-BD41-A6A2B8E6B888}" type="sibTrans" cxnId="{963A469D-0D87-4F4B-926D-C7D90239214C}">
      <dgm:prSet/>
      <dgm:spPr/>
    </dgm:pt>
    <dgm:pt modelId="{7EE9E439-60EA-433E-90A2-74A264EDC983}">
      <dgm:prSet phldrT="[Text]"/>
      <dgm:spPr/>
      <dgm:t>
        <a:bodyPr/>
        <a:lstStyle/>
        <a:p>
          <a:r>
            <a:rPr lang="en-US" dirty="0" smtClean="0"/>
            <a:t>Simulation validation</a:t>
          </a:r>
          <a:endParaRPr lang="en-US" dirty="0"/>
        </a:p>
      </dgm:t>
    </dgm:pt>
    <dgm:pt modelId="{F964FBC8-A42B-4271-AEE9-CB9A60D55B4E}" type="parTrans" cxnId="{CDFA0129-B485-4155-9AE9-0CC34B27CEC3}">
      <dgm:prSet/>
      <dgm:spPr/>
    </dgm:pt>
    <dgm:pt modelId="{DEF911D7-5538-43FD-95E9-F091C575E79A}" type="sibTrans" cxnId="{CDFA0129-B485-4155-9AE9-0CC34B27CEC3}">
      <dgm:prSet/>
      <dgm:spPr/>
    </dgm:pt>
    <dgm:pt modelId="{E94B1221-49ED-4A09-B29D-2E11AA1045BD}">
      <dgm:prSet phldrT="[Text]"/>
      <dgm:spPr/>
      <dgm:t>
        <a:bodyPr/>
        <a:lstStyle/>
        <a:p>
          <a:r>
            <a:rPr lang="en-US" dirty="0" smtClean="0"/>
            <a:t>On-beam test</a:t>
          </a:r>
          <a:endParaRPr lang="en-US" dirty="0"/>
        </a:p>
      </dgm:t>
    </dgm:pt>
    <dgm:pt modelId="{43391894-ED79-4387-AC3D-CBAF841E6652}" type="parTrans" cxnId="{19D76EAA-BE59-4913-BCB7-073A55529DC7}">
      <dgm:prSet/>
      <dgm:spPr/>
    </dgm:pt>
    <dgm:pt modelId="{44D98B36-0344-408C-B92D-EF8F3098BBDE}" type="sibTrans" cxnId="{19D76EAA-BE59-4913-BCB7-073A55529DC7}">
      <dgm:prSet/>
      <dgm:spPr/>
    </dgm:pt>
    <dgm:pt modelId="{596D4638-0153-41B5-BCA5-FED69A52D071}" type="pres">
      <dgm:prSet presAssocID="{A25CA5A5-4000-4673-A4E5-2EF4908C4FAC}" presName="linear" presStyleCnt="0">
        <dgm:presLayoutVars>
          <dgm:animLvl val="lvl"/>
          <dgm:resizeHandles val="exact"/>
        </dgm:presLayoutVars>
      </dgm:prSet>
      <dgm:spPr/>
      <dgm:t>
        <a:bodyPr/>
        <a:lstStyle/>
        <a:p>
          <a:endParaRPr lang="en-US"/>
        </a:p>
      </dgm:t>
    </dgm:pt>
    <dgm:pt modelId="{25361AC7-3683-414E-859F-278E44622E10}" type="pres">
      <dgm:prSet presAssocID="{8F4459C7-0229-402D-B276-5C532DC74528}" presName="parentText" presStyleLbl="node1" presStyleIdx="0" presStyleCnt="4">
        <dgm:presLayoutVars>
          <dgm:chMax val="0"/>
          <dgm:bulletEnabled val="1"/>
        </dgm:presLayoutVars>
      </dgm:prSet>
      <dgm:spPr/>
      <dgm:t>
        <a:bodyPr/>
        <a:lstStyle/>
        <a:p>
          <a:endParaRPr lang="en-US"/>
        </a:p>
      </dgm:t>
    </dgm:pt>
    <dgm:pt modelId="{053C9946-38A3-4486-9432-611CC6AAABCE}" type="pres">
      <dgm:prSet presAssocID="{8F4459C7-0229-402D-B276-5C532DC74528}" presName="childText" presStyleLbl="revTx" presStyleIdx="0" presStyleCnt="4">
        <dgm:presLayoutVars>
          <dgm:bulletEnabled val="1"/>
        </dgm:presLayoutVars>
      </dgm:prSet>
      <dgm:spPr/>
      <dgm:t>
        <a:bodyPr/>
        <a:lstStyle/>
        <a:p>
          <a:endParaRPr lang="en-US"/>
        </a:p>
      </dgm:t>
    </dgm:pt>
    <dgm:pt modelId="{A45BE16C-81C2-44E7-819F-85D5E43C0D97}" type="pres">
      <dgm:prSet presAssocID="{BE6174DA-F688-4615-B373-5ED21ADFCF90}" presName="parentText" presStyleLbl="node1" presStyleIdx="1" presStyleCnt="4">
        <dgm:presLayoutVars>
          <dgm:chMax val="0"/>
          <dgm:bulletEnabled val="1"/>
        </dgm:presLayoutVars>
      </dgm:prSet>
      <dgm:spPr/>
      <dgm:t>
        <a:bodyPr/>
        <a:lstStyle/>
        <a:p>
          <a:endParaRPr lang="en-US"/>
        </a:p>
      </dgm:t>
    </dgm:pt>
    <dgm:pt modelId="{CF0EB6E8-A974-4BDD-9913-695E3F857D1B}" type="pres">
      <dgm:prSet presAssocID="{BE6174DA-F688-4615-B373-5ED21ADFCF90}" presName="childText" presStyleLbl="revTx" presStyleIdx="1" presStyleCnt="4">
        <dgm:presLayoutVars>
          <dgm:bulletEnabled val="1"/>
        </dgm:presLayoutVars>
      </dgm:prSet>
      <dgm:spPr/>
      <dgm:t>
        <a:bodyPr/>
        <a:lstStyle/>
        <a:p>
          <a:endParaRPr lang="en-US"/>
        </a:p>
      </dgm:t>
    </dgm:pt>
    <dgm:pt modelId="{B8472DBB-582E-4682-B27A-FE2DF28C90C3}" type="pres">
      <dgm:prSet presAssocID="{6F045D06-87DA-4DBD-8729-AEA5DF7E6BF5}" presName="parentText" presStyleLbl="node1" presStyleIdx="2" presStyleCnt="4">
        <dgm:presLayoutVars>
          <dgm:chMax val="0"/>
          <dgm:bulletEnabled val="1"/>
        </dgm:presLayoutVars>
      </dgm:prSet>
      <dgm:spPr/>
      <dgm:t>
        <a:bodyPr/>
        <a:lstStyle/>
        <a:p>
          <a:endParaRPr lang="en-US"/>
        </a:p>
      </dgm:t>
    </dgm:pt>
    <dgm:pt modelId="{94B23EEE-2BA3-4015-BB33-6039009E1138}" type="pres">
      <dgm:prSet presAssocID="{6F045D06-87DA-4DBD-8729-AEA5DF7E6BF5}" presName="childText" presStyleLbl="revTx" presStyleIdx="2" presStyleCnt="4">
        <dgm:presLayoutVars>
          <dgm:bulletEnabled val="1"/>
        </dgm:presLayoutVars>
      </dgm:prSet>
      <dgm:spPr/>
      <dgm:t>
        <a:bodyPr/>
        <a:lstStyle/>
        <a:p>
          <a:endParaRPr lang="en-US"/>
        </a:p>
      </dgm:t>
    </dgm:pt>
    <dgm:pt modelId="{D2F04DBA-502B-44E8-9388-A5E87B6E94B0}" type="pres">
      <dgm:prSet presAssocID="{A99A9BC9-1AC0-453C-90E6-E57BF7F9E64F}" presName="parentText" presStyleLbl="node1" presStyleIdx="3" presStyleCnt="4">
        <dgm:presLayoutVars>
          <dgm:chMax val="0"/>
          <dgm:bulletEnabled val="1"/>
        </dgm:presLayoutVars>
      </dgm:prSet>
      <dgm:spPr/>
      <dgm:t>
        <a:bodyPr/>
        <a:lstStyle/>
        <a:p>
          <a:endParaRPr lang="en-US"/>
        </a:p>
      </dgm:t>
    </dgm:pt>
    <dgm:pt modelId="{6AD85655-2230-4D08-AB05-7AF8108D8079}" type="pres">
      <dgm:prSet presAssocID="{A99A9BC9-1AC0-453C-90E6-E57BF7F9E64F}" presName="childText" presStyleLbl="revTx" presStyleIdx="3" presStyleCnt="4">
        <dgm:presLayoutVars>
          <dgm:bulletEnabled val="1"/>
        </dgm:presLayoutVars>
      </dgm:prSet>
      <dgm:spPr/>
      <dgm:t>
        <a:bodyPr/>
        <a:lstStyle/>
        <a:p>
          <a:endParaRPr lang="en-US"/>
        </a:p>
      </dgm:t>
    </dgm:pt>
  </dgm:ptLst>
  <dgm:cxnLst>
    <dgm:cxn modelId="{CDFA0129-B485-4155-9AE9-0CC34B27CEC3}" srcId="{A99A9BC9-1AC0-453C-90E6-E57BF7F9E64F}" destId="{7EE9E439-60EA-433E-90A2-74A264EDC983}" srcOrd="0" destOrd="0" parTransId="{F964FBC8-A42B-4271-AEE9-CB9A60D55B4E}" sibTransId="{DEF911D7-5538-43FD-95E9-F091C575E79A}"/>
    <dgm:cxn modelId="{FD585983-1E58-48FB-A508-F541295B4ADF}" type="presOf" srcId="{E94B1221-49ED-4A09-B29D-2E11AA1045BD}" destId="{6AD85655-2230-4D08-AB05-7AF8108D8079}" srcOrd="0" destOrd="1" presId="urn:microsoft.com/office/officeart/2005/8/layout/vList2"/>
    <dgm:cxn modelId="{11A39077-C00B-40B8-AB00-C2AEBD293F1C}" srcId="{A25CA5A5-4000-4673-A4E5-2EF4908C4FAC}" destId="{8F4459C7-0229-402D-B276-5C532DC74528}" srcOrd="0" destOrd="0" parTransId="{C63E2014-2059-4F9B-BC33-F6F2B93E1268}" sibTransId="{7F6FD2D9-5E5D-4A3A-B5DD-D9629B21BF0B}"/>
    <dgm:cxn modelId="{F2924A54-5B09-4E68-A7B7-F80834515A93}" srcId="{8F4459C7-0229-402D-B276-5C532DC74528}" destId="{91FFEACC-689D-49E6-8F15-F738C8EED735}" srcOrd="0" destOrd="0" parTransId="{DD270ACB-A591-41F2-A0AD-CF60EAFF61E8}" sibTransId="{CC0E6165-EE68-489F-998C-961CE792426B}"/>
    <dgm:cxn modelId="{F2628AC1-D2B5-4A07-B3AB-C59115761626}" srcId="{BE6174DA-F688-4615-B373-5ED21ADFCF90}" destId="{EE0C8935-AD56-4C18-9CD0-2CADFBC7B544}" srcOrd="0" destOrd="0" parTransId="{3E01A4E4-4E53-410E-B84E-224B21C6E2F5}" sibTransId="{6D4BF81E-5F09-4EC6-A0F3-2D2E0E0C28D4}"/>
    <dgm:cxn modelId="{6036F38E-5979-4493-9AF9-7E34DD574380}" type="presOf" srcId="{8F4459C7-0229-402D-B276-5C532DC74528}" destId="{25361AC7-3683-414E-859F-278E44622E10}" srcOrd="0" destOrd="0" presId="urn:microsoft.com/office/officeart/2005/8/layout/vList2"/>
    <dgm:cxn modelId="{19D76EAA-BE59-4913-BCB7-073A55529DC7}" srcId="{A99A9BC9-1AC0-453C-90E6-E57BF7F9E64F}" destId="{E94B1221-49ED-4A09-B29D-2E11AA1045BD}" srcOrd="1" destOrd="0" parTransId="{43391894-ED79-4387-AC3D-CBAF841E6652}" sibTransId="{44D98B36-0344-408C-B92D-EF8F3098BBDE}"/>
    <dgm:cxn modelId="{ADE512FF-94A9-4CC1-883E-294992F37D36}" srcId="{A25CA5A5-4000-4673-A4E5-2EF4908C4FAC}" destId="{A99A9BC9-1AC0-453C-90E6-E57BF7F9E64F}" srcOrd="3" destOrd="0" parTransId="{3DC845AF-1B28-461D-AC15-D0990A001624}" sibTransId="{A1184F78-3F53-4C47-AE16-AE50E9394519}"/>
    <dgm:cxn modelId="{0B23C562-662F-4351-A6C7-AE163A0EBB38}" srcId="{6F045D06-87DA-4DBD-8729-AEA5DF7E6BF5}" destId="{6632B0C2-06E8-41CC-9F10-1D9843473813}" srcOrd="1" destOrd="0" parTransId="{3B789086-8B33-4E38-A63C-E311AC22151D}" sibTransId="{452B55E1-F069-4277-AD94-7B883845ABD0}"/>
    <dgm:cxn modelId="{8ACB394D-61ED-4CB0-9246-51DDC5CBE04A}" type="presOf" srcId="{A99A9BC9-1AC0-453C-90E6-E57BF7F9E64F}" destId="{D2F04DBA-502B-44E8-9388-A5E87B6E94B0}" srcOrd="0" destOrd="0" presId="urn:microsoft.com/office/officeart/2005/8/layout/vList2"/>
    <dgm:cxn modelId="{993B008F-06A7-4EDD-B1D7-49E83EB997FB}" srcId="{A25CA5A5-4000-4673-A4E5-2EF4908C4FAC}" destId="{BE6174DA-F688-4615-B373-5ED21ADFCF90}" srcOrd="1" destOrd="0" parTransId="{9F51294B-CFA1-4BA7-A8AE-DEE6FEE1C9D6}" sibTransId="{58756467-FEAE-455E-B23C-C4539153BFA7}"/>
    <dgm:cxn modelId="{B509CB73-DF2A-46EB-9BF6-A4F529F88D9A}" type="presOf" srcId="{91FFEACC-689D-49E6-8F15-F738C8EED735}" destId="{053C9946-38A3-4486-9432-611CC6AAABCE}" srcOrd="0" destOrd="0" presId="urn:microsoft.com/office/officeart/2005/8/layout/vList2"/>
    <dgm:cxn modelId="{DB604FFD-EE47-4CA3-A868-CFEC2286D93C}" type="presOf" srcId="{11BBF1F8-EC2D-4FA6-9C74-FAC7248A51EE}" destId="{053C9946-38A3-4486-9432-611CC6AAABCE}" srcOrd="0" destOrd="1" presId="urn:microsoft.com/office/officeart/2005/8/layout/vList2"/>
    <dgm:cxn modelId="{6148154B-F8B6-495E-ADDC-6A530F687622}" type="presOf" srcId="{6F045D06-87DA-4DBD-8729-AEA5DF7E6BF5}" destId="{B8472DBB-582E-4682-B27A-FE2DF28C90C3}" srcOrd="0" destOrd="0" presId="urn:microsoft.com/office/officeart/2005/8/layout/vList2"/>
    <dgm:cxn modelId="{515D5A07-0586-4EFE-9D94-13544476235D}" srcId="{8F4459C7-0229-402D-B276-5C532DC74528}" destId="{11BBF1F8-EC2D-4FA6-9C74-FAC7248A51EE}" srcOrd="1" destOrd="0" parTransId="{E2424010-FE1C-484D-8458-3F44C49192C6}" sibTransId="{7157DAE1-37A1-4FEA-9E65-1A39BC58EF7E}"/>
    <dgm:cxn modelId="{189A536F-E6BC-420B-AD01-AB9704F1A85D}" type="presOf" srcId="{7EE9E439-60EA-433E-90A2-74A264EDC983}" destId="{6AD85655-2230-4D08-AB05-7AF8108D8079}" srcOrd="0" destOrd="0" presId="urn:microsoft.com/office/officeart/2005/8/layout/vList2"/>
    <dgm:cxn modelId="{DEBE6C37-8E48-4267-A0BC-378548F36F94}" type="presOf" srcId="{92403DFB-C184-4D68-B24B-20C15A837F80}" destId="{94B23EEE-2BA3-4015-BB33-6039009E1138}" srcOrd="0" destOrd="0" presId="urn:microsoft.com/office/officeart/2005/8/layout/vList2"/>
    <dgm:cxn modelId="{158E061C-9F28-4AA1-9076-65A95E30F1C2}" type="presOf" srcId="{448EB0E5-9DF8-401A-8580-D461DB1A7931}" destId="{94B23EEE-2BA3-4015-BB33-6039009E1138}" srcOrd="0" destOrd="2" presId="urn:microsoft.com/office/officeart/2005/8/layout/vList2"/>
    <dgm:cxn modelId="{B0DE0DE8-842B-4891-AF0E-49A1B4E79F0F}" type="presOf" srcId="{BE6174DA-F688-4615-B373-5ED21ADFCF90}" destId="{A45BE16C-81C2-44E7-819F-85D5E43C0D97}" srcOrd="0" destOrd="0" presId="urn:microsoft.com/office/officeart/2005/8/layout/vList2"/>
    <dgm:cxn modelId="{74B4270F-8F62-4380-BF7D-06F44F2144A6}" type="presOf" srcId="{A25CA5A5-4000-4673-A4E5-2EF4908C4FAC}" destId="{596D4638-0153-41B5-BCA5-FED69A52D071}" srcOrd="0" destOrd="0" presId="urn:microsoft.com/office/officeart/2005/8/layout/vList2"/>
    <dgm:cxn modelId="{02ACA729-9109-4873-9479-1F3CC59558D3}" srcId="{6F045D06-87DA-4DBD-8729-AEA5DF7E6BF5}" destId="{92403DFB-C184-4D68-B24B-20C15A837F80}" srcOrd="0" destOrd="0" parTransId="{7C45E9C1-09FD-4096-B1F4-63900BA6E6AC}" sibTransId="{5E4F2DAB-EE07-4396-824D-C7A121DEB667}"/>
    <dgm:cxn modelId="{C05B8DF4-FE91-4602-B599-1DB903B7AB40}" type="presOf" srcId="{6632B0C2-06E8-41CC-9F10-1D9843473813}" destId="{94B23EEE-2BA3-4015-BB33-6039009E1138}" srcOrd="0" destOrd="1" presId="urn:microsoft.com/office/officeart/2005/8/layout/vList2"/>
    <dgm:cxn modelId="{963A469D-0D87-4F4B-926D-C7D90239214C}" srcId="{6F045D06-87DA-4DBD-8729-AEA5DF7E6BF5}" destId="{448EB0E5-9DF8-401A-8580-D461DB1A7931}" srcOrd="2" destOrd="0" parTransId="{56F891B4-DDF9-4561-863B-B3D6DDE1D53C}" sibTransId="{30FF8745-5C60-4AAD-BD41-A6A2B8E6B888}"/>
    <dgm:cxn modelId="{63F4775E-16AD-4505-AEFC-8C8E4965D55D}" srcId="{A25CA5A5-4000-4673-A4E5-2EF4908C4FAC}" destId="{6F045D06-87DA-4DBD-8729-AEA5DF7E6BF5}" srcOrd="2" destOrd="0" parTransId="{CEA47A68-06E2-462C-AA55-7770D8BAF479}" sibTransId="{BF1A5831-C149-415B-B62F-1FF858D8756C}"/>
    <dgm:cxn modelId="{103B510A-FA48-45BF-BE47-769A567A8DCE}" type="presOf" srcId="{EE0C8935-AD56-4C18-9CD0-2CADFBC7B544}" destId="{CF0EB6E8-A974-4BDD-9913-695E3F857D1B}" srcOrd="0" destOrd="0" presId="urn:microsoft.com/office/officeart/2005/8/layout/vList2"/>
    <dgm:cxn modelId="{80A4A31B-4785-4DE0-A05C-EC1EBFDA6B1B}" type="presParOf" srcId="{596D4638-0153-41B5-BCA5-FED69A52D071}" destId="{25361AC7-3683-414E-859F-278E44622E10}" srcOrd="0" destOrd="0" presId="urn:microsoft.com/office/officeart/2005/8/layout/vList2"/>
    <dgm:cxn modelId="{D1966DD3-8588-46DD-97A3-EB5E83C08EE7}" type="presParOf" srcId="{596D4638-0153-41B5-BCA5-FED69A52D071}" destId="{053C9946-38A3-4486-9432-611CC6AAABCE}" srcOrd="1" destOrd="0" presId="urn:microsoft.com/office/officeart/2005/8/layout/vList2"/>
    <dgm:cxn modelId="{4522D4C6-3251-48BD-BA59-194BCDE49350}" type="presParOf" srcId="{596D4638-0153-41B5-BCA5-FED69A52D071}" destId="{A45BE16C-81C2-44E7-819F-85D5E43C0D97}" srcOrd="2" destOrd="0" presId="urn:microsoft.com/office/officeart/2005/8/layout/vList2"/>
    <dgm:cxn modelId="{9BD3FFDE-E183-48FF-8AAD-D6434D042542}" type="presParOf" srcId="{596D4638-0153-41B5-BCA5-FED69A52D071}" destId="{CF0EB6E8-A974-4BDD-9913-695E3F857D1B}" srcOrd="3" destOrd="0" presId="urn:microsoft.com/office/officeart/2005/8/layout/vList2"/>
    <dgm:cxn modelId="{912A46A4-8461-4E35-9363-626839A090F3}" type="presParOf" srcId="{596D4638-0153-41B5-BCA5-FED69A52D071}" destId="{B8472DBB-582E-4682-B27A-FE2DF28C90C3}" srcOrd="4" destOrd="0" presId="urn:microsoft.com/office/officeart/2005/8/layout/vList2"/>
    <dgm:cxn modelId="{319DFEF3-D774-4FC6-8137-7A45EFF4F927}" type="presParOf" srcId="{596D4638-0153-41B5-BCA5-FED69A52D071}" destId="{94B23EEE-2BA3-4015-BB33-6039009E1138}" srcOrd="5" destOrd="0" presId="urn:microsoft.com/office/officeart/2005/8/layout/vList2"/>
    <dgm:cxn modelId="{148C7AF7-07C7-4852-9FD1-AF5D6451A225}" type="presParOf" srcId="{596D4638-0153-41B5-BCA5-FED69A52D071}" destId="{D2F04DBA-502B-44E8-9388-A5E87B6E94B0}" srcOrd="6" destOrd="0" presId="urn:microsoft.com/office/officeart/2005/8/layout/vList2"/>
    <dgm:cxn modelId="{8AE084FE-8C71-40EB-AF93-75751B7C90A4}" type="presParOf" srcId="{596D4638-0153-41B5-BCA5-FED69A52D071}" destId="{6AD85655-2230-4D08-AB05-7AF8108D8079}"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BF3F48E-2B6C-4608-91CB-80263F8DAB2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AEE9FBD7-4E9E-4231-A727-1871C0B35F07}">
      <dgm:prSet phldrT="[Text]"/>
      <dgm:spPr/>
      <dgm:t>
        <a:bodyPr/>
        <a:lstStyle/>
        <a:p>
          <a:r>
            <a:rPr lang="en-US" dirty="0" smtClean="0"/>
            <a:t>Cascade of turbo pumps</a:t>
          </a:r>
          <a:endParaRPr lang="en-US" dirty="0"/>
        </a:p>
      </dgm:t>
    </dgm:pt>
    <dgm:pt modelId="{CB3881A0-8166-4839-9FE4-4A01CAFD6C52}" type="parTrans" cxnId="{DD13BFE7-6969-444B-8282-E38E8B4A36A6}">
      <dgm:prSet/>
      <dgm:spPr/>
      <dgm:t>
        <a:bodyPr/>
        <a:lstStyle/>
        <a:p>
          <a:endParaRPr lang="en-US"/>
        </a:p>
      </dgm:t>
    </dgm:pt>
    <dgm:pt modelId="{D045E01F-9EE2-4366-A9C3-0A52BB473C53}" type="sibTrans" cxnId="{DD13BFE7-6969-444B-8282-E38E8B4A36A6}">
      <dgm:prSet/>
      <dgm:spPr/>
      <dgm:t>
        <a:bodyPr/>
        <a:lstStyle/>
        <a:p>
          <a:endParaRPr lang="en-US"/>
        </a:p>
      </dgm:t>
    </dgm:pt>
    <dgm:pt modelId="{61706644-8128-40EA-8917-B9AAF9518B0D}">
      <dgm:prSet phldrT="[Text]"/>
      <dgm:spPr/>
      <dgm:t>
        <a:bodyPr/>
        <a:lstStyle/>
        <a:p>
          <a:r>
            <a:rPr lang="en-US" dirty="0" smtClean="0"/>
            <a:t>Remove injected gas outside of target</a:t>
          </a:r>
          <a:endParaRPr lang="en-US" dirty="0"/>
        </a:p>
      </dgm:t>
    </dgm:pt>
    <dgm:pt modelId="{4B7A5DBC-0349-4520-88F6-E99A5FFA66A5}" type="parTrans" cxnId="{345269CB-71F6-4DD5-B754-3E0BFC34F6E8}">
      <dgm:prSet/>
      <dgm:spPr/>
      <dgm:t>
        <a:bodyPr/>
        <a:lstStyle/>
        <a:p>
          <a:endParaRPr lang="en-US"/>
        </a:p>
      </dgm:t>
    </dgm:pt>
    <dgm:pt modelId="{CE40580A-3C0E-4D5C-BA1C-D2CE7D0534B1}" type="sibTrans" cxnId="{345269CB-71F6-4DD5-B754-3E0BFC34F6E8}">
      <dgm:prSet/>
      <dgm:spPr/>
      <dgm:t>
        <a:bodyPr/>
        <a:lstStyle/>
        <a:p>
          <a:endParaRPr lang="en-US"/>
        </a:p>
      </dgm:t>
    </dgm:pt>
    <dgm:pt modelId="{3760DD06-5066-4270-9E6F-41A374AFC157}">
      <dgm:prSet phldrT="[Text]"/>
      <dgm:spPr/>
      <dgm:t>
        <a:bodyPr/>
        <a:lstStyle/>
        <a:p>
          <a:r>
            <a:rPr lang="en-US" dirty="0" smtClean="0"/>
            <a:t>Do not pollute the beam pipe</a:t>
          </a:r>
          <a:endParaRPr lang="en-US" dirty="0"/>
        </a:p>
      </dgm:t>
    </dgm:pt>
    <dgm:pt modelId="{3E136AE7-204E-4375-94F1-5FCDBD0A6D60}" type="parTrans" cxnId="{6315CA9D-CA6E-4429-BE7E-44A201A8EAA9}">
      <dgm:prSet/>
      <dgm:spPr/>
      <dgm:t>
        <a:bodyPr/>
        <a:lstStyle/>
        <a:p>
          <a:endParaRPr lang="en-US"/>
        </a:p>
      </dgm:t>
    </dgm:pt>
    <dgm:pt modelId="{D5AAC565-A6D9-49F0-92BE-E6FF1B3E199B}" type="sibTrans" cxnId="{6315CA9D-CA6E-4429-BE7E-44A201A8EAA9}">
      <dgm:prSet/>
      <dgm:spPr/>
      <dgm:t>
        <a:bodyPr/>
        <a:lstStyle/>
        <a:p>
          <a:endParaRPr lang="en-US"/>
        </a:p>
      </dgm:t>
    </dgm:pt>
    <dgm:pt modelId="{E6F551C9-207B-4E1D-91FD-E83D22B6BC4E}">
      <dgm:prSet phldrT="[Text]"/>
      <dgm:spPr/>
      <dgm:t>
        <a:bodyPr/>
        <a:lstStyle/>
        <a:p>
          <a:r>
            <a:rPr lang="en-US" dirty="0" smtClean="0"/>
            <a:t>Scattering chamber</a:t>
          </a:r>
          <a:endParaRPr lang="en-US" dirty="0"/>
        </a:p>
      </dgm:t>
    </dgm:pt>
    <dgm:pt modelId="{C0D6F77F-1627-4303-899A-03274FF66347}" type="parTrans" cxnId="{956895CC-ED7C-49EC-A0F1-32DA0C8493FD}">
      <dgm:prSet/>
      <dgm:spPr/>
      <dgm:t>
        <a:bodyPr/>
        <a:lstStyle/>
        <a:p>
          <a:endParaRPr lang="en-US"/>
        </a:p>
      </dgm:t>
    </dgm:pt>
    <dgm:pt modelId="{E437C709-5196-40AF-8580-17C5657B7FE8}" type="sibTrans" cxnId="{956895CC-ED7C-49EC-A0F1-32DA0C8493FD}">
      <dgm:prSet/>
      <dgm:spPr/>
      <dgm:t>
        <a:bodyPr/>
        <a:lstStyle/>
        <a:p>
          <a:endParaRPr lang="en-US"/>
        </a:p>
      </dgm:t>
    </dgm:pt>
    <dgm:pt modelId="{7A220502-C1E4-482A-8B41-700FC9AD6440}">
      <dgm:prSet phldrT="[Text]"/>
      <dgm:spPr/>
      <dgm:t>
        <a:bodyPr/>
        <a:lstStyle/>
        <a:p>
          <a:r>
            <a:rPr lang="en-US" dirty="0" smtClean="0"/>
            <a:t>High-volume root pumps to extract most of the gas</a:t>
          </a:r>
          <a:endParaRPr lang="en-US" dirty="0"/>
        </a:p>
      </dgm:t>
    </dgm:pt>
    <dgm:pt modelId="{0CC1BA34-95D9-43C7-BBA5-E6DAA3A36E7F}" type="parTrans" cxnId="{0C550FEE-6A1C-4454-A71C-ED948664E67E}">
      <dgm:prSet/>
      <dgm:spPr/>
      <dgm:t>
        <a:bodyPr/>
        <a:lstStyle/>
        <a:p>
          <a:endParaRPr lang="en-US"/>
        </a:p>
      </dgm:t>
    </dgm:pt>
    <dgm:pt modelId="{92BF2974-CDB9-482D-9D17-5EF0A06CF1BF}" type="sibTrans" cxnId="{0C550FEE-6A1C-4454-A71C-ED948664E67E}">
      <dgm:prSet/>
      <dgm:spPr/>
      <dgm:t>
        <a:bodyPr/>
        <a:lstStyle/>
        <a:p>
          <a:endParaRPr lang="en-US"/>
        </a:p>
      </dgm:t>
    </dgm:pt>
    <dgm:pt modelId="{9445351A-A04D-420D-9261-C3A8E61DF715}" type="pres">
      <dgm:prSet presAssocID="{DBF3F48E-2B6C-4608-91CB-80263F8DAB29}" presName="linear" presStyleCnt="0">
        <dgm:presLayoutVars>
          <dgm:animLvl val="lvl"/>
          <dgm:resizeHandles val="exact"/>
        </dgm:presLayoutVars>
      </dgm:prSet>
      <dgm:spPr/>
      <dgm:t>
        <a:bodyPr/>
        <a:lstStyle/>
        <a:p>
          <a:endParaRPr lang="en-US"/>
        </a:p>
      </dgm:t>
    </dgm:pt>
    <dgm:pt modelId="{3DDA3A00-48D3-4C81-9323-2018C8BE040A}" type="pres">
      <dgm:prSet presAssocID="{E6F551C9-207B-4E1D-91FD-E83D22B6BC4E}" presName="parentText" presStyleLbl="node1" presStyleIdx="0" presStyleCnt="2">
        <dgm:presLayoutVars>
          <dgm:chMax val="0"/>
          <dgm:bulletEnabled val="1"/>
        </dgm:presLayoutVars>
      </dgm:prSet>
      <dgm:spPr/>
      <dgm:t>
        <a:bodyPr/>
        <a:lstStyle/>
        <a:p>
          <a:endParaRPr lang="en-US"/>
        </a:p>
      </dgm:t>
    </dgm:pt>
    <dgm:pt modelId="{AB60CBCF-D7B9-43C6-9286-57A7DF849D36}" type="pres">
      <dgm:prSet presAssocID="{E6F551C9-207B-4E1D-91FD-E83D22B6BC4E}" presName="childText" presStyleLbl="revTx" presStyleIdx="0" presStyleCnt="2">
        <dgm:presLayoutVars>
          <dgm:bulletEnabled val="1"/>
        </dgm:presLayoutVars>
      </dgm:prSet>
      <dgm:spPr/>
      <dgm:t>
        <a:bodyPr/>
        <a:lstStyle/>
        <a:p>
          <a:endParaRPr lang="en-US"/>
        </a:p>
      </dgm:t>
    </dgm:pt>
    <dgm:pt modelId="{D497FDEB-86F8-4132-AAFF-42FB28257B1B}" type="pres">
      <dgm:prSet presAssocID="{AEE9FBD7-4E9E-4231-A727-1871C0B35F07}" presName="parentText" presStyleLbl="node1" presStyleIdx="1" presStyleCnt="2">
        <dgm:presLayoutVars>
          <dgm:chMax val="0"/>
          <dgm:bulletEnabled val="1"/>
        </dgm:presLayoutVars>
      </dgm:prSet>
      <dgm:spPr/>
      <dgm:t>
        <a:bodyPr/>
        <a:lstStyle/>
        <a:p>
          <a:endParaRPr lang="en-US"/>
        </a:p>
      </dgm:t>
    </dgm:pt>
    <dgm:pt modelId="{C71120A7-B4BF-4BE3-9D04-5E824D832447}" type="pres">
      <dgm:prSet presAssocID="{AEE9FBD7-4E9E-4231-A727-1871C0B35F07}" presName="childText" presStyleLbl="revTx" presStyleIdx="1" presStyleCnt="2">
        <dgm:presLayoutVars>
          <dgm:bulletEnabled val="1"/>
        </dgm:presLayoutVars>
      </dgm:prSet>
      <dgm:spPr/>
      <dgm:t>
        <a:bodyPr/>
        <a:lstStyle/>
        <a:p>
          <a:endParaRPr lang="en-US"/>
        </a:p>
      </dgm:t>
    </dgm:pt>
  </dgm:ptLst>
  <dgm:cxnLst>
    <dgm:cxn modelId="{454D0575-ADA5-436D-8729-21AF66658C33}" type="presOf" srcId="{3760DD06-5066-4270-9E6F-41A374AFC157}" destId="{C71120A7-B4BF-4BE3-9D04-5E824D832447}" srcOrd="0" destOrd="1" presId="urn:microsoft.com/office/officeart/2005/8/layout/vList2"/>
    <dgm:cxn modelId="{0C550FEE-6A1C-4454-A71C-ED948664E67E}" srcId="{E6F551C9-207B-4E1D-91FD-E83D22B6BC4E}" destId="{7A220502-C1E4-482A-8B41-700FC9AD6440}" srcOrd="0" destOrd="0" parTransId="{0CC1BA34-95D9-43C7-BBA5-E6DAA3A36E7F}" sibTransId="{92BF2974-CDB9-482D-9D17-5EF0A06CF1BF}"/>
    <dgm:cxn modelId="{345269CB-71F6-4DD5-B754-3E0BFC34F6E8}" srcId="{AEE9FBD7-4E9E-4231-A727-1871C0B35F07}" destId="{61706644-8128-40EA-8917-B9AAF9518B0D}" srcOrd="0" destOrd="0" parTransId="{4B7A5DBC-0349-4520-88F6-E99A5FFA66A5}" sibTransId="{CE40580A-3C0E-4D5C-BA1C-D2CE7D0534B1}"/>
    <dgm:cxn modelId="{4C895380-44E0-446A-81C5-D3803C1F71FC}" type="presOf" srcId="{7A220502-C1E4-482A-8B41-700FC9AD6440}" destId="{AB60CBCF-D7B9-43C6-9286-57A7DF849D36}" srcOrd="0" destOrd="0" presId="urn:microsoft.com/office/officeart/2005/8/layout/vList2"/>
    <dgm:cxn modelId="{5872BA34-81EA-4277-B8C0-88B21F2FCE47}" type="presOf" srcId="{AEE9FBD7-4E9E-4231-A727-1871C0B35F07}" destId="{D497FDEB-86F8-4132-AAFF-42FB28257B1B}" srcOrd="0" destOrd="0" presId="urn:microsoft.com/office/officeart/2005/8/layout/vList2"/>
    <dgm:cxn modelId="{956895CC-ED7C-49EC-A0F1-32DA0C8493FD}" srcId="{DBF3F48E-2B6C-4608-91CB-80263F8DAB29}" destId="{E6F551C9-207B-4E1D-91FD-E83D22B6BC4E}" srcOrd="0" destOrd="0" parTransId="{C0D6F77F-1627-4303-899A-03274FF66347}" sibTransId="{E437C709-5196-40AF-8580-17C5657B7FE8}"/>
    <dgm:cxn modelId="{1CA1C5C1-2724-4B89-B653-4BF4A5A83198}" type="presOf" srcId="{E6F551C9-207B-4E1D-91FD-E83D22B6BC4E}" destId="{3DDA3A00-48D3-4C81-9323-2018C8BE040A}" srcOrd="0" destOrd="0" presId="urn:microsoft.com/office/officeart/2005/8/layout/vList2"/>
    <dgm:cxn modelId="{DD13BFE7-6969-444B-8282-E38E8B4A36A6}" srcId="{DBF3F48E-2B6C-4608-91CB-80263F8DAB29}" destId="{AEE9FBD7-4E9E-4231-A727-1871C0B35F07}" srcOrd="1" destOrd="0" parTransId="{CB3881A0-8166-4839-9FE4-4A01CAFD6C52}" sibTransId="{D045E01F-9EE2-4366-A9C3-0A52BB473C53}"/>
    <dgm:cxn modelId="{B0B19BA4-AD4D-4D29-8795-89E903E1273C}" type="presOf" srcId="{DBF3F48E-2B6C-4608-91CB-80263F8DAB29}" destId="{9445351A-A04D-420D-9261-C3A8E61DF715}" srcOrd="0" destOrd="0" presId="urn:microsoft.com/office/officeart/2005/8/layout/vList2"/>
    <dgm:cxn modelId="{3E665693-D914-462F-B9A4-1818F1B16D69}" type="presOf" srcId="{61706644-8128-40EA-8917-B9AAF9518B0D}" destId="{C71120A7-B4BF-4BE3-9D04-5E824D832447}" srcOrd="0" destOrd="0" presId="urn:microsoft.com/office/officeart/2005/8/layout/vList2"/>
    <dgm:cxn modelId="{6315CA9D-CA6E-4429-BE7E-44A201A8EAA9}" srcId="{AEE9FBD7-4E9E-4231-A727-1871C0B35F07}" destId="{3760DD06-5066-4270-9E6F-41A374AFC157}" srcOrd="1" destOrd="0" parTransId="{3E136AE7-204E-4375-94F1-5FCDBD0A6D60}" sibTransId="{D5AAC565-A6D9-49F0-92BE-E6FF1B3E199B}"/>
    <dgm:cxn modelId="{2E15E59B-4FBE-4401-A640-C10B620214D0}" type="presParOf" srcId="{9445351A-A04D-420D-9261-C3A8E61DF715}" destId="{3DDA3A00-48D3-4C81-9323-2018C8BE040A}" srcOrd="0" destOrd="0" presId="urn:microsoft.com/office/officeart/2005/8/layout/vList2"/>
    <dgm:cxn modelId="{5A013AA2-3862-484C-924E-F2EDF4FBD03D}" type="presParOf" srcId="{9445351A-A04D-420D-9261-C3A8E61DF715}" destId="{AB60CBCF-D7B9-43C6-9286-57A7DF849D36}" srcOrd="1" destOrd="0" presId="urn:microsoft.com/office/officeart/2005/8/layout/vList2"/>
    <dgm:cxn modelId="{53C061A5-CAD5-4B18-B3C9-FD46F11872C3}" type="presParOf" srcId="{9445351A-A04D-420D-9261-C3A8E61DF715}" destId="{D497FDEB-86F8-4132-AAFF-42FB28257B1B}" srcOrd="2" destOrd="0" presId="urn:microsoft.com/office/officeart/2005/8/layout/vList2"/>
    <dgm:cxn modelId="{CDBCE2A4-3D03-403F-9EF2-6F7F79711C12}" type="presParOf" srcId="{9445351A-A04D-420D-9261-C3A8E61DF715}" destId="{C71120A7-B4BF-4BE3-9D04-5E824D832447}"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570B4AE-FDE4-4B54-B2A1-1337BA09C338}"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AD10E807-8B2F-4683-9A50-FD892850A5BA}">
      <dgm:prSet phldrT="[Text]"/>
      <dgm:spPr/>
      <dgm:t>
        <a:bodyPr/>
        <a:lstStyle/>
        <a:p>
          <a:r>
            <a:rPr lang="en-US" dirty="0" smtClean="0"/>
            <a:t>Size</a:t>
          </a:r>
          <a:endParaRPr lang="en-US" dirty="0"/>
        </a:p>
      </dgm:t>
    </dgm:pt>
    <dgm:pt modelId="{2C8CF64D-F103-4353-A30C-2CEE349E156A}" type="parTrans" cxnId="{1558CA09-834F-4FC2-93B9-F88C6A097A0D}">
      <dgm:prSet/>
      <dgm:spPr/>
      <dgm:t>
        <a:bodyPr/>
        <a:lstStyle/>
        <a:p>
          <a:endParaRPr lang="en-US"/>
        </a:p>
      </dgm:t>
    </dgm:pt>
    <dgm:pt modelId="{4E8C1698-0DAD-46F1-8E7B-70998B8F3E22}" type="sibTrans" cxnId="{1558CA09-834F-4FC2-93B9-F88C6A097A0D}">
      <dgm:prSet/>
      <dgm:spPr/>
      <dgm:t>
        <a:bodyPr/>
        <a:lstStyle/>
        <a:p>
          <a:endParaRPr lang="en-US"/>
        </a:p>
      </dgm:t>
    </dgm:pt>
    <dgm:pt modelId="{5D27269D-68AF-4798-BE92-45557CBA3968}">
      <dgm:prSet phldrT="[Text]"/>
      <dgm:spPr/>
      <dgm:t>
        <a:bodyPr/>
        <a:lstStyle/>
        <a:p>
          <a:r>
            <a:rPr lang="en-US" dirty="0" smtClean="0"/>
            <a:t>2.85 m in the radial direction</a:t>
          </a:r>
          <a:endParaRPr lang="en-US" dirty="0"/>
        </a:p>
      </dgm:t>
    </dgm:pt>
    <dgm:pt modelId="{F713FCC1-5102-4465-99FC-3B0011F7CF8A}" type="parTrans" cxnId="{306DC03D-1AF0-4863-96FB-6BD8085D0404}">
      <dgm:prSet/>
      <dgm:spPr/>
      <dgm:t>
        <a:bodyPr/>
        <a:lstStyle/>
        <a:p>
          <a:endParaRPr lang="en-US"/>
        </a:p>
      </dgm:t>
    </dgm:pt>
    <dgm:pt modelId="{EACCF020-5FEB-4C4D-B9DF-467DE020FC80}" type="sibTrans" cxnId="{306DC03D-1AF0-4863-96FB-6BD8085D0404}">
      <dgm:prSet/>
      <dgm:spPr/>
      <dgm:t>
        <a:bodyPr/>
        <a:lstStyle/>
        <a:p>
          <a:endParaRPr lang="en-US"/>
        </a:p>
      </dgm:t>
    </dgm:pt>
    <dgm:pt modelId="{DE21C1AB-FB5C-4E23-9C39-4A04031D675F}">
      <dgm:prSet phldrT="[Text]"/>
      <dgm:spPr/>
      <dgm:t>
        <a:bodyPr/>
        <a:lstStyle/>
        <a:p>
          <a:r>
            <a:rPr lang="en-US" dirty="0" smtClean="0"/>
            <a:t>Magnet section about 2 m high</a:t>
          </a:r>
          <a:endParaRPr lang="en-US" dirty="0"/>
        </a:p>
      </dgm:t>
    </dgm:pt>
    <dgm:pt modelId="{FC3E5881-FDCE-4681-BC48-D0665BF7B5F2}" type="parTrans" cxnId="{581FC0BD-87B8-4859-821B-8C9EAA18EBEB}">
      <dgm:prSet/>
      <dgm:spPr/>
      <dgm:t>
        <a:bodyPr/>
        <a:lstStyle/>
        <a:p>
          <a:endParaRPr lang="en-US"/>
        </a:p>
      </dgm:t>
    </dgm:pt>
    <dgm:pt modelId="{E544217B-1662-4ED6-BCDD-C8B60776FA37}" type="sibTrans" cxnId="{581FC0BD-87B8-4859-821B-8C9EAA18EBEB}">
      <dgm:prSet/>
      <dgm:spPr/>
      <dgm:t>
        <a:bodyPr/>
        <a:lstStyle/>
        <a:p>
          <a:endParaRPr lang="en-US"/>
        </a:p>
      </dgm:t>
    </dgm:pt>
    <dgm:pt modelId="{26AC2D7A-A035-488F-A31B-A8335DDA188B}">
      <dgm:prSet phldrT="[Text]"/>
      <dgm:spPr/>
      <dgm:t>
        <a:bodyPr/>
        <a:lstStyle/>
        <a:p>
          <a:r>
            <a:rPr lang="en-US" dirty="0" smtClean="0"/>
            <a:t>Spectrometer rotation</a:t>
          </a:r>
          <a:endParaRPr lang="en-US" dirty="0"/>
        </a:p>
      </dgm:t>
    </dgm:pt>
    <dgm:pt modelId="{5A66D0CA-0406-4D2A-8405-4334FF71B59E}" type="parTrans" cxnId="{CE8776E1-A1E2-4A43-93B5-77C57650DD5C}">
      <dgm:prSet/>
      <dgm:spPr/>
      <dgm:t>
        <a:bodyPr/>
        <a:lstStyle/>
        <a:p>
          <a:endParaRPr lang="en-US"/>
        </a:p>
      </dgm:t>
    </dgm:pt>
    <dgm:pt modelId="{19804A0D-7061-4E15-8A4E-4A19DC6D3CDD}" type="sibTrans" cxnId="{CE8776E1-A1E2-4A43-93B5-77C57650DD5C}">
      <dgm:prSet/>
      <dgm:spPr/>
      <dgm:t>
        <a:bodyPr/>
        <a:lstStyle/>
        <a:p>
          <a:endParaRPr lang="en-US"/>
        </a:p>
      </dgm:t>
    </dgm:pt>
    <dgm:pt modelId="{065022CD-7BE2-40D9-BDE6-4282AF7F1A66}">
      <dgm:prSet phldrT="[Text]"/>
      <dgm:spPr/>
      <dgm:t>
        <a:bodyPr/>
        <a:lstStyle/>
        <a:p>
          <a:r>
            <a:rPr lang="en-US" dirty="0" smtClean="0"/>
            <a:t>14</a:t>
          </a:r>
          <a:r>
            <a:rPr lang="it-IT" dirty="0" smtClean="0"/>
            <a:t>° </a:t>
          </a:r>
          <a:r>
            <a:rPr lang="en-US" noProof="0" dirty="0" smtClean="0"/>
            <a:t>minimum rotation angle</a:t>
          </a:r>
          <a:endParaRPr lang="en-US" noProof="0" dirty="0"/>
        </a:p>
      </dgm:t>
    </dgm:pt>
    <dgm:pt modelId="{98D49EEC-57C0-4F04-81CE-C276147218A3}" type="parTrans" cxnId="{CD49C31D-B843-4042-B51B-7A9AA77F78BC}">
      <dgm:prSet/>
      <dgm:spPr/>
      <dgm:t>
        <a:bodyPr/>
        <a:lstStyle/>
        <a:p>
          <a:endParaRPr lang="en-US"/>
        </a:p>
      </dgm:t>
    </dgm:pt>
    <dgm:pt modelId="{F6E4650F-C040-4F4E-BDCA-0D94468C9931}" type="sibTrans" cxnId="{CD49C31D-B843-4042-B51B-7A9AA77F78BC}">
      <dgm:prSet/>
      <dgm:spPr/>
      <dgm:t>
        <a:bodyPr/>
        <a:lstStyle/>
        <a:p>
          <a:endParaRPr lang="en-US"/>
        </a:p>
      </dgm:t>
    </dgm:pt>
    <dgm:pt modelId="{C8445276-73EC-40D8-AB8C-CF223E0D7BFE}">
      <dgm:prSet phldrT="[Text]"/>
      <dgm:spPr/>
      <dgm:t>
        <a:bodyPr/>
        <a:lstStyle/>
        <a:p>
          <a:r>
            <a:rPr lang="en-US" noProof="0" dirty="0" smtClean="0"/>
            <a:t>Detector section about 1 m high above the magnets</a:t>
          </a:r>
          <a:endParaRPr lang="en-US" noProof="0" dirty="0"/>
        </a:p>
      </dgm:t>
    </dgm:pt>
    <dgm:pt modelId="{4B021876-1B78-4854-9456-666883BABC65}" type="parTrans" cxnId="{816CC9D4-C382-4032-9695-5179609EEAA6}">
      <dgm:prSet/>
      <dgm:spPr/>
      <dgm:t>
        <a:bodyPr/>
        <a:lstStyle/>
        <a:p>
          <a:endParaRPr lang="en-US"/>
        </a:p>
      </dgm:t>
    </dgm:pt>
    <dgm:pt modelId="{28EC75CC-38A8-438C-B75D-31043A7F9615}" type="sibTrans" cxnId="{816CC9D4-C382-4032-9695-5179609EEAA6}">
      <dgm:prSet/>
      <dgm:spPr/>
      <dgm:t>
        <a:bodyPr/>
        <a:lstStyle/>
        <a:p>
          <a:endParaRPr lang="en-US"/>
        </a:p>
      </dgm:t>
    </dgm:pt>
    <dgm:pt modelId="{9AC600AF-0C7E-45F9-BE4C-5620A43D7CB5}">
      <dgm:prSet phldrT="[Text]"/>
      <dgm:spPr/>
      <dgm:t>
        <a:bodyPr/>
        <a:lstStyle/>
        <a:p>
          <a:r>
            <a:rPr lang="en-US" noProof="0" dirty="0" smtClean="0"/>
            <a:t>Focal plane</a:t>
          </a:r>
          <a:endParaRPr lang="en-US" noProof="0" dirty="0"/>
        </a:p>
      </dgm:t>
    </dgm:pt>
    <dgm:pt modelId="{7C7F30A5-24E7-4472-9441-76B9A77E6C97}" type="parTrans" cxnId="{BAEC0804-651A-4033-81C8-03ECA1798D96}">
      <dgm:prSet/>
      <dgm:spPr/>
      <dgm:t>
        <a:bodyPr/>
        <a:lstStyle/>
        <a:p>
          <a:endParaRPr lang="en-US"/>
        </a:p>
      </dgm:t>
    </dgm:pt>
    <dgm:pt modelId="{EE126F2F-E556-4DD2-BE1D-33A7269878A0}" type="sibTrans" cxnId="{BAEC0804-651A-4033-81C8-03ECA1798D96}">
      <dgm:prSet/>
      <dgm:spPr/>
      <dgm:t>
        <a:bodyPr/>
        <a:lstStyle/>
        <a:p>
          <a:endParaRPr lang="en-US"/>
        </a:p>
      </dgm:t>
    </dgm:pt>
    <dgm:pt modelId="{F18513B1-D8D6-4251-8FFD-EA7C8B8B3609}">
      <dgm:prSet phldrT="[Text]"/>
      <dgm:spPr/>
      <dgm:t>
        <a:bodyPr/>
        <a:lstStyle/>
        <a:p>
          <a:r>
            <a:rPr lang="en-US" noProof="0" dirty="0" smtClean="0"/>
            <a:t>130 * 30 cm</a:t>
          </a:r>
          <a:r>
            <a:rPr lang="en-US" baseline="30000" noProof="0" dirty="0" smtClean="0"/>
            <a:t>2</a:t>
          </a:r>
          <a:endParaRPr lang="en-US" baseline="30000" noProof="0" dirty="0"/>
        </a:p>
      </dgm:t>
    </dgm:pt>
    <dgm:pt modelId="{9D31E370-2B27-4519-AE00-F88B5C078EB3}" type="parTrans" cxnId="{25EF7627-C161-4EDB-831F-F3DC603D21F2}">
      <dgm:prSet/>
      <dgm:spPr/>
      <dgm:t>
        <a:bodyPr/>
        <a:lstStyle/>
        <a:p>
          <a:endParaRPr lang="en-US"/>
        </a:p>
      </dgm:t>
    </dgm:pt>
    <dgm:pt modelId="{93C6FFCF-40FD-4B2F-9E75-250227B91828}" type="sibTrans" cxnId="{25EF7627-C161-4EDB-831F-F3DC603D21F2}">
      <dgm:prSet/>
      <dgm:spPr/>
      <dgm:t>
        <a:bodyPr/>
        <a:lstStyle/>
        <a:p>
          <a:endParaRPr lang="en-US"/>
        </a:p>
      </dgm:t>
    </dgm:pt>
    <dgm:pt modelId="{30ECD17B-8422-405E-8AA0-6370CD49CCE7}">
      <dgm:prSet phldrT="[Text]"/>
      <dgm:spPr/>
      <dgm:t>
        <a:bodyPr/>
        <a:lstStyle/>
        <a:p>
          <a:r>
            <a:rPr lang="en-US" noProof="0" dirty="0" smtClean="0"/>
            <a:t>Symmetric in both directions</a:t>
          </a:r>
          <a:endParaRPr lang="en-US" noProof="0" dirty="0"/>
        </a:p>
      </dgm:t>
    </dgm:pt>
    <dgm:pt modelId="{9E5C21F6-1A9C-4D64-B3CF-3A9E1C56B996}" type="parTrans" cxnId="{FF477459-C1F9-4478-8E7E-EEE84ADFC26A}">
      <dgm:prSet/>
      <dgm:spPr/>
    </dgm:pt>
    <dgm:pt modelId="{0F24EF40-51E8-4101-B40E-951F5EDC72CB}" type="sibTrans" cxnId="{FF477459-C1F9-4478-8E7E-EEE84ADFC26A}">
      <dgm:prSet/>
      <dgm:spPr/>
    </dgm:pt>
    <dgm:pt modelId="{C4E7376B-D732-418B-A599-4CE5066CBD8C}" type="pres">
      <dgm:prSet presAssocID="{1570B4AE-FDE4-4B54-B2A1-1337BA09C338}" presName="linear" presStyleCnt="0">
        <dgm:presLayoutVars>
          <dgm:dir/>
          <dgm:animLvl val="lvl"/>
          <dgm:resizeHandles val="exact"/>
        </dgm:presLayoutVars>
      </dgm:prSet>
      <dgm:spPr/>
      <dgm:t>
        <a:bodyPr/>
        <a:lstStyle/>
        <a:p>
          <a:endParaRPr lang="en-US"/>
        </a:p>
      </dgm:t>
    </dgm:pt>
    <dgm:pt modelId="{A7C89255-54AB-4AF3-9E74-E554B7521713}" type="pres">
      <dgm:prSet presAssocID="{AD10E807-8B2F-4683-9A50-FD892850A5BA}" presName="parentLin" presStyleCnt="0"/>
      <dgm:spPr/>
      <dgm:t>
        <a:bodyPr/>
        <a:lstStyle/>
        <a:p>
          <a:endParaRPr lang="en-US"/>
        </a:p>
      </dgm:t>
    </dgm:pt>
    <dgm:pt modelId="{EAA9BACB-A594-42E4-8A1A-4F23158EB912}" type="pres">
      <dgm:prSet presAssocID="{AD10E807-8B2F-4683-9A50-FD892850A5BA}" presName="parentLeftMargin" presStyleLbl="node1" presStyleIdx="0" presStyleCnt="3"/>
      <dgm:spPr/>
      <dgm:t>
        <a:bodyPr/>
        <a:lstStyle/>
        <a:p>
          <a:endParaRPr lang="en-US"/>
        </a:p>
      </dgm:t>
    </dgm:pt>
    <dgm:pt modelId="{3DBE8F23-6842-4771-A38A-180230840393}" type="pres">
      <dgm:prSet presAssocID="{AD10E807-8B2F-4683-9A50-FD892850A5BA}" presName="parentText" presStyleLbl="node1" presStyleIdx="0" presStyleCnt="3">
        <dgm:presLayoutVars>
          <dgm:chMax val="0"/>
          <dgm:bulletEnabled val="1"/>
        </dgm:presLayoutVars>
      </dgm:prSet>
      <dgm:spPr/>
      <dgm:t>
        <a:bodyPr/>
        <a:lstStyle/>
        <a:p>
          <a:endParaRPr lang="en-US"/>
        </a:p>
      </dgm:t>
    </dgm:pt>
    <dgm:pt modelId="{331AF754-0018-4F8D-A755-23DB8FA3D127}" type="pres">
      <dgm:prSet presAssocID="{AD10E807-8B2F-4683-9A50-FD892850A5BA}" presName="negativeSpace" presStyleCnt="0"/>
      <dgm:spPr/>
      <dgm:t>
        <a:bodyPr/>
        <a:lstStyle/>
        <a:p>
          <a:endParaRPr lang="en-US"/>
        </a:p>
      </dgm:t>
    </dgm:pt>
    <dgm:pt modelId="{B412EA9D-5024-49CA-A9C9-9CC0BDF47414}" type="pres">
      <dgm:prSet presAssocID="{AD10E807-8B2F-4683-9A50-FD892850A5BA}" presName="childText" presStyleLbl="conFgAcc1" presStyleIdx="0" presStyleCnt="3">
        <dgm:presLayoutVars>
          <dgm:bulletEnabled val="1"/>
        </dgm:presLayoutVars>
      </dgm:prSet>
      <dgm:spPr/>
      <dgm:t>
        <a:bodyPr/>
        <a:lstStyle/>
        <a:p>
          <a:endParaRPr lang="en-US"/>
        </a:p>
      </dgm:t>
    </dgm:pt>
    <dgm:pt modelId="{99B7474C-2E78-4CD4-85A5-F4F15FBFE3A1}" type="pres">
      <dgm:prSet presAssocID="{4E8C1698-0DAD-46F1-8E7B-70998B8F3E22}" presName="spaceBetweenRectangles" presStyleCnt="0"/>
      <dgm:spPr/>
      <dgm:t>
        <a:bodyPr/>
        <a:lstStyle/>
        <a:p>
          <a:endParaRPr lang="en-US"/>
        </a:p>
      </dgm:t>
    </dgm:pt>
    <dgm:pt modelId="{E0BDF397-2650-4A45-BE15-C5AC52AD6AF9}" type="pres">
      <dgm:prSet presAssocID="{26AC2D7A-A035-488F-A31B-A8335DDA188B}" presName="parentLin" presStyleCnt="0"/>
      <dgm:spPr/>
      <dgm:t>
        <a:bodyPr/>
        <a:lstStyle/>
        <a:p>
          <a:endParaRPr lang="en-US"/>
        </a:p>
      </dgm:t>
    </dgm:pt>
    <dgm:pt modelId="{184307FA-454E-493E-BE88-6AB10E55E899}" type="pres">
      <dgm:prSet presAssocID="{26AC2D7A-A035-488F-A31B-A8335DDA188B}" presName="parentLeftMargin" presStyleLbl="node1" presStyleIdx="0" presStyleCnt="3"/>
      <dgm:spPr/>
      <dgm:t>
        <a:bodyPr/>
        <a:lstStyle/>
        <a:p>
          <a:endParaRPr lang="en-US"/>
        </a:p>
      </dgm:t>
    </dgm:pt>
    <dgm:pt modelId="{8F7E303C-F46C-4FDC-8DBF-5D53FCA87553}" type="pres">
      <dgm:prSet presAssocID="{26AC2D7A-A035-488F-A31B-A8335DDA188B}" presName="parentText" presStyleLbl="node1" presStyleIdx="1" presStyleCnt="3">
        <dgm:presLayoutVars>
          <dgm:chMax val="0"/>
          <dgm:bulletEnabled val="1"/>
        </dgm:presLayoutVars>
      </dgm:prSet>
      <dgm:spPr/>
      <dgm:t>
        <a:bodyPr/>
        <a:lstStyle/>
        <a:p>
          <a:endParaRPr lang="en-US"/>
        </a:p>
      </dgm:t>
    </dgm:pt>
    <dgm:pt modelId="{786979FB-FAD2-4736-8E59-E82FDC2709DD}" type="pres">
      <dgm:prSet presAssocID="{26AC2D7A-A035-488F-A31B-A8335DDA188B}" presName="negativeSpace" presStyleCnt="0"/>
      <dgm:spPr/>
      <dgm:t>
        <a:bodyPr/>
        <a:lstStyle/>
        <a:p>
          <a:endParaRPr lang="en-US"/>
        </a:p>
      </dgm:t>
    </dgm:pt>
    <dgm:pt modelId="{CC569C1F-79B2-42BF-9579-471DD018E8D4}" type="pres">
      <dgm:prSet presAssocID="{26AC2D7A-A035-488F-A31B-A8335DDA188B}" presName="childText" presStyleLbl="conFgAcc1" presStyleIdx="1" presStyleCnt="3">
        <dgm:presLayoutVars>
          <dgm:bulletEnabled val="1"/>
        </dgm:presLayoutVars>
      </dgm:prSet>
      <dgm:spPr/>
      <dgm:t>
        <a:bodyPr/>
        <a:lstStyle/>
        <a:p>
          <a:endParaRPr lang="en-US"/>
        </a:p>
      </dgm:t>
    </dgm:pt>
    <dgm:pt modelId="{6831D635-A25A-4E07-B928-94D348E7D3C2}" type="pres">
      <dgm:prSet presAssocID="{19804A0D-7061-4E15-8A4E-4A19DC6D3CDD}" presName="spaceBetweenRectangles" presStyleCnt="0"/>
      <dgm:spPr/>
    </dgm:pt>
    <dgm:pt modelId="{B2F07275-CEE0-48CD-B547-85DD8C0E0D4C}" type="pres">
      <dgm:prSet presAssocID="{9AC600AF-0C7E-45F9-BE4C-5620A43D7CB5}" presName="parentLin" presStyleCnt="0"/>
      <dgm:spPr/>
    </dgm:pt>
    <dgm:pt modelId="{CD29B582-9916-4544-AB89-BE5674D344A7}" type="pres">
      <dgm:prSet presAssocID="{9AC600AF-0C7E-45F9-BE4C-5620A43D7CB5}" presName="parentLeftMargin" presStyleLbl="node1" presStyleIdx="1" presStyleCnt="3"/>
      <dgm:spPr/>
      <dgm:t>
        <a:bodyPr/>
        <a:lstStyle/>
        <a:p>
          <a:endParaRPr lang="en-US"/>
        </a:p>
      </dgm:t>
    </dgm:pt>
    <dgm:pt modelId="{1687C57D-DF7E-4E24-B4FD-57378682ED55}" type="pres">
      <dgm:prSet presAssocID="{9AC600AF-0C7E-45F9-BE4C-5620A43D7CB5}" presName="parentText" presStyleLbl="node1" presStyleIdx="2" presStyleCnt="3">
        <dgm:presLayoutVars>
          <dgm:chMax val="0"/>
          <dgm:bulletEnabled val="1"/>
        </dgm:presLayoutVars>
      </dgm:prSet>
      <dgm:spPr/>
      <dgm:t>
        <a:bodyPr/>
        <a:lstStyle/>
        <a:p>
          <a:endParaRPr lang="en-US"/>
        </a:p>
      </dgm:t>
    </dgm:pt>
    <dgm:pt modelId="{F691E2C2-461A-4C98-8867-92B051A95C6D}" type="pres">
      <dgm:prSet presAssocID="{9AC600AF-0C7E-45F9-BE4C-5620A43D7CB5}" presName="negativeSpace" presStyleCnt="0"/>
      <dgm:spPr/>
    </dgm:pt>
    <dgm:pt modelId="{9E39DA0F-507C-44DB-B2C0-28739DD820D8}" type="pres">
      <dgm:prSet presAssocID="{9AC600AF-0C7E-45F9-BE4C-5620A43D7CB5}" presName="childText" presStyleLbl="conFgAcc1" presStyleIdx="2" presStyleCnt="3">
        <dgm:presLayoutVars>
          <dgm:bulletEnabled val="1"/>
        </dgm:presLayoutVars>
      </dgm:prSet>
      <dgm:spPr/>
      <dgm:t>
        <a:bodyPr/>
        <a:lstStyle/>
        <a:p>
          <a:endParaRPr lang="en-US"/>
        </a:p>
      </dgm:t>
    </dgm:pt>
  </dgm:ptLst>
  <dgm:cxnLst>
    <dgm:cxn modelId="{D8516D20-8320-4968-8E77-DCD6A935C2DC}" type="presOf" srcId="{C8445276-73EC-40D8-AB8C-CF223E0D7BFE}" destId="{B412EA9D-5024-49CA-A9C9-9CC0BDF47414}" srcOrd="0" destOrd="2" presId="urn:microsoft.com/office/officeart/2005/8/layout/list1"/>
    <dgm:cxn modelId="{E850FDC3-AC31-45FF-B0E3-7300E6731EFA}" type="presOf" srcId="{9AC600AF-0C7E-45F9-BE4C-5620A43D7CB5}" destId="{CD29B582-9916-4544-AB89-BE5674D344A7}" srcOrd="0" destOrd="0" presId="urn:microsoft.com/office/officeart/2005/8/layout/list1"/>
    <dgm:cxn modelId="{BAEC0804-651A-4033-81C8-03ECA1798D96}" srcId="{1570B4AE-FDE4-4B54-B2A1-1337BA09C338}" destId="{9AC600AF-0C7E-45F9-BE4C-5620A43D7CB5}" srcOrd="2" destOrd="0" parTransId="{7C7F30A5-24E7-4472-9441-76B9A77E6C97}" sibTransId="{EE126F2F-E556-4DD2-BE1D-33A7269878A0}"/>
    <dgm:cxn modelId="{1558CA09-834F-4FC2-93B9-F88C6A097A0D}" srcId="{1570B4AE-FDE4-4B54-B2A1-1337BA09C338}" destId="{AD10E807-8B2F-4683-9A50-FD892850A5BA}" srcOrd="0" destOrd="0" parTransId="{2C8CF64D-F103-4353-A30C-2CEE349E156A}" sibTransId="{4E8C1698-0DAD-46F1-8E7B-70998B8F3E22}"/>
    <dgm:cxn modelId="{4F163203-1FBD-418C-B66F-460A4FE92D5C}" type="presOf" srcId="{1570B4AE-FDE4-4B54-B2A1-1337BA09C338}" destId="{C4E7376B-D732-418B-A599-4CE5066CBD8C}" srcOrd="0" destOrd="0" presId="urn:microsoft.com/office/officeart/2005/8/layout/list1"/>
    <dgm:cxn modelId="{C1CB82E3-3176-47AE-BECD-37EC820176ED}" type="presOf" srcId="{F18513B1-D8D6-4251-8FFD-EA7C8B8B3609}" destId="{9E39DA0F-507C-44DB-B2C0-28739DD820D8}" srcOrd="0" destOrd="0" presId="urn:microsoft.com/office/officeart/2005/8/layout/list1"/>
    <dgm:cxn modelId="{52F35983-FBFB-43A4-8D28-C63F15AE4E2B}" type="presOf" srcId="{AD10E807-8B2F-4683-9A50-FD892850A5BA}" destId="{EAA9BACB-A594-42E4-8A1A-4F23158EB912}" srcOrd="0" destOrd="0" presId="urn:microsoft.com/office/officeart/2005/8/layout/list1"/>
    <dgm:cxn modelId="{CD49C31D-B843-4042-B51B-7A9AA77F78BC}" srcId="{26AC2D7A-A035-488F-A31B-A8335DDA188B}" destId="{065022CD-7BE2-40D9-BDE6-4282AF7F1A66}" srcOrd="0" destOrd="0" parTransId="{98D49EEC-57C0-4F04-81CE-C276147218A3}" sibTransId="{F6E4650F-C040-4F4E-BDCA-0D94468C9931}"/>
    <dgm:cxn modelId="{9E267F82-C6F1-45F0-8FB4-9071117B5DF6}" type="presOf" srcId="{5D27269D-68AF-4798-BE92-45557CBA3968}" destId="{B412EA9D-5024-49CA-A9C9-9CC0BDF47414}" srcOrd="0" destOrd="0" presId="urn:microsoft.com/office/officeart/2005/8/layout/list1"/>
    <dgm:cxn modelId="{DBC8E4B8-1309-448F-BF21-D7B6FFF123E5}" type="presOf" srcId="{9AC600AF-0C7E-45F9-BE4C-5620A43D7CB5}" destId="{1687C57D-DF7E-4E24-B4FD-57378682ED55}" srcOrd="1" destOrd="0" presId="urn:microsoft.com/office/officeart/2005/8/layout/list1"/>
    <dgm:cxn modelId="{53A514C6-C265-4C1B-BB9E-5C5DF9B5B4B0}" type="presOf" srcId="{26AC2D7A-A035-488F-A31B-A8335DDA188B}" destId="{8F7E303C-F46C-4FDC-8DBF-5D53FCA87553}" srcOrd="1" destOrd="0" presId="urn:microsoft.com/office/officeart/2005/8/layout/list1"/>
    <dgm:cxn modelId="{816CC9D4-C382-4032-9695-5179609EEAA6}" srcId="{AD10E807-8B2F-4683-9A50-FD892850A5BA}" destId="{C8445276-73EC-40D8-AB8C-CF223E0D7BFE}" srcOrd="2" destOrd="0" parTransId="{4B021876-1B78-4854-9456-666883BABC65}" sibTransId="{28EC75CC-38A8-438C-B75D-31043A7F9615}"/>
    <dgm:cxn modelId="{16FC23D5-A893-4174-9F50-76A2BCE429CF}" type="presOf" srcId="{DE21C1AB-FB5C-4E23-9C39-4A04031D675F}" destId="{B412EA9D-5024-49CA-A9C9-9CC0BDF47414}" srcOrd="0" destOrd="1" presId="urn:microsoft.com/office/officeart/2005/8/layout/list1"/>
    <dgm:cxn modelId="{306DC03D-1AF0-4863-96FB-6BD8085D0404}" srcId="{AD10E807-8B2F-4683-9A50-FD892850A5BA}" destId="{5D27269D-68AF-4798-BE92-45557CBA3968}" srcOrd="0" destOrd="0" parTransId="{F713FCC1-5102-4465-99FC-3B0011F7CF8A}" sibTransId="{EACCF020-5FEB-4C4D-B9DF-467DE020FC80}"/>
    <dgm:cxn modelId="{E9381BDC-454A-4B39-990F-A14E7507CAD6}" type="presOf" srcId="{065022CD-7BE2-40D9-BDE6-4282AF7F1A66}" destId="{CC569C1F-79B2-42BF-9579-471DD018E8D4}" srcOrd="0" destOrd="0" presId="urn:microsoft.com/office/officeart/2005/8/layout/list1"/>
    <dgm:cxn modelId="{25EF7627-C161-4EDB-831F-F3DC603D21F2}" srcId="{9AC600AF-0C7E-45F9-BE4C-5620A43D7CB5}" destId="{F18513B1-D8D6-4251-8FFD-EA7C8B8B3609}" srcOrd="0" destOrd="0" parTransId="{9D31E370-2B27-4519-AE00-F88B5C078EB3}" sibTransId="{93C6FFCF-40FD-4B2F-9E75-250227B91828}"/>
    <dgm:cxn modelId="{635A1B31-3E85-4879-8799-881BBD8A1F87}" type="presOf" srcId="{26AC2D7A-A035-488F-A31B-A8335DDA188B}" destId="{184307FA-454E-493E-BE88-6AB10E55E899}" srcOrd="0" destOrd="0" presId="urn:microsoft.com/office/officeart/2005/8/layout/list1"/>
    <dgm:cxn modelId="{FF477459-C1F9-4478-8E7E-EEE84ADFC26A}" srcId="{26AC2D7A-A035-488F-A31B-A8335DDA188B}" destId="{30ECD17B-8422-405E-8AA0-6370CD49CCE7}" srcOrd="1" destOrd="0" parTransId="{9E5C21F6-1A9C-4D64-B3CF-3A9E1C56B996}" sibTransId="{0F24EF40-51E8-4101-B40E-951F5EDC72CB}"/>
    <dgm:cxn modelId="{7393F6AD-FE2B-4BA0-9638-BF230C2586D1}" type="presOf" srcId="{30ECD17B-8422-405E-8AA0-6370CD49CCE7}" destId="{CC569C1F-79B2-42BF-9579-471DD018E8D4}" srcOrd="0" destOrd="1" presId="urn:microsoft.com/office/officeart/2005/8/layout/list1"/>
    <dgm:cxn modelId="{A7BD5006-1F00-4718-AB5B-79C6BBAE5760}" type="presOf" srcId="{AD10E807-8B2F-4683-9A50-FD892850A5BA}" destId="{3DBE8F23-6842-4771-A38A-180230840393}" srcOrd="1" destOrd="0" presId="urn:microsoft.com/office/officeart/2005/8/layout/list1"/>
    <dgm:cxn modelId="{CE8776E1-A1E2-4A43-93B5-77C57650DD5C}" srcId="{1570B4AE-FDE4-4B54-B2A1-1337BA09C338}" destId="{26AC2D7A-A035-488F-A31B-A8335DDA188B}" srcOrd="1" destOrd="0" parTransId="{5A66D0CA-0406-4D2A-8405-4334FF71B59E}" sibTransId="{19804A0D-7061-4E15-8A4E-4A19DC6D3CDD}"/>
    <dgm:cxn modelId="{581FC0BD-87B8-4859-821B-8C9EAA18EBEB}" srcId="{AD10E807-8B2F-4683-9A50-FD892850A5BA}" destId="{DE21C1AB-FB5C-4E23-9C39-4A04031D675F}" srcOrd="1" destOrd="0" parTransId="{FC3E5881-FDCE-4681-BC48-D0665BF7B5F2}" sibTransId="{E544217B-1662-4ED6-BCDD-C8B60776FA37}"/>
    <dgm:cxn modelId="{42525F7D-F6E5-41D2-A6CB-7AABAD6A41BB}" type="presParOf" srcId="{C4E7376B-D732-418B-A599-4CE5066CBD8C}" destId="{A7C89255-54AB-4AF3-9E74-E554B7521713}" srcOrd="0" destOrd="0" presId="urn:microsoft.com/office/officeart/2005/8/layout/list1"/>
    <dgm:cxn modelId="{56BBC5AD-3C07-4B6E-8C81-860B3576B45D}" type="presParOf" srcId="{A7C89255-54AB-4AF3-9E74-E554B7521713}" destId="{EAA9BACB-A594-42E4-8A1A-4F23158EB912}" srcOrd="0" destOrd="0" presId="urn:microsoft.com/office/officeart/2005/8/layout/list1"/>
    <dgm:cxn modelId="{7F93111F-D7C6-416A-AA5A-ABA76660389D}" type="presParOf" srcId="{A7C89255-54AB-4AF3-9E74-E554B7521713}" destId="{3DBE8F23-6842-4771-A38A-180230840393}" srcOrd="1" destOrd="0" presId="urn:microsoft.com/office/officeart/2005/8/layout/list1"/>
    <dgm:cxn modelId="{19A2541E-A0C4-4832-B2CA-4F2A87BC5E70}" type="presParOf" srcId="{C4E7376B-D732-418B-A599-4CE5066CBD8C}" destId="{331AF754-0018-4F8D-A755-23DB8FA3D127}" srcOrd="1" destOrd="0" presId="urn:microsoft.com/office/officeart/2005/8/layout/list1"/>
    <dgm:cxn modelId="{0CCCECDD-E6E7-4515-AA36-0198F7795419}" type="presParOf" srcId="{C4E7376B-D732-418B-A599-4CE5066CBD8C}" destId="{B412EA9D-5024-49CA-A9C9-9CC0BDF47414}" srcOrd="2" destOrd="0" presId="urn:microsoft.com/office/officeart/2005/8/layout/list1"/>
    <dgm:cxn modelId="{1E2C62B5-87BC-4582-A83A-BB62EBDEC38D}" type="presParOf" srcId="{C4E7376B-D732-418B-A599-4CE5066CBD8C}" destId="{99B7474C-2E78-4CD4-85A5-F4F15FBFE3A1}" srcOrd="3" destOrd="0" presId="urn:microsoft.com/office/officeart/2005/8/layout/list1"/>
    <dgm:cxn modelId="{4E274702-99FF-43B6-86B6-6D00B766B1BA}" type="presParOf" srcId="{C4E7376B-D732-418B-A599-4CE5066CBD8C}" destId="{E0BDF397-2650-4A45-BE15-C5AC52AD6AF9}" srcOrd="4" destOrd="0" presId="urn:microsoft.com/office/officeart/2005/8/layout/list1"/>
    <dgm:cxn modelId="{D2947A30-97F3-485D-BD73-B18A012AAEE2}" type="presParOf" srcId="{E0BDF397-2650-4A45-BE15-C5AC52AD6AF9}" destId="{184307FA-454E-493E-BE88-6AB10E55E899}" srcOrd="0" destOrd="0" presId="urn:microsoft.com/office/officeart/2005/8/layout/list1"/>
    <dgm:cxn modelId="{5E049AF1-64C5-479F-A6F1-17927D47BF66}" type="presParOf" srcId="{E0BDF397-2650-4A45-BE15-C5AC52AD6AF9}" destId="{8F7E303C-F46C-4FDC-8DBF-5D53FCA87553}" srcOrd="1" destOrd="0" presId="urn:microsoft.com/office/officeart/2005/8/layout/list1"/>
    <dgm:cxn modelId="{C525969B-E625-4780-9FE6-363CA8F5A483}" type="presParOf" srcId="{C4E7376B-D732-418B-A599-4CE5066CBD8C}" destId="{786979FB-FAD2-4736-8E59-E82FDC2709DD}" srcOrd="5" destOrd="0" presId="urn:microsoft.com/office/officeart/2005/8/layout/list1"/>
    <dgm:cxn modelId="{0240A0B7-6327-4429-8FAE-8ADA3FFFA33B}" type="presParOf" srcId="{C4E7376B-D732-418B-A599-4CE5066CBD8C}" destId="{CC569C1F-79B2-42BF-9579-471DD018E8D4}" srcOrd="6" destOrd="0" presId="urn:microsoft.com/office/officeart/2005/8/layout/list1"/>
    <dgm:cxn modelId="{C0651556-A61B-48DC-A727-3EFD55DE0E6C}" type="presParOf" srcId="{C4E7376B-D732-418B-A599-4CE5066CBD8C}" destId="{6831D635-A25A-4E07-B928-94D348E7D3C2}" srcOrd="7" destOrd="0" presId="urn:microsoft.com/office/officeart/2005/8/layout/list1"/>
    <dgm:cxn modelId="{6528ABB6-EA3B-44EE-BA7D-B907EB633FA3}" type="presParOf" srcId="{C4E7376B-D732-418B-A599-4CE5066CBD8C}" destId="{B2F07275-CEE0-48CD-B547-85DD8C0E0D4C}" srcOrd="8" destOrd="0" presId="urn:microsoft.com/office/officeart/2005/8/layout/list1"/>
    <dgm:cxn modelId="{659E9C54-BC5A-4885-96A1-8772431E9C69}" type="presParOf" srcId="{B2F07275-CEE0-48CD-B547-85DD8C0E0D4C}" destId="{CD29B582-9916-4544-AB89-BE5674D344A7}" srcOrd="0" destOrd="0" presId="urn:microsoft.com/office/officeart/2005/8/layout/list1"/>
    <dgm:cxn modelId="{27208865-D224-480E-9DE8-2D6A1CF8109D}" type="presParOf" srcId="{B2F07275-CEE0-48CD-B547-85DD8C0E0D4C}" destId="{1687C57D-DF7E-4E24-B4FD-57378682ED55}" srcOrd="1" destOrd="0" presId="urn:microsoft.com/office/officeart/2005/8/layout/list1"/>
    <dgm:cxn modelId="{BA3FA543-983F-42DF-BD15-7AFED45DF622}" type="presParOf" srcId="{C4E7376B-D732-418B-A599-4CE5066CBD8C}" destId="{F691E2C2-461A-4C98-8867-92B051A95C6D}" srcOrd="9" destOrd="0" presId="urn:microsoft.com/office/officeart/2005/8/layout/list1"/>
    <dgm:cxn modelId="{3667EE5D-69EE-4225-940F-1EBEA5F4D675}" type="presParOf" srcId="{C4E7376B-D732-418B-A599-4CE5066CBD8C}" destId="{9E39DA0F-507C-44DB-B2C0-28739DD820D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F69D79D-E9D8-490F-A101-AEEACFEB42AB}"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69940BAD-B523-4D08-A399-325F2ECDD1AC}">
      <dgm:prSet/>
      <dgm:spPr/>
      <dgm:t>
        <a:bodyPr/>
        <a:lstStyle/>
        <a:p>
          <a:r>
            <a:rPr lang="en-US" dirty="0" smtClean="0"/>
            <a:t>Measurement of the Weinberg angle</a:t>
          </a:r>
          <a:endParaRPr lang="en-US" dirty="0"/>
        </a:p>
      </dgm:t>
    </dgm:pt>
    <dgm:pt modelId="{299D6039-1B5A-4D63-963F-451C34932815}" type="parTrans" cxnId="{EA3EC631-3762-4E89-AC59-F3D97A33E8D8}">
      <dgm:prSet/>
      <dgm:spPr/>
      <dgm:t>
        <a:bodyPr/>
        <a:lstStyle/>
        <a:p>
          <a:endParaRPr lang="en-US"/>
        </a:p>
      </dgm:t>
    </dgm:pt>
    <dgm:pt modelId="{5B98A56E-9942-4D63-9CF8-A850D1A9CEB1}" type="sibTrans" cxnId="{EA3EC631-3762-4E89-AC59-F3D97A33E8D8}">
      <dgm:prSet/>
      <dgm:spPr/>
      <dgm:t>
        <a:bodyPr/>
        <a:lstStyle/>
        <a:p>
          <a:endParaRPr lang="en-US"/>
        </a:p>
      </dgm:t>
    </dgm:pt>
    <dgm:pt modelId="{CE9A2224-CF0F-4CAB-AEAC-87277A800A45}">
      <dgm:prSet/>
      <dgm:spPr/>
      <dgm:t>
        <a:bodyPr/>
        <a:lstStyle/>
        <a:p>
          <a:r>
            <a:rPr lang="en-US" dirty="0" smtClean="0"/>
            <a:t>Polarized beam (85% @ 0.15 mA)</a:t>
          </a:r>
          <a:endParaRPr lang="en-US" dirty="0"/>
        </a:p>
      </dgm:t>
    </dgm:pt>
    <dgm:pt modelId="{5D705492-1DAE-4957-B4C9-5BA467FCB516}" type="parTrans" cxnId="{F46C7CAC-168E-44EC-AB1F-82D78D12CA38}">
      <dgm:prSet/>
      <dgm:spPr/>
    </dgm:pt>
    <dgm:pt modelId="{799818F5-5626-478C-969E-379DDDD65F6D}" type="sibTrans" cxnId="{F46C7CAC-168E-44EC-AB1F-82D78D12CA38}">
      <dgm:prSet/>
      <dgm:spPr/>
    </dgm:pt>
    <dgm:pt modelId="{A04C08B4-E7D2-4700-9A50-A4DD2D1F712D}">
      <dgm:prSet/>
      <dgm:spPr/>
      <dgm:t>
        <a:bodyPr/>
        <a:lstStyle/>
        <a:p>
          <a:r>
            <a:rPr lang="en-US" dirty="0" smtClean="0"/>
            <a:t>Dedicate experiment</a:t>
          </a:r>
          <a:endParaRPr lang="en-US" dirty="0"/>
        </a:p>
      </dgm:t>
    </dgm:pt>
    <dgm:pt modelId="{8D752263-0883-44AF-9BF2-872C96A5D8D0}" type="parTrans" cxnId="{ECCE700B-5E63-4F40-AFEA-A67EFA4ABABE}">
      <dgm:prSet/>
      <dgm:spPr/>
    </dgm:pt>
    <dgm:pt modelId="{58FE8DED-4E42-4E19-8BCB-9C0E31731F20}" type="sibTrans" cxnId="{ECCE700B-5E63-4F40-AFEA-A67EFA4ABABE}">
      <dgm:prSet/>
      <dgm:spPr/>
    </dgm:pt>
    <dgm:pt modelId="{10560B91-9A4A-4E60-A65C-A8BC1BD885B4}">
      <dgm:prSet/>
      <dgm:spPr/>
      <dgm:t>
        <a:bodyPr/>
        <a:lstStyle/>
        <a:p>
          <a:r>
            <a:rPr lang="en-US" dirty="0" smtClean="0"/>
            <a:t>Measured with high precision only at the Z-pole</a:t>
          </a:r>
          <a:endParaRPr lang="en-US" dirty="0"/>
        </a:p>
      </dgm:t>
    </dgm:pt>
    <dgm:pt modelId="{9D87636F-E48F-4028-A733-EB4167E1053C}" type="parTrans" cxnId="{C899F30A-BD17-41F4-B078-99CC4695C123}">
      <dgm:prSet/>
      <dgm:spPr/>
    </dgm:pt>
    <dgm:pt modelId="{D78EBEA6-754F-40E4-8298-A2B6CEE5B68A}" type="sibTrans" cxnId="{C899F30A-BD17-41F4-B078-99CC4695C123}">
      <dgm:prSet/>
      <dgm:spPr/>
    </dgm:pt>
    <dgm:pt modelId="{DD25B2E8-F014-4716-B67E-12886134FAC7}">
      <dgm:prSet/>
      <dgm:spPr/>
      <dgm:t>
        <a:bodyPr/>
        <a:lstStyle/>
        <a:p>
          <a:r>
            <a:rPr lang="en-US" dirty="0" smtClean="0"/>
            <a:t>High statistic and exquisite accuracy required</a:t>
          </a:r>
          <a:endParaRPr lang="en-US" dirty="0"/>
        </a:p>
      </dgm:t>
    </dgm:pt>
    <dgm:pt modelId="{EA9E33AF-E440-47FE-8172-C680C785D02B}" type="parTrans" cxnId="{081F7996-70FE-4093-96BB-E0091B8F6450}">
      <dgm:prSet/>
      <dgm:spPr/>
    </dgm:pt>
    <dgm:pt modelId="{4DE4B3F2-4E30-43A4-A336-096C980C429F}" type="sibTrans" cxnId="{081F7996-70FE-4093-96BB-E0091B8F6450}">
      <dgm:prSet/>
      <dgm:spPr/>
    </dgm:pt>
    <dgm:pt modelId="{DDA51A93-EC8F-4E96-A022-A9960B1D7F77}">
      <dgm:prSet/>
      <dgm:spPr/>
      <dgm:t>
        <a:bodyPr/>
        <a:lstStyle/>
        <a:p>
          <a:r>
            <a:rPr lang="en-US" dirty="0" smtClean="0"/>
            <a:t>10000 hours scheduled at 10</a:t>
          </a:r>
          <a:r>
            <a:rPr lang="en-US" baseline="30000" dirty="0" smtClean="0"/>
            <a:t>39</a:t>
          </a:r>
          <a:r>
            <a:rPr lang="en-US" dirty="0" smtClean="0"/>
            <a:t> luminosity</a:t>
          </a:r>
          <a:endParaRPr lang="en-US" dirty="0"/>
        </a:p>
      </dgm:t>
    </dgm:pt>
    <dgm:pt modelId="{6C424EE6-27D0-4EA8-A259-D601C7827BD4}" type="parTrans" cxnId="{25DDACCA-5ED0-48A5-8262-937CDA1B6599}">
      <dgm:prSet/>
      <dgm:spPr/>
    </dgm:pt>
    <dgm:pt modelId="{A05344BD-8E35-4470-BBB2-5C58CACE3DE1}" type="sibTrans" cxnId="{25DDACCA-5ED0-48A5-8262-937CDA1B6599}">
      <dgm:prSet/>
      <dgm:spPr/>
    </dgm:pt>
    <dgm:pt modelId="{79FFC814-A3A4-441B-9BF8-6BDC03F37890}">
      <dgm:prSet/>
      <dgm:spPr/>
      <dgm:t>
        <a:bodyPr/>
        <a:lstStyle/>
        <a:p>
          <a:r>
            <a:rPr lang="en-US" dirty="0" smtClean="0"/>
            <a:t>Fixed target</a:t>
          </a:r>
          <a:endParaRPr lang="en-US" dirty="0"/>
        </a:p>
      </dgm:t>
    </dgm:pt>
    <dgm:pt modelId="{537D6557-07B8-4BD5-9390-88439D0C8FC3}" type="parTrans" cxnId="{0F9BE387-4714-4013-9C53-CF6AA209B4D6}">
      <dgm:prSet/>
      <dgm:spPr/>
    </dgm:pt>
    <dgm:pt modelId="{B0DEB468-2D12-4279-9397-1EC2B2E9B8D3}" type="sibTrans" cxnId="{0F9BE387-4714-4013-9C53-CF6AA209B4D6}">
      <dgm:prSet/>
      <dgm:spPr/>
    </dgm:pt>
    <dgm:pt modelId="{F612C739-3B37-4770-8651-5F2D7DD7D1A2}">
      <dgm:prSet/>
      <dgm:spPr/>
      <dgm:t>
        <a:bodyPr/>
        <a:lstStyle/>
        <a:p>
          <a:r>
            <a:rPr lang="en-US" dirty="0" smtClean="0"/>
            <a:t>Several measurement planned at low energy</a:t>
          </a:r>
          <a:endParaRPr lang="en-US" dirty="0"/>
        </a:p>
      </dgm:t>
    </dgm:pt>
    <dgm:pt modelId="{79401A91-46CB-4CCF-9840-58B3EC6090EF}" type="parTrans" cxnId="{0DB57F29-870B-4634-B30F-406664D17B10}">
      <dgm:prSet/>
      <dgm:spPr/>
    </dgm:pt>
    <dgm:pt modelId="{21E0D83C-1C00-4727-A14B-46A51A30BD59}" type="sibTrans" cxnId="{0DB57F29-870B-4634-B30F-406664D17B10}">
      <dgm:prSet/>
      <dgm:spPr/>
    </dgm:pt>
    <dgm:pt modelId="{4123F94F-8765-4078-86F6-FBAEFD769103}">
      <dgm:prSet/>
      <dgm:spPr/>
      <dgm:t>
        <a:bodyPr/>
        <a:lstStyle/>
        <a:p>
          <a:r>
            <a:rPr lang="en-US" dirty="0" smtClean="0"/>
            <a:t>Measurement technique</a:t>
          </a:r>
          <a:endParaRPr lang="en-US" dirty="0"/>
        </a:p>
      </dgm:t>
    </dgm:pt>
    <dgm:pt modelId="{9649DC9D-2369-4CF0-A5CF-FB11354D6123}" type="parTrans" cxnId="{0C9D30E2-059A-4D40-8A02-95E2EB654806}">
      <dgm:prSet/>
      <dgm:spPr/>
    </dgm:pt>
    <dgm:pt modelId="{E5ED1B1C-CE2C-4A1A-A486-FBE8D9405AC9}" type="sibTrans" cxnId="{0C9D30E2-059A-4D40-8A02-95E2EB654806}">
      <dgm:prSet/>
      <dgm:spPr/>
    </dgm:pt>
    <dgm:pt modelId="{6C2FB3CE-3B7F-4409-B398-2559CD46B030}">
      <dgm:prSet/>
      <dgm:spPr/>
      <dgm:t>
        <a:bodyPr/>
        <a:lstStyle/>
        <a:p>
          <a:r>
            <a:rPr lang="en-US" dirty="0" smtClean="0"/>
            <a:t>Measure the parity violating asymmetry in electron-nucleon scattering</a:t>
          </a:r>
          <a:endParaRPr lang="en-US" dirty="0"/>
        </a:p>
      </dgm:t>
    </dgm:pt>
    <dgm:pt modelId="{AD265F99-C6B4-430E-9969-2AAB11B321DB}" type="parTrans" cxnId="{5EE5A7F5-B816-4886-AF05-DBA1A357B8CF}">
      <dgm:prSet/>
      <dgm:spPr/>
    </dgm:pt>
    <dgm:pt modelId="{68C33C65-AD34-4805-B3D2-E1A37B3B7A90}" type="sibTrans" cxnId="{5EE5A7F5-B816-4886-AF05-DBA1A357B8CF}">
      <dgm:prSet/>
      <dgm:spPr/>
    </dgm:pt>
    <dgm:pt modelId="{B59D1FF1-2198-4F9E-998D-68E3C580EBAF}" type="pres">
      <dgm:prSet presAssocID="{6F69D79D-E9D8-490F-A101-AEEACFEB42AB}" presName="linear" presStyleCnt="0">
        <dgm:presLayoutVars>
          <dgm:dir/>
          <dgm:animLvl val="lvl"/>
          <dgm:resizeHandles val="exact"/>
        </dgm:presLayoutVars>
      </dgm:prSet>
      <dgm:spPr/>
      <dgm:t>
        <a:bodyPr/>
        <a:lstStyle/>
        <a:p>
          <a:endParaRPr lang="en-US"/>
        </a:p>
      </dgm:t>
    </dgm:pt>
    <dgm:pt modelId="{0C2F3427-885A-45AE-8E23-F9601F134932}" type="pres">
      <dgm:prSet presAssocID="{69940BAD-B523-4D08-A399-325F2ECDD1AC}" presName="parentLin" presStyleCnt="0"/>
      <dgm:spPr/>
    </dgm:pt>
    <dgm:pt modelId="{04372130-7D0D-453A-85CF-0C20820F4B7A}" type="pres">
      <dgm:prSet presAssocID="{69940BAD-B523-4D08-A399-325F2ECDD1AC}" presName="parentLeftMargin" presStyleLbl="node1" presStyleIdx="0" presStyleCnt="3"/>
      <dgm:spPr/>
      <dgm:t>
        <a:bodyPr/>
        <a:lstStyle/>
        <a:p>
          <a:endParaRPr lang="en-US"/>
        </a:p>
      </dgm:t>
    </dgm:pt>
    <dgm:pt modelId="{1CB6CC82-D7D5-43AF-AA4A-B60E29BD0B57}" type="pres">
      <dgm:prSet presAssocID="{69940BAD-B523-4D08-A399-325F2ECDD1AC}" presName="parentText" presStyleLbl="node1" presStyleIdx="0" presStyleCnt="3">
        <dgm:presLayoutVars>
          <dgm:chMax val="0"/>
          <dgm:bulletEnabled val="1"/>
        </dgm:presLayoutVars>
      </dgm:prSet>
      <dgm:spPr/>
      <dgm:t>
        <a:bodyPr/>
        <a:lstStyle/>
        <a:p>
          <a:endParaRPr lang="en-US"/>
        </a:p>
      </dgm:t>
    </dgm:pt>
    <dgm:pt modelId="{6003C901-E375-41FC-BE3E-A92C62454260}" type="pres">
      <dgm:prSet presAssocID="{69940BAD-B523-4D08-A399-325F2ECDD1AC}" presName="negativeSpace" presStyleCnt="0"/>
      <dgm:spPr/>
    </dgm:pt>
    <dgm:pt modelId="{09E2839F-E483-4A0A-B5B2-F1DBF123424A}" type="pres">
      <dgm:prSet presAssocID="{69940BAD-B523-4D08-A399-325F2ECDD1AC}" presName="childText" presStyleLbl="conFgAcc1" presStyleIdx="0" presStyleCnt="3">
        <dgm:presLayoutVars>
          <dgm:bulletEnabled val="1"/>
        </dgm:presLayoutVars>
      </dgm:prSet>
      <dgm:spPr/>
      <dgm:t>
        <a:bodyPr/>
        <a:lstStyle/>
        <a:p>
          <a:endParaRPr lang="en-US"/>
        </a:p>
      </dgm:t>
    </dgm:pt>
    <dgm:pt modelId="{7BC132A3-492C-4F56-B0F1-0C4E78BF4F13}" type="pres">
      <dgm:prSet presAssocID="{5B98A56E-9942-4D63-9CF8-A850D1A9CEB1}" presName="spaceBetweenRectangles" presStyleCnt="0"/>
      <dgm:spPr/>
    </dgm:pt>
    <dgm:pt modelId="{7A287E90-2066-4916-9F1E-E7BFAC4914C1}" type="pres">
      <dgm:prSet presAssocID="{A04C08B4-E7D2-4700-9A50-A4DD2D1F712D}" presName="parentLin" presStyleCnt="0"/>
      <dgm:spPr/>
    </dgm:pt>
    <dgm:pt modelId="{FC0B1367-4726-44DD-AFAF-6387CC764CF1}" type="pres">
      <dgm:prSet presAssocID="{A04C08B4-E7D2-4700-9A50-A4DD2D1F712D}" presName="parentLeftMargin" presStyleLbl="node1" presStyleIdx="0" presStyleCnt="3"/>
      <dgm:spPr/>
      <dgm:t>
        <a:bodyPr/>
        <a:lstStyle/>
        <a:p>
          <a:endParaRPr lang="en-US"/>
        </a:p>
      </dgm:t>
    </dgm:pt>
    <dgm:pt modelId="{EF3790D5-FAE1-4733-83D7-8D243DDF13FB}" type="pres">
      <dgm:prSet presAssocID="{A04C08B4-E7D2-4700-9A50-A4DD2D1F712D}" presName="parentText" presStyleLbl="node1" presStyleIdx="1" presStyleCnt="3">
        <dgm:presLayoutVars>
          <dgm:chMax val="0"/>
          <dgm:bulletEnabled val="1"/>
        </dgm:presLayoutVars>
      </dgm:prSet>
      <dgm:spPr/>
      <dgm:t>
        <a:bodyPr/>
        <a:lstStyle/>
        <a:p>
          <a:endParaRPr lang="en-US"/>
        </a:p>
      </dgm:t>
    </dgm:pt>
    <dgm:pt modelId="{25F583CE-CDE3-49BC-BB54-B16EC164B8D2}" type="pres">
      <dgm:prSet presAssocID="{A04C08B4-E7D2-4700-9A50-A4DD2D1F712D}" presName="negativeSpace" presStyleCnt="0"/>
      <dgm:spPr/>
    </dgm:pt>
    <dgm:pt modelId="{3B324F3C-5468-4E44-A2BA-3DCD376CBB96}" type="pres">
      <dgm:prSet presAssocID="{A04C08B4-E7D2-4700-9A50-A4DD2D1F712D}" presName="childText" presStyleLbl="conFgAcc1" presStyleIdx="1" presStyleCnt="3">
        <dgm:presLayoutVars>
          <dgm:bulletEnabled val="1"/>
        </dgm:presLayoutVars>
      </dgm:prSet>
      <dgm:spPr/>
      <dgm:t>
        <a:bodyPr/>
        <a:lstStyle/>
        <a:p>
          <a:endParaRPr lang="en-US"/>
        </a:p>
      </dgm:t>
    </dgm:pt>
    <dgm:pt modelId="{3A60EAB0-BDBC-4DB5-AF75-BBE90315779E}" type="pres">
      <dgm:prSet presAssocID="{58FE8DED-4E42-4E19-8BCB-9C0E31731F20}" presName="spaceBetweenRectangles" presStyleCnt="0"/>
      <dgm:spPr/>
    </dgm:pt>
    <dgm:pt modelId="{0EA05D67-1789-4F74-954F-DFB59BB6C1E1}" type="pres">
      <dgm:prSet presAssocID="{4123F94F-8765-4078-86F6-FBAEFD769103}" presName="parentLin" presStyleCnt="0"/>
      <dgm:spPr/>
    </dgm:pt>
    <dgm:pt modelId="{F0BA212B-FA2E-4A7C-ADE9-5F2F5A895FA3}" type="pres">
      <dgm:prSet presAssocID="{4123F94F-8765-4078-86F6-FBAEFD769103}" presName="parentLeftMargin" presStyleLbl="node1" presStyleIdx="1" presStyleCnt="3"/>
      <dgm:spPr/>
      <dgm:t>
        <a:bodyPr/>
        <a:lstStyle/>
        <a:p>
          <a:endParaRPr lang="en-US"/>
        </a:p>
      </dgm:t>
    </dgm:pt>
    <dgm:pt modelId="{26339758-E9AE-4FF6-8992-7AAC72A6C49B}" type="pres">
      <dgm:prSet presAssocID="{4123F94F-8765-4078-86F6-FBAEFD769103}" presName="parentText" presStyleLbl="node1" presStyleIdx="2" presStyleCnt="3">
        <dgm:presLayoutVars>
          <dgm:chMax val="0"/>
          <dgm:bulletEnabled val="1"/>
        </dgm:presLayoutVars>
      </dgm:prSet>
      <dgm:spPr/>
      <dgm:t>
        <a:bodyPr/>
        <a:lstStyle/>
        <a:p>
          <a:endParaRPr lang="en-US"/>
        </a:p>
      </dgm:t>
    </dgm:pt>
    <dgm:pt modelId="{B6F050A4-DD02-4A97-A8F1-0445BFB7A66D}" type="pres">
      <dgm:prSet presAssocID="{4123F94F-8765-4078-86F6-FBAEFD769103}" presName="negativeSpace" presStyleCnt="0"/>
      <dgm:spPr/>
    </dgm:pt>
    <dgm:pt modelId="{A21DB5E5-2D02-4CBA-AA92-18DFD78FE3EB}" type="pres">
      <dgm:prSet presAssocID="{4123F94F-8765-4078-86F6-FBAEFD769103}" presName="childText" presStyleLbl="conFgAcc1" presStyleIdx="2" presStyleCnt="3">
        <dgm:presLayoutVars>
          <dgm:bulletEnabled val="1"/>
        </dgm:presLayoutVars>
      </dgm:prSet>
      <dgm:spPr/>
      <dgm:t>
        <a:bodyPr/>
        <a:lstStyle/>
        <a:p>
          <a:endParaRPr lang="en-US"/>
        </a:p>
      </dgm:t>
    </dgm:pt>
  </dgm:ptLst>
  <dgm:cxnLst>
    <dgm:cxn modelId="{EA3EC631-3762-4E89-AC59-F3D97A33E8D8}" srcId="{6F69D79D-E9D8-490F-A101-AEEACFEB42AB}" destId="{69940BAD-B523-4D08-A399-325F2ECDD1AC}" srcOrd="0" destOrd="0" parTransId="{299D6039-1B5A-4D63-963F-451C34932815}" sibTransId="{5B98A56E-9942-4D63-9CF8-A850D1A9CEB1}"/>
    <dgm:cxn modelId="{0F9BE387-4714-4013-9C53-CF6AA209B4D6}" srcId="{A04C08B4-E7D2-4700-9A50-A4DD2D1F712D}" destId="{79FFC814-A3A4-441B-9BF8-6BDC03F37890}" srcOrd="1" destOrd="0" parTransId="{537D6557-07B8-4BD5-9390-88439D0C8FC3}" sibTransId="{B0DEB468-2D12-4279-9397-1EC2B2E9B8D3}"/>
    <dgm:cxn modelId="{EC1EC89D-9431-40C9-860C-794E6D9BB2C3}" type="presOf" srcId="{79FFC814-A3A4-441B-9BF8-6BDC03F37890}" destId="{3B324F3C-5468-4E44-A2BA-3DCD376CBB96}" srcOrd="0" destOrd="1" presId="urn:microsoft.com/office/officeart/2005/8/layout/list1"/>
    <dgm:cxn modelId="{AB76B9F5-F05F-44EE-80FF-1950067BA3A0}" type="presOf" srcId="{69940BAD-B523-4D08-A399-325F2ECDD1AC}" destId="{04372130-7D0D-453A-85CF-0C20820F4B7A}" srcOrd="0" destOrd="0" presId="urn:microsoft.com/office/officeart/2005/8/layout/list1"/>
    <dgm:cxn modelId="{081F7996-70FE-4093-96BB-E0091B8F6450}" srcId="{69940BAD-B523-4D08-A399-325F2ECDD1AC}" destId="{DD25B2E8-F014-4716-B67E-12886134FAC7}" srcOrd="2" destOrd="0" parTransId="{EA9E33AF-E440-47FE-8172-C680C785D02B}" sibTransId="{4DE4B3F2-4E30-43A4-A336-096C980C429F}"/>
    <dgm:cxn modelId="{ECCE700B-5E63-4F40-AFEA-A67EFA4ABABE}" srcId="{6F69D79D-E9D8-490F-A101-AEEACFEB42AB}" destId="{A04C08B4-E7D2-4700-9A50-A4DD2D1F712D}" srcOrd="1" destOrd="0" parTransId="{8D752263-0883-44AF-9BF2-872C96A5D8D0}" sibTransId="{58FE8DED-4E42-4E19-8BCB-9C0E31731F20}"/>
    <dgm:cxn modelId="{EB76FFFE-7573-46A9-82FA-F73B84BA000C}" type="presOf" srcId="{A04C08B4-E7D2-4700-9A50-A4DD2D1F712D}" destId="{EF3790D5-FAE1-4733-83D7-8D243DDF13FB}" srcOrd="1" destOrd="0" presId="urn:microsoft.com/office/officeart/2005/8/layout/list1"/>
    <dgm:cxn modelId="{C452DF18-563A-4724-A94C-1862B8179088}" type="presOf" srcId="{DDA51A93-EC8F-4E96-A022-A9960B1D7F77}" destId="{3B324F3C-5468-4E44-A2BA-3DCD376CBB96}" srcOrd="0" destOrd="0" presId="urn:microsoft.com/office/officeart/2005/8/layout/list1"/>
    <dgm:cxn modelId="{00543B62-1E4C-48C0-9A32-CB0B35A6C694}" type="presOf" srcId="{6F69D79D-E9D8-490F-A101-AEEACFEB42AB}" destId="{B59D1FF1-2198-4F9E-998D-68E3C580EBAF}" srcOrd="0" destOrd="0" presId="urn:microsoft.com/office/officeart/2005/8/layout/list1"/>
    <dgm:cxn modelId="{25DDACCA-5ED0-48A5-8262-937CDA1B6599}" srcId="{A04C08B4-E7D2-4700-9A50-A4DD2D1F712D}" destId="{DDA51A93-EC8F-4E96-A022-A9960B1D7F77}" srcOrd="0" destOrd="0" parTransId="{6C424EE6-27D0-4EA8-A259-D601C7827BD4}" sibTransId="{A05344BD-8E35-4470-BBB2-5C58CACE3DE1}"/>
    <dgm:cxn modelId="{0C9D30E2-059A-4D40-8A02-95E2EB654806}" srcId="{6F69D79D-E9D8-490F-A101-AEEACFEB42AB}" destId="{4123F94F-8765-4078-86F6-FBAEFD769103}" srcOrd="2" destOrd="0" parTransId="{9649DC9D-2369-4CF0-A5CF-FB11354D6123}" sibTransId="{E5ED1B1C-CE2C-4A1A-A486-FBE8D9405AC9}"/>
    <dgm:cxn modelId="{832B017B-3A9E-4090-A138-A6455DF4A1D1}" type="presOf" srcId="{F612C739-3B37-4770-8651-5F2D7DD7D1A2}" destId="{09E2839F-E483-4A0A-B5B2-F1DBF123424A}" srcOrd="0" destOrd="1" presId="urn:microsoft.com/office/officeart/2005/8/layout/list1"/>
    <dgm:cxn modelId="{0DB57F29-870B-4634-B30F-406664D17B10}" srcId="{69940BAD-B523-4D08-A399-325F2ECDD1AC}" destId="{F612C739-3B37-4770-8651-5F2D7DD7D1A2}" srcOrd="1" destOrd="0" parTransId="{79401A91-46CB-4CCF-9840-58B3EC6090EF}" sibTransId="{21E0D83C-1C00-4727-A14B-46A51A30BD59}"/>
    <dgm:cxn modelId="{CE21ACFA-365A-41D3-A991-47853679DCE4}" type="presOf" srcId="{69940BAD-B523-4D08-A399-325F2ECDD1AC}" destId="{1CB6CC82-D7D5-43AF-AA4A-B60E29BD0B57}" srcOrd="1" destOrd="0" presId="urn:microsoft.com/office/officeart/2005/8/layout/list1"/>
    <dgm:cxn modelId="{6C1F5475-04D1-482C-BE35-6C8616ADFBAB}" type="presOf" srcId="{A04C08B4-E7D2-4700-9A50-A4DD2D1F712D}" destId="{FC0B1367-4726-44DD-AFAF-6387CC764CF1}" srcOrd="0" destOrd="0" presId="urn:microsoft.com/office/officeart/2005/8/layout/list1"/>
    <dgm:cxn modelId="{3F2A79DA-F33E-4442-99F7-6C106B674F7A}" type="presOf" srcId="{10560B91-9A4A-4E60-A65C-A8BC1BD885B4}" destId="{09E2839F-E483-4A0A-B5B2-F1DBF123424A}" srcOrd="0" destOrd="0" presId="urn:microsoft.com/office/officeart/2005/8/layout/list1"/>
    <dgm:cxn modelId="{EC5F712A-67F3-4A3F-AEAB-BA639C052578}" type="presOf" srcId="{DD25B2E8-F014-4716-B67E-12886134FAC7}" destId="{09E2839F-E483-4A0A-B5B2-F1DBF123424A}" srcOrd="0" destOrd="2" presId="urn:microsoft.com/office/officeart/2005/8/layout/list1"/>
    <dgm:cxn modelId="{6399AC24-0D10-44D8-A2B1-13E2ACB2D869}" type="presOf" srcId="{CE9A2224-CF0F-4CAB-AEAC-87277A800A45}" destId="{3B324F3C-5468-4E44-A2BA-3DCD376CBB96}" srcOrd="0" destOrd="2" presId="urn:microsoft.com/office/officeart/2005/8/layout/list1"/>
    <dgm:cxn modelId="{4F506446-E87A-43DD-B3BE-5956875DBE02}" type="presOf" srcId="{4123F94F-8765-4078-86F6-FBAEFD769103}" destId="{26339758-E9AE-4FF6-8992-7AAC72A6C49B}" srcOrd="1" destOrd="0" presId="urn:microsoft.com/office/officeart/2005/8/layout/list1"/>
    <dgm:cxn modelId="{C5F56058-5D5F-4F37-8303-F1D9421864F5}" type="presOf" srcId="{6C2FB3CE-3B7F-4409-B398-2559CD46B030}" destId="{A21DB5E5-2D02-4CBA-AA92-18DFD78FE3EB}" srcOrd="0" destOrd="0" presId="urn:microsoft.com/office/officeart/2005/8/layout/list1"/>
    <dgm:cxn modelId="{5EE5A7F5-B816-4886-AF05-DBA1A357B8CF}" srcId="{4123F94F-8765-4078-86F6-FBAEFD769103}" destId="{6C2FB3CE-3B7F-4409-B398-2559CD46B030}" srcOrd="0" destOrd="0" parTransId="{AD265F99-C6B4-430E-9969-2AAB11B321DB}" sibTransId="{68C33C65-AD34-4805-B3D2-E1A37B3B7A90}"/>
    <dgm:cxn modelId="{55115908-3114-4299-BCDC-788BEA6E34DB}" type="presOf" srcId="{4123F94F-8765-4078-86F6-FBAEFD769103}" destId="{F0BA212B-FA2E-4A7C-ADE9-5F2F5A895FA3}" srcOrd="0" destOrd="0" presId="urn:microsoft.com/office/officeart/2005/8/layout/list1"/>
    <dgm:cxn modelId="{F46C7CAC-168E-44EC-AB1F-82D78D12CA38}" srcId="{A04C08B4-E7D2-4700-9A50-A4DD2D1F712D}" destId="{CE9A2224-CF0F-4CAB-AEAC-87277A800A45}" srcOrd="2" destOrd="0" parTransId="{5D705492-1DAE-4957-B4C9-5BA467FCB516}" sibTransId="{799818F5-5626-478C-969E-379DDDD65F6D}"/>
    <dgm:cxn modelId="{C899F30A-BD17-41F4-B078-99CC4695C123}" srcId="{69940BAD-B523-4D08-A399-325F2ECDD1AC}" destId="{10560B91-9A4A-4E60-A65C-A8BC1BD885B4}" srcOrd="0" destOrd="0" parTransId="{9D87636F-E48F-4028-A733-EB4167E1053C}" sibTransId="{D78EBEA6-754F-40E4-8298-A2B6CEE5B68A}"/>
    <dgm:cxn modelId="{6B338EFA-F3AA-4E99-A47D-90FF3D74B0BD}" type="presParOf" srcId="{B59D1FF1-2198-4F9E-998D-68E3C580EBAF}" destId="{0C2F3427-885A-45AE-8E23-F9601F134932}" srcOrd="0" destOrd="0" presId="urn:microsoft.com/office/officeart/2005/8/layout/list1"/>
    <dgm:cxn modelId="{23CEFEC2-E73F-4D67-87A3-715947C153FD}" type="presParOf" srcId="{0C2F3427-885A-45AE-8E23-F9601F134932}" destId="{04372130-7D0D-453A-85CF-0C20820F4B7A}" srcOrd="0" destOrd="0" presId="urn:microsoft.com/office/officeart/2005/8/layout/list1"/>
    <dgm:cxn modelId="{16609D88-929C-4E23-8A6D-20F99620B19B}" type="presParOf" srcId="{0C2F3427-885A-45AE-8E23-F9601F134932}" destId="{1CB6CC82-D7D5-43AF-AA4A-B60E29BD0B57}" srcOrd="1" destOrd="0" presId="urn:microsoft.com/office/officeart/2005/8/layout/list1"/>
    <dgm:cxn modelId="{90CE9951-45AB-4097-A467-E84C7C9ADFD6}" type="presParOf" srcId="{B59D1FF1-2198-4F9E-998D-68E3C580EBAF}" destId="{6003C901-E375-41FC-BE3E-A92C62454260}" srcOrd="1" destOrd="0" presId="urn:microsoft.com/office/officeart/2005/8/layout/list1"/>
    <dgm:cxn modelId="{DF08DAAC-3435-48F8-9DFF-B3C900FB9573}" type="presParOf" srcId="{B59D1FF1-2198-4F9E-998D-68E3C580EBAF}" destId="{09E2839F-E483-4A0A-B5B2-F1DBF123424A}" srcOrd="2" destOrd="0" presId="urn:microsoft.com/office/officeart/2005/8/layout/list1"/>
    <dgm:cxn modelId="{1B470EE3-7DAD-4B84-8B74-1030A78B0471}" type="presParOf" srcId="{B59D1FF1-2198-4F9E-998D-68E3C580EBAF}" destId="{7BC132A3-492C-4F56-B0F1-0C4E78BF4F13}" srcOrd="3" destOrd="0" presId="urn:microsoft.com/office/officeart/2005/8/layout/list1"/>
    <dgm:cxn modelId="{6C2BFE12-B1A6-43A6-93BA-014498C88E48}" type="presParOf" srcId="{B59D1FF1-2198-4F9E-998D-68E3C580EBAF}" destId="{7A287E90-2066-4916-9F1E-E7BFAC4914C1}" srcOrd="4" destOrd="0" presId="urn:microsoft.com/office/officeart/2005/8/layout/list1"/>
    <dgm:cxn modelId="{C8A026B6-C0F3-426E-BA7E-2AA468E175D3}" type="presParOf" srcId="{7A287E90-2066-4916-9F1E-E7BFAC4914C1}" destId="{FC0B1367-4726-44DD-AFAF-6387CC764CF1}" srcOrd="0" destOrd="0" presId="urn:microsoft.com/office/officeart/2005/8/layout/list1"/>
    <dgm:cxn modelId="{9F9D7812-5191-45C9-A910-1E0374C1C3E7}" type="presParOf" srcId="{7A287E90-2066-4916-9F1E-E7BFAC4914C1}" destId="{EF3790D5-FAE1-4733-83D7-8D243DDF13FB}" srcOrd="1" destOrd="0" presId="urn:microsoft.com/office/officeart/2005/8/layout/list1"/>
    <dgm:cxn modelId="{4740BA44-E726-49D9-989F-E58B15028170}" type="presParOf" srcId="{B59D1FF1-2198-4F9E-998D-68E3C580EBAF}" destId="{25F583CE-CDE3-49BC-BB54-B16EC164B8D2}" srcOrd="5" destOrd="0" presId="urn:microsoft.com/office/officeart/2005/8/layout/list1"/>
    <dgm:cxn modelId="{DDF6D7AB-C62C-4148-9427-E7AF0F3A6CAA}" type="presParOf" srcId="{B59D1FF1-2198-4F9E-998D-68E3C580EBAF}" destId="{3B324F3C-5468-4E44-A2BA-3DCD376CBB96}" srcOrd="6" destOrd="0" presId="urn:microsoft.com/office/officeart/2005/8/layout/list1"/>
    <dgm:cxn modelId="{18D16950-3CFD-49B2-9FDE-B47787AB02C6}" type="presParOf" srcId="{B59D1FF1-2198-4F9E-998D-68E3C580EBAF}" destId="{3A60EAB0-BDBC-4DB5-AF75-BBE90315779E}" srcOrd="7" destOrd="0" presId="urn:microsoft.com/office/officeart/2005/8/layout/list1"/>
    <dgm:cxn modelId="{CDBB8EA3-FF46-401A-9963-13CAF97CFFEE}" type="presParOf" srcId="{B59D1FF1-2198-4F9E-998D-68E3C580EBAF}" destId="{0EA05D67-1789-4F74-954F-DFB59BB6C1E1}" srcOrd="8" destOrd="0" presId="urn:microsoft.com/office/officeart/2005/8/layout/list1"/>
    <dgm:cxn modelId="{EC2A1DDC-94F1-4DDF-9182-53AA821A641B}" type="presParOf" srcId="{0EA05D67-1789-4F74-954F-DFB59BB6C1E1}" destId="{F0BA212B-FA2E-4A7C-ADE9-5F2F5A895FA3}" srcOrd="0" destOrd="0" presId="urn:microsoft.com/office/officeart/2005/8/layout/list1"/>
    <dgm:cxn modelId="{04C63C93-B8E8-4F5B-9D8D-C78BABCF5B49}" type="presParOf" srcId="{0EA05D67-1789-4F74-954F-DFB59BB6C1E1}" destId="{26339758-E9AE-4FF6-8992-7AAC72A6C49B}" srcOrd="1" destOrd="0" presId="urn:microsoft.com/office/officeart/2005/8/layout/list1"/>
    <dgm:cxn modelId="{385799AD-6E49-4ED6-BF35-B641C062CAB0}" type="presParOf" srcId="{B59D1FF1-2198-4F9E-998D-68E3C580EBAF}" destId="{B6F050A4-DD02-4A97-A8F1-0445BFB7A66D}" srcOrd="9" destOrd="0" presId="urn:microsoft.com/office/officeart/2005/8/layout/list1"/>
    <dgm:cxn modelId="{FD9F7174-C20C-47E9-91F0-0FAA4A5960FE}" type="presParOf" srcId="{B59D1FF1-2198-4F9E-998D-68E3C580EBAF}" destId="{A21DB5E5-2D02-4CBA-AA92-18DFD78FE3E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4.xml><?xml version="1.0" encoding="utf-8"?>
<dgm:dataModel xmlns:dgm="http://schemas.openxmlformats.org/drawingml/2006/diagram" xmlns:a="http://schemas.openxmlformats.org/drawingml/2006/main">
  <dgm:ptLst>
    <dgm:pt modelId="{E5C78120-DF73-4520-9929-64170E2B03C3}"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en-US"/>
        </a:p>
      </dgm:t>
    </dgm:pt>
    <dgm:pt modelId="{2D4647E7-61ED-4748-8C83-1FEC0E64F8D6}">
      <dgm:prSet phldrT="[Text]"/>
      <dgm:spPr/>
      <dgm:t>
        <a:bodyPr/>
        <a:lstStyle/>
        <a:p>
          <a:r>
            <a:rPr lang="en-US" dirty="0" smtClean="0"/>
            <a:t>2 Sensitive layer</a:t>
          </a:r>
          <a:endParaRPr lang="en-US" dirty="0"/>
        </a:p>
      </dgm:t>
    </dgm:pt>
    <dgm:pt modelId="{94410B45-D7E3-4470-9861-8E65C6EE76E5}" type="parTrans" cxnId="{33702EA8-B60B-4BF0-9143-EB6FC14690E4}">
      <dgm:prSet/>
      <dgm:spPr/>
      <dgm:t>
        <a:bodyPr/>
        <a:lstStyle/>
        <a:p>
          <a:endParaRPr lang="en-US"/>
        </a:p>
      </dgm:t>
    </dgm:pt>
    <dgm:pt modelId="{A66D4DB0-66BD-4C0D-933F-76EB57088859}" type="sibTrans" cxnId="{33702EA8-B60B-4BF0-9143-EB6FC14690E4}">
      <dgm:prSet/>
      <dgm:spPr/>
      <dgm:t>
        <a:bodyPr/>
        <a:lstStyle/>
        <a:p>
          <a:endParaRPr lang="en-US"/>
        </a:p>
      </dgm:t>
    </dgm:pt>
    <dgm:pt modelId="{130F953C-9C0C-4910-A7B1-B7AF4CDFC00E}">
      <dgm:prSet phldrT="[Text]"/>
      <dgm:spPr/>
      <dgm:t>
        <a:bodyPr/>
        <a:lstStyle/>
        <a:p>
          <a:r>
            <a:rPr lang="en-US" dirty="0" smtClean="0"/>
            <a:t>Reliable design</a:t>
          </a:r>
          <a:endParaRPr lang="en-US" dirty="0"/>
        </a:p>
      </dgm:t>
    </dgm:pt>
    <dgm:pt modelId="{144EE24F-50FF-436F-9690-D47B7B1C954B}" type="parTrans" cxnId="{714B593B-78B9-4865-A283-58E802550B37}">
      <dgm:prSet/>
      <dgm:spPr/>
      <dgm:t>
        <a:bodyPr/>
        <a:lstStyle/>
        <a:p>
          <a:endParaRPr lang="en-US"/>
        </a:p>
      </dgm:t>
    </dgm:pt>
    <dgm:pt modelId="{F2EC0E9B-A7E1-4755-BEC4-A96EB79479CB}" type="sibTrans" cxnId="{714B593B-78B9-4865-A283-58E802550B37}">
      <dgm:prSet/>
      <dgm:spPr/>
      <dgm:t>
        <a:bodyPr/>
        <a:lstStyle/>
        <a:p>
          <a:endParaRPr lang="en-US"/>
        </a:p>
      </dgm:t>
    </dgm:pt>
    <dgm:pt modelId="{AF99AF01-BAA8-4BE2-9EF8-D93C9053BBCB}">
      <dgm:prSet phldrT="[Text]"/>
      <dgm:spPr/>
      <dgm:t>
        <a:bodyPr/>
        <a:lstStyle/>
        <a:p>
          <a:r>
            <a:rPr lang="en-US" dirty="0" smtClean="0"/>
            <a:t>Optimization</a:t>
          </a:r>
          <a:endParaRPr lang="en-US" dirty="0"/>
        </a:p>
      </dgm:t>
    </dgm:pt>
    <dgm:pt modelId="{F1F32FE2-7AFB-4F4A-A717-B3A81B534688}" type="parTrans" cxnId="{8216B961-FC98-409E-8E63-07A8030685CA}">
      <dgm:prSet/>
      <dgm:spPr/>
      <dgm:t>
        <a:bodyPr/>
        <a:lstStyle/>
        <a:p>
          <a:endParaRPr lang="en-US"/>
        </a:p>
      </dgm:t>
    </dgm:pt>
    <dgm:pt modelId="{F59CE0A1-A971-4934-8995-FBF97D4E5120}" type="sibTrans" cxnId="{8216B961-FC98-409E-8E63-07A8030685CA}">
      <dgm:prSet/>
      <dgm:spPr/>
      <dgm:t>
        <a:bodyPr/>
        <a:lstStyle/>
        <a:p>
          <a:endParaRPr lang="en-US"/>
        </a:p>
      </dgm:t>
    </dgm:pt>
    <dgm:pt modelId="{09905797-080C-41D6-A561-89B19D3D6334}">
      <dgm:prSet phldrT="[Text]"/>
      <dgm:spPr/>
      <dgm:t>
        <a:bodyPr/>
        <a:lstStyle/>
        <a:p>
          <a:r>
            <a:rPr lang="en-US" dirty="0" smtClean="0"/>
            <a:t>The first centered on the focal plane</a:t>
          </a:r>
          <a:endParaRPr lang="en-US" dirty="0"/>
        </a:p>
      </dgm:t>
    </dgm:pt>
    <dgm:pt modelId="{1037F6FD-C7A1-4816-A4FC-560A41879F91}" type="parTrans" cxnId="{B561C7CD-338F-426F-9F7A-48D695729AD8}">
      <dgm:prSet/>
      <dgm:spPr/>
      <dgm:t>
        <a:bodyPr/>
        <a:lstStyle/>
        <a:p>
          <a:endParaRPr lang="en-US"/>
        </a:p>
      </dgm:t>
    </dgm:pt>
    <dgm:pt modelId="{9852776D-34C2-40D5-A6C4-584D7ECBC1A8}" type="sibTrans" cxnId="{B561C7CD-338F-426F-9F7A-48D695729AD8}">
      <dgm:prSet/>
      <dgm:spPr/>
      <dgm:t>
        <a:bodyPr/>
        <a:lstStyle/>
        <a:p>
          <a:endParaRPr lang="en-US"/>
        </a:p>
      </dgm:t>
    </dgm:pt>
    <dgm:pt modelId="{A62FA0D4-F4D5-411A-8597-6968C413F7C9}">
      <dgm:prSet phldrT="[Text]"/>
      <dgm:spPr/>
      <dgm:t>
        <a:bodyPr/>
        <a:lstStyle/>
        <a:p>
          <a:r>
            <a:rPr lang="en-US" dirty="0" smtClean="0"/>
            <a:t>The second with a sizable lever arm to measure the angle</a:t>
          </a:r>
          <a:endParaRPr lang="en-US" dirty="0"/>
        </a:p>
      </dgm:t>
    </dgm:pt>
    <dgm:pt modelId="{4717DC40-2DB0-4F6C-83E7-9135A37ECC61}" type="parTrans" cxnId="{EE1F7096-028B-430C-9CFA-08230EC1DDAB}">
      <dgm:prSet/>
      <dgm:spPr/>
      <dgm:t>
        <a:bodyPr/>
        <a:lstStyle/>
        <a:p>
          <a:endParaRPr lang="en-US"/>
        </a:p>
      </dgm:t>
    </dgm:pt>
    <dgm:pt modelId="{6F17F324-4D2F-48A2-9D29-43765C3D497D}" type="sibTrans" cxnId="{EE1F7096-028B-430C-9CFA-08230EC1DDAB}">
      <dgm:prSet/>
      <dgm:spPr/>
      <dgm:t>
        <a:bodyPr/>
        <a:lstStyle/>
        <a:p>
          <a:endParaRPr lang="en-US"/>
        </a:p>
      </dgm:t>
    </dgm:pt>
    <dgm:pt modelId="{651C0FAD-4B64-4366-AA07-B5FA9E25E738}">
      <dgm:prSet phldrT="[Text]"/>
      <dgm:spPr/>
      <dgm:t>
        <a:bodyPr/>
        <a:lstStyle/>
        <a:p>
          <a:r>
            <a:rPr lang="en-US" dirty="0" smtClean="0"/>
            <a:t>2 or 3 GEM</a:t>
          </a:r>
          <a:endParaRPr lang="en-US" dirty="0"/>
        </a:p>
      </dgm:t>
    </dgm:pt>
    <dgm:pt modelId="{B75DAA79-9E6D-4D55-8447-036430E03725}" type="parTrans" cxnId="{DB9AFD52-FA4C-4AC2-86B0-6AE01C940BC0}">
      <dgm:prSet/>
      <dgm:spPr/>
      <dgm:t>
        <a:bodyPr/>
        <a:lstStyle/>
        <a:p>
          <a:endParaRPr lang="en-US"/>
        </a:p>
      </dgm:t>
    </dgm:pt>
    <dgm:pt modelId="{9243E49D-49B6-42C4-AA4C-4EC84996BEDE}" type="sibTrans" cxnId="{DB9AFD52-FA4C-4AC2-86B0-6AE01C940BC0}">
      <dgm:prSet/>
      <dgm:spPr/>
      <dgm:t>
        <a:bodyPr/>
        <a:lstStyle/>
        <a:p>
          <a:endParaRPr lang="en-US"/>
        </a:p>
      </dgm:t>
    </dgm:pt>
    <dgm:pt modelId="{8FB01D71-4EC7-416A-B309-BA0776555C12}">
      <dgm:prSet phldrT="[Text]"/>
      <dgm:spPr/>
      <dgm:t>
        <a:bodyPr/>
        <a:lstStyle/>
        <a:p>
          <a:r>
            <a:rPr lang="en-US" dirty="0" smtClean="0"/>
            <a:t>2D Strip readout</a:t>
          </a:r>
          <a:endParaRPr lang="en-US" dirty="0"/>
        </a:p>
      </dgm:t>
    </dgm:pt>
    <dgm:pt modelId="{AF62E3EC-CC7F-4E85-8B78-F7028E8DCC92}" type="parTrans" cxnId="{107C411F-E1A9-4CB8-8380-84C1E14FE951}">
      <dgm:prSet/>
      <dgm:spPr/>
      <dgm:t>
        <a:bodyPr/>
        <a:lstStyle/>
        <a:p>
          <a:endParaRPr lang="en-US"/>
        </a:p>
      </dgm:t>
    </dgm:pt>
    <dgm:pt modelId="{D9E66D03-E1D3-430D-9283-72BFEC5AC2BE}" type="sibTrans" cxnId="{107C411F-E1A9-4CB8-8380-84C1E14FE951}">
      <dgm:prSet/>
      <dgm:spPr/>
      <dgm:t>
        <a:bodyPr/>
        <a:lstStyle/>
        <a:p>
          <a:endParaRPr lang="en-US"/>
        </a:p>
      </dgm:t>
    </dgm:pt>
    <dgm:pt modelId="{741F7BAA-3F68-4E49-A6CE-C54887E64318}">
      <dgm:prSet phldrT="[Text]"/>
      <dgm:spPr/>
      <dgm:t>
        <a:bodyPr/>
        <a:lstStyle/>
        <a:p>
          <a:r>
            <a:rPr lang="en-US" dirty="0" smtClean="0"/>
            <a:t>Small drift</a:t>
          </a:r>
          <a:endParaRPr lang="en-US" dirty="0"/>
        </a:p>
      </dgm:t>
    </dgm:pt>
    <dgm:pt modelId="{654E94AA-0202-49F5-B998-DC25AC2BBAC0}" type="parTrans" cxnId="{43C23967-25C9-4D38-9A06-7E293B609684}">
      <dgm:prSet/>
      <dgm:spPr/>
      <dgm:t>
        <a:bodyPr/>
        <a:lstStyle/>
        <a:p>
          <a:endParaRPr lang="en-US"/>
        </a:p>
      </dgm:t>
    </dgm:pt>
    <dgm:pt modelId="{5B7BB94E-71D4-42CA-B1CA-31FCE6BADE20}" type="sibTrans" cxnId="{43C23967-25C9-4D38-9A06-7E293B609684}">
      <dgm:prSet/>
      <dgm:spPr/>
      <dgm:t>
        <a:bodyPr/>
        <a:lstStyle/>
        <a:p>
          <a:endParaRPr lang="en-US"/>
        </a:p>
      </dgm:t>
    </dgm:pt>
    <dgm:pt modelId="{99B60146-DFF2-47E3-8998-48E367E14483}">
      <dgm:prSet phldrT="[Text]"/>
      <dgm:spPr/>
      <dgm:t>
        <a:bodyPr/>
        <a:lstStyle/>
        <a:p>
          <a:r>
            <a:rPr lang="en-US" dirty="0" smtClean="0"/>
            <a:t>Thin coated GEMs</a:t>
          </a:r>
          <a:endParaRPr lang="en-US" dirty="0"/>
        </a:p>
      </dgm:t>
    </dgm:pt>
    <dgm:pt modelId="{8767EB24-A954-4F11-BB6B-A5D8CC6951BC}" type="parTrans" cxnId="{A17FAE43-4D38-4274-8331-2C7C2A7D2457}">
      <dgm:prSet/>
      <dgm:spPr/>
      <dgm:t>
        <a:bodyPr/>
        <a:lstStyle/>
        <a:p>
          <a:endParaRPr lang="en-US"/>
        </a:p>
      </dgm:t>
    </dgm:pt>
    <dgm:pt modelId="{CDB16435-60F1-4B0A-9BD7-9FF8AEDC0615}" type="sibTrans" cxnId="{A17FAE43-4D38-4274-8331-2C7C2A7D2457}">
      <dgm:prSet/>
      <dgm:spPr/>
      <dgm:t>
        <a:bodyPr/>
        <a:lstStyle/>
        <a:p>
          <a:endParaRPr lang="en-US"/>
        </a:p>
      </dgm:t>
    </dgm:pt>
    <dgm:pt modelId="{0952FE29-D2F5-457B-833E-D7ECFE4746F9}">
      <dgm:prSet phldrT="[Text]"/>
      <dgm:spPr/>
      <dgm:t>
        <a:bodyPr/>
        <a:lstStyle/>
        <a:p>
          <a:r>
            <a:rPr lang="en-US" dirty="0" smtClean="0"/>
            <a:t>Foil based readout plane</a:t>
          </a:r>
          <a:endParaRPr lang="en-US" dirty="0"/>
        </a:p>
      </dgm:t>
    </dgm:pt>
    <dgm:pt modelId="{ED73A33C-E2F4-4292-8AA4-6D773922C439}" type="parTrans" cxnId="{49099536-803A-447F-9A6C-0157819571B1}">
      <dgm:prSet/>
      <dgm:spPr/>
      <dgm:t>
        <a:bodyPr/>
        <a:lstStyle/>
        <a:p>
          <a:endParaRPr lang="en-US"/>
        </a:p>
      </dgm:t>
    </dgm:pt>
    <dgm:pt modelId="{BE918FDC-FE3C-48EF-9BB8-E4A53083B91E}" type="sibTrans" cxnId="{49099536-803A-447F-9A6C-0157819571B1}">
      <dgm:prSet/>
      <dgm:spPr/>
      <dgm:t>
        <a:bodyPr/>
        <a:lstStyle/>
        <a:p>
          <a:endParaRPr lang="en-US"/>
        </a:p>
      </dgm:t>
    </dgm:pt>
    <dgm:pt modelId="{A0907B5B-FD3A-4134-BC8F-BFA242615F77}">
      <dgm:prSet phldrT="[Text]"/>
      <dgm:spPr/>
      <dgm:t>
        <a:bodyPr/>
        <a:lstStyle/>
        <a:p>
          <a:r>
            <a:rPr lang="en-US" dirty="0" smtClean="0"/>
            <a:t>~ 0.7% radiation length</a:t>
          </a:r>
          <a:endParaRPr lang="en-US" dirty="0"/>
        </a:p>
      </dgm:t>
    </dgm:pt>
    <dgm:pt modelId="{BB179535-0094-49BA-B269-3B56556672D3}" type="parTrans" cxnId="{0017A2FB-3273-4697-AAE8-41A5F8CA3B41}">
      <dgm:prSet/>
      <dgm:spPr/>
      <dgm:t>
        <a:bodyPr/>
        <a:lstStyle/>
        <a:p>
          <a:endParaRPr lang="en-US"/>
        </a:p>
      </dgm:t>
    </dgm:pt>
    <dgm:pt modelId="{F5E03187-7463-42F1-9E54-B1FBC225295E}" type="sibTrans" cxnId="{0017A2FB-3273-4697-AAE8-41A5F8CA3B41}">
      <dgm:prSet/>
      <dgm:spPr/>
      <dgm:t>
        <a:bodyPr/>
        <a:lstStyle/>
        <a:p>
          <a:endParaRPr lang="en-US"/>
        </a:p>
      </dgm:t>
    </dgm:pt>
    <dgm:pt modelId="{33C4259C-E045-4562-97E3-53C3A17F10B7}">
      <dgm:prSet phldrT="[Text]"/>
      <dgm:spPr/>
      <dgm:t>
        <a:bodyPr/>
        <a:lstStyle/>
        <a:p>
          <a:r>
            <a:rPr lang="en-US" dirty="0" smtClean="0"/>
            <a:t>Material reduction to improve angular measurement</a:t>
          </a:r>
          <a:endParaRPr lang="en-US" dirty="0"/>
        </a:p>
      </dgm:t>
    </dgm:pt>
    <dgm:pt modelId="{B63DC96A-4BEB-43D9-89BF-FDF3F1643DBA}" type="parTrans" cxnId="{6C4B4C08-51CA-4972-AAD1-43EA0268C36D}">
      <dgm:prSet/>
      <dgm:spPr/>
      <dgm:t>
        <a:bodyPr/>
        <a:lstStyle/>
        <a:p>
          <a:endParaRPr lang="en-US"/>
        </a:p>
      </dgm:t>
    </dgm:pt>
    <dgm:pt modelId="{2F88C3B6-7B3F-4ABC-825A-942C62EE7390}" type="sibTrans" cxnId="{6C4B4C08-51CA-4972-AAD1-43EA0268C36D}">
      <dgm:prSet/>
      <dgm:spPr/>
      <dgm:t>
        <a:bodyPr/>
        <a:lstStyle/>
        <a:p>
          <a:endParaRPr lang="en-US"/>
        </a:p>
      </dgm:t>
    </dgm:pt>
    <dgm:pt modelId="{D5D2FAC1-8090-4374-8291-34CB2C3D5E8A}" type="pres">
      <dgm:prSet presAssocID="{E5C78120-DF73-4520-9929-64170E2B03C3}" presName="diagram" presStyleCnt="0">
        <dgm:presLayoutVars>
          <dgm:dir/>
          <dgm:resizeHandles val="exact"/>
        </dgm:presLayoutVars>
      </dgm:prSet>
      <dgm:spPr/>
      <dgm:t>
        <a:bodyPr/>
        <a:lstStyle/>
        <a:p>
          <a:endParaRPr lang="en-US"/>
        </a:p>
      </dgm:t>
    </dgm:pt>
    <dgm:pt modelId="{79C6B86E-FAD1-4810-9BA6-B9BBE5092B31}" type="pres">
      <dgm:prSet presAssocID="{2D4647E7-61ED-4748-8C83-1FEC0E64F8D6}" presName="node" presStyleLbl="node1" presStyleIdx="0" presStyleCnt="3">
        <dgm:presLayoutVars>
          <dgm:bulletEnabled val="1"/>
        </dgm:presLayoutVars>
      </dgm:prSet>
      <dgm:spPr/>
      <dgm:t>
        <a:bodyPr/>
        <a:lstStyle/>
        <a:p>
          <a:endParaRPr lang="en-US"/>
        </a:p>
      </dgm:t>
    </dgm:pt>
    <dgm:pt modelId="{6CC2DED7-9977-4D83-BB69-ADF3F5E0985E}" type="pres">
      <dgm:prSet presAssocID="{A66D4DB0-66BD-4C0D-933F-76EB57088859}" presName="sibTrans" presStyleCnt="0"/>
      <dgm:spPr/>
      <dgm:t>
        <a:bodyPr/>
        <a:lstStyle/>
        <a:p>
          <a:endParaRPr lang="en-US"/>
        </a:p>
      </dgm:t>
    </dgm:pt>
    <dgm:pt modelId="{9B41FD16-DC75-452F-AFEA-6C08FF7B1C08}" type="pres">
      <dgm:prSet presAssocID="{130F953C-9C0C-4910-A7B1-B7AF4CDFC00E}" presName="node" presStyleLbl="node1" presStyleIdx="1" presStyleCnt="3">
        <dgm:presLayoutVars>
          <dgm:bulletEnabled val="1"/>
        </dgm:presLayoutVars>
      </dgm:prSet>
      <dgm:spPr/>
      <dgm:t>
        <a:bodyPr/>
        <a:lstStyle/>
        <a:p>
          <a:endParaRPr lang="en-US"/>
        </a:p>
      </dgm:t>
    </dgm:pt>
    <dgm:pt modelId="{81858B88-8353-4AF8-BA0D-DA9F57BA151E}" type="pres">
      <dgm:prSet presAssocID="{F2EC0E9B-A7E1-4755-BEC4-A96EB79479CB}" presName="sibTrans" presStyleCnt="0"/>
      <dgm:spPr/>
      <dgm:t>
        <a:bodyPr/>
        <a:lstStyle/>
        <a:p>
          <a:endParaRPr lang="en-US"/>
        </a:p>
      </dgm:t>
    </dgm:pt>
    <dgm:pt modelId="{0E23F643-6DA2-47CA-9D19-08C37632C666}" type="pres">
      <dgm:prSet presAssocID="{AF99AF01-BAA8-4BE2-9EF8-D93C9053BBCB}" presName="node" presStyleLbl="node1" presStyleIdx="2" presStyleCnt="3">
        <dgm:presLayoutVars>
          <dgm:bulletEnabled val="1"/>
        </dgm:presLayoutVars>
      </dgm:prSet>
      <dgm:spPr/>
      <dgm:t>
        <a:bodyPr/>
        <a:lstStyle/>
        <a:p>
          <a:endParaRPr lang="en-US"/>
        </a:p>
      </dgm:t>
    </dgm:pt>
  </dgm:ptLst>
  <dgm:cxnLst>
    <dgm:cxn modelId="{45274DCE-7FD4-4F17-B5D8-79FD11863853}" type="presOf" srcId="{0952FE29-D2F5-457B-833E-D7ECFE4746F9}" destId="{0E23F643-6DA2-47CA-9D19-08C37632C666}" srcOrd="0" destOrd="3" presId="urn:microsoft.com/office/officeart/2005/8/layout/default"/>
    <dgm:cxn modelId="{714B593B-78B9-4865-A283-58E802550B37}" srcId="{E5C78120-DF73-4520-9929-64170E2B03C3}" destId="{130F953C-9C0C-4910-A7B1-B7AF4CDFC00E}" srcOrd="1" destOrd="0" parTransId="{144EE24F-50FF-436F-9690-D47B7B1C954B}" sibTransId="{F2EC0E9B-A7E1-4755-BEC4-A96EB79479CB}"/>
    <dgm:cxn modelId="{107C411F-E1A9-4CB8-8380-84C1E14FE951}" srcId="{130F953C-9C0C-4910-A7B1-B7AF4CDFC00E}" destId="{8FB01D71-4EC7-416A-B309-BA0776555C12}" srcOrd="1" destOrd="0" parTransId="{AF62E3EC-CC7F-4E85-8B78-F7028E8DCC92}" sibTransId="{D9E66D03-E1D3-430D-9283-72BFEC5AC2BE}"/>
    <dgm:cxn modelId="{C3789BC8-12CA-4593-9AE2-E2B995BD54DC}" type="presOf" srcId="{E5C78120-DF73-4520-9929-64170E2B03C3}" destId="{D5D2FAC1-8090-4374-8291-34CB2C3D5E8A}" srcOrd="0" destOrd="0" presId="urn:microsoft.com/office/officeart/2005/8/layout/default"/>
    <dgm:cxn modelId="{A17FAE43-4D38-4274-8331-2C7C2A7D2457}" srcId="{AF99AF01-BAA8-4BE2-9EF8-D93C9053BBCB}" destId="{99B60146-DFF2-47E3-8998-48E367E14483}" srcOrd="1" destOrd="0" parTransId="{8767EB24-A954-4F11-BB6B-A5D8CC6951BC}" sibTransId="{CDB16435-60F1-4B0A-9BD7-9FF8AEDC0615}"/>
    <dgm:cxn modelId="{43C23967-25C9-4D38-9A06-7E293B609684}" srcId="{130F953C-9C0C-4910-A7B1-B7AF4CDFC00E}" destId="{741F7BAA-3F68-4E49-A6CE-C54887E64318}" srcOrd="2" destOrd="0" parTransId="{654E94AA-0202-49F5-B998-DC25AC2BBAC0}" sibTransId="{5B7BB94E-71D4-42CA-B1CA-31FCE6BADE20}"/>
    <dgm:cxn modelId="{0017A2FB-3273-4697-AAE8-41A5F8CA3B41}" srcId="{130F953C-9C0C-4910-A7B1-B7AF4CDFC00E}" destId="{A0907B5B-FD3A-4134-BC8F-BFA242615F77}" srcOrd="3" destOrd="0" parTransId="{BB179535-0094-49BA-B269-3B56556672D3}" sibTransId="{F5E03187-7463-42F1-9E54-B1FBC225295E}"/>
    <dgm:cxn modelId="{12620B60-32AB-428B-8DBE-E339DCF4CAE7}" type="presOf" srcId="{33C4259C-E045-4562-97E3-53C3A17F10B7}" destId="{0E23F643-6DA2-47CA-9D19-08C37632C666}" srcOrd="0" destOrd="1" presId="urn:microsoft.com/office/officeart/2005/8/layout/default"/>
    <dgm:cxn modelId="{8216B961-FC98-409E-8E63-07A8030685CA}" srcId="{E5C78120-DF73-4520-9929-64170E2B03C3}" destId="{AF99AF01-BAA8-4BE2-9EF8-D93C9053BBCB}" srcOrd="2" destOrd="0" parTransId="{F1F32FE2-7AFB-4F4A-A717-B3A81B534688}" sibTransId="{F59CE0A1-A971-4934-8995-FBF97D4E5120}"/>
    <dgm:cxn modelId="{974A7B94-65E3-4116-A206-211D3E585A81}" type="presOf" srcId="{99B60146-DFF2-47E3-8998-48E367E14483}" destId="{0E23F643-6DA2-47CA-9D19-08C37632C666}" srcOrd="0" destOrd="2" presId="urn:microsoft.com/office/officeart/2005/8/layout/default"/>
    <dgm:cxn modelId="{D69091C9-1741-4524-8B79-7089359F4FB6}" type="presOf" srcId="{09905797-080C-41D6-A561-89B19D3D6334}" destId="{79C6B86E-FAD1-4810-9BA6-B9BBE5092B31}" srcOrd="0" destOrd="1" presId="urn:microsoft.com/office/officeart/2005/8/layout/default"/>
    <dgm:cxn modelId="{6942CB90-27F4-46A8-98EB-41E58E1C2C9E}" type="presOf" srcId="{A62FA0D4-F4D5-411A-8597-6968C413F7C9}" destId="{79C6B86E-FAD1-4810-9BA6-B9BBE5092B31}" srcOrd="0" destOrd="2" presId="urn:microsoft.com/office/officeart/2005/8/layout/default"/>
    <dgm:cxn modelId="{6C4B4C08-51CA-4972-AAD1-43EA0268C36D}" srcId="{AF99AF01-BAA8-4BE2-9EF8-D93C9053BBCB}" destId="{33C4259C-E045-4562-97E3-53C3A17F10B7}" srcOrd="0" destOrd="0" parTransId="{B63DC96A-4BEB-43D9-89BF-FDF3F1643DBA}" sibTransId="{2F88C3B6-7B3F-4ABC-825A-942C62EE7390}"/>
    <dgm:cxn modelId="{49099536-803A-447F-9A6C-0157819571B1}" srcId="{AF99AF01-BAA8-4BE2-9EF8-D93C9053BBCB}" destId="{0952FE29-D2F5-457B-833E-D7ECFE4746F9}" srcOrd="2" destOrd="0" parTransId="{ED73A33C-E2F4-4292-8AA4-6D773922C439}" sibTransId="{BE918FDC-FE3C-48EF-9BB8-E4A53083B91E}"/>
    <dgm:cxn modelId="{3D763138-2B21-432D-A5DE-A0C12DECEC90}" type="presOf" srcId="{A0907B5B-FD3A-4134-BC8F-BFA242615F77}" destId="{9B41FD16-DC75-452F-AFEA-6C08FF7B1C08}" srcOrd="0" destOrd="4" presId="urn:microsoft.com/office/officeart/2005/8/layout/default"/>
    <dgm:cxn modelId="{4AE4099E-BC71-4DC8-AAC9-6AD7A090E1F9}" type="presOf" srcId="{2D4647E7-61ED-4748-8C83-1FEC0E64F8D6}" destId="{79C6B86E-FAD1-4810-9BA6-B9BBE5092B31}" srcOrd="0" destOrd="0" presId="urn:microsoft.com/office/officeart/2005/8/layout/default"/>
    <dgm:cxn modelId="{33702EA8-B60B-4BF0-9143-EB6FC14690E4}" srcId="{E5C78120-DF73-4520-9929-64170E2B03C3}" destId="{2D4647E7-61ED-4748-8C83-1FEC0E64F8D6}" srcOrd="0" destOrd="0" parTransId="{94410B45-D7E3-4470-9861-8E65C6EE76E5}" sibTransId="{A66D4DB0-66BD-4C0D-933F-76EB57088859}"/>
    <dgm:cxn modelId="{DB9AFD52-FA4C-4AC2-86B0-6AE01C940BC0}" srcId="{130F953C-9C0C-4910-A7B1-B7AF4CDFC00E}" destId="{651C0FAD-4B64-4366-AA07-B5FA9E25E738}" srcOrd="0" destOrd="0" parTransId="{B75DAA79-9E6D-4D55-8447-036430E03725}" sibTransId="{9243E49D-49B6-42C4-AA4C-4EC84996BEDE}"/>
    <dgm:cxn modelId="{AF53C2CA-C52B-46B3-AE8F-A283ED7B3B84}" type="presOf" srcId="{130F953C-9C0C-4910-A7B1-B7AF4CDFC00E}" destId="{9B41FD16-DC75-452F-AFEA-6C08FF7B1C08}" srcOrd="0" destOrd="0" presId="urn:microsoft.com/office/officeart/2005/8/layout/default"/>
    <dgm:cxn modelId="{0D3AF332-C0E6-4EC8-9954-7C762626424A}" type="presOf" srcId="{651C0FAD-4B64-4366-AA07-B5FA9E25E738}" destId="{9B41FD16-DC75-452F-AFEA-6C08FF7B1C08}" srcOrd="0" destOrd="1" presId="urn:microsoft.com/office/officeart/2005/8/layout/default"/>
    <dgm:cxn modelId="{B561C7CD-338F-426F-9F7A-48D695729AD8}" srcId="{2D4647E7-61ED-4748-8C83-1FEC0E64F8D6}" destId="{09905797-080C-41D6-A561-89B19D3D6334}" srcOrd="0" destOrd="0" parTransId="{1037F6FD-C7A1-4816-A4FC-560A41879F91}" sibTransId="{9852776D-34C2-40D5-A6C4-584D7ECBC1A8}"/>
    <dgm:cxn modelId="{EE1F7096-028B-430C-9CFA-08230EC1DDAB}" srcId="{2D4647E7-61ED-4748-8C83-1FEC0E64F8D6}" destId="{A62FA0D4-F4D5-411A-8597-6968C413F7C9}" srcOrd="1" destOrd="0" parTransId="{4717DC40-2DB0-4F6C-83E7-9135A37ECC61}" sibTransId="{6F17F324-4D2F-48A2-9D29-43765C3D497D}"/>
    <dgm:cxn modelId="{B62264E1-D576-4495-B37C-329F3BEABA09}" type="presOf" srcId="{8FB01D71-4EC7-416A-B309-BA0776555C12}" destId="{9B41FD16-DC75-452F-AFEA-6C08FF7B1C08}" srcOrd="0" destOrd="2" presId="urn:microsoft.com/office/officeart/2005/8/layout/default"/>
    <dgm:cxn modelId="{ED24994D-96FD-4136-9937-6A1102168A24}" type="presOf" srcId="{AF99AF01-BAA8-4BE2-9EF8-D93C9053BBCB}" destId="{0E23F643-6DA2-47CA-9D19-08C37632C666}" srcOrd="0" destOrd="0" presId="urn:microsoft.com/office/officeart/2005/8/layout/default"/>
    <dgm:cxn modelId="{7400CC2D-379C-44A6-94E4-B6834B00F88E}" type="presOf" srcId="{741F7BAA-3F68-4E49-A6CE-C54887E64318}" destId="{9B41FD16-DC75-452F-AFEA-6C08FF7B1C08}" srcOrd="0" destOrd="3" presId="urn:microsoft.com/office/officeart/2005/8/layout/default"/>
    <dgm:cxn modelId="{AA021A20-967E-4918-B6B9-F0C5EA69FAF1}" type="presParOf" srcId="{D5D2FAC1-8090-4374-8291-34CB2C3D5E8A}" destId="{79C6B86E-FAD1-4810-9BA6-B9BBE5092B31}" srcOrd="0" destOrd="0" presId="urn:microsoft.com/office/officeart/2005/8/layout/default"/>
    <dgm:cxn modelId="{D33BC6DE-BB16-4AA7-8EDC-B61329FF46D9}" type="presParOf" srcId="{D5D2FAC1-8090-4374-8291-34CB2C3D5E8A}" destId="{6CC2DED7-9977-4D83-BB69-ADF3F5E0985E}" srcOrd="1" destOrd="0" presId="urn:microsoft.com/office/officeart/2005/8/layout/default"/>
    <dgm:cxn modelId="{84AE888F-ACBC-419E-8708-27F9CC2452CD}" type="presParOf" srcId="{D5D2FAC1-8090-4374-8291-34CB2C3D5E8A}" destId="{9B41FD16-DC75-452F-AFEA-6C08FF7B1C08}" srcOrd="2" destOrd="0" presId="urn:microsoft.com/office/officeart/2005/8/layout/default"/>
    <dgm:cxn modelId="{67EB6AED-4B4E-426C-A8BE-E9F62DD00CCF}" type="presParOf" srcId="{D5D2FAC1-8090-4374-8291-34CB2C3D5E8A}" destId="{81858B88-8353-4AF8-BA0D-DA9F57BA151E}" srcOrd="3" destOrd="0" presId="urn:microsoft.com/office/officeart/2005/8/layout/default"/>
    <dgm:cxn modelId="{B83C4974-52B1-4078-AE18-BCC6B7DB4E54}" type="presParOf" srcId="{D5D2FAC1-8090-4374-8291-34CB2C3D5E8A}" destId="{0E23F643-6DA2-47CA-9D19-08C37632C66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6B1E921-0942-4E0C-AB2A-772513289E58}"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US"/>
        </a:p>
      </dgm:t>
    </dgm:pt>
    <dgm:pt modelId="{886ABE3E-2B6E-404D-9D69-68C20A72ACC3}">
      <dgm:prSet phldrT="[Text]"/>
      <dgm:spPr/>
      <dgm:t>
        <a:bodyPr/>
        <a:lstStyle/>
        <a:p>
          <a:r>
            <a:rPr lang="en-US" dirty="0" smtClean="0"/>
            <a:t>Minimal material budget</a:t>
          </a:r>
        </a:p>
      </dgm:t>
    </dgm:pt>
    <dgm:pt modelId="{D7C920AC-05B2-4B38-ADD0-2E6938BEF1AC}" type="parTrans" cxnId="{A442B1CD-0D5F-422C-8610-16CAACAD0815}">
      <dgm:prSet/>
      <dgm:spPr/>
      <dgm:t>
        <a:bodyPr/>
        <a:lstStyle/>
        <a:p>
          <a:endParaRPr lang="en-US"/>
        </a:p>
      </dgm:t>
    </dgm:pt>
    <dgm:pt modelId="{C87E4F55-4D5B-4F36-B87F-0529495EE87A}" type="sibTrans" cxnId="{A442B1CD-0D5F-422C-8610-16CAACAD0815}">
      <dgm:prSet/>
      <dgm:spPr/>
      <dgm:t>
        <a:bodyPr/>
        <a:lstStyle/>
        <a:p>
          <a:endParaRPr lang="en-US"/>
        </a:p>
      </dgm:t>
    </dgm:pt>
    <dgm:pt modelId="{C61534E5-3187-40D7-B89E-5F1FA52AB7C0}">
      <dgm:prSet phldrT="[Text]"/>
      <dgm:spPr/>
      <dgm:t>
        <a:bodyPr/>
        <a:lstStyle/>
        <a:p>
          <a:r>
            <a:rPr lang="en-US" dirty="0" smtClean="0"/>
            <a:t>Only a thin entry window</a:t>
          </a:r>
        </a:p>
      </dgm:t>
    </dgm:pt>
    <dgm:pt modelId="{714AD478-46EC-40A5-8D5F-036E68F4D912}" type="parTrans" cxnId="{CB27B5C6-A571-44D2-BDC2-C49F1BB84ED5}">
      <dgm:prSet/>
      <dgm:spPr/>
      <dgm:t>
        <a:bodyPr/>
        <a:lstStyle/>
        <a:p>
          <a:endParaRPr lang="en-US"/>
        </a:p>
      </dgm:t>
    </dgm:pt>
    <dgm:pt modelId="{7866AA57-B31B-4F91-A192-6CFBFB0A94FE}" type="sibTrans" cxnId="{CB27B5C6-A571-44D2-BDC2-C49F1BB84ED5}">
      <dgm:prSet/>
      <dgm:spPr/>
      <dgm:t>
        <a:bodyPr/>
        <a:lstStyle/>
        <a:p>
          <a:endParaRPr lang="en-US"/>
        </a:p>
      </dgm:t>
    </dgm:pt>
    <dgm:pt modelId="{024B506F-9AD4-43BA-AE29-6951B5EFA983}">
      <dgm:prSet phldrT="[Text]"/>
      <dgm:spPr/>
      <dgm:t>
        <a:bodyPr/>
        <a:lstStyle/>
        <a:p>
          <a:r>
            <a:rPr lang="en-US" dirty="0" smtClean="0"/>
            <a:t>No constraints on the readout system</a:t>
          </a:r>
        </a:p>
      </dgm:t>
    </dgm:pt>
    <dgm:pt modelId="{11A9E1D7-4AEC-4C70-BA2B-187A4089BBF2}" type="parTrans" cxnId="{DD5DFF63-AA70-4C67-8319-5B7969508A2B}">
      <dgm:prSet/>
      <dgm:spPr/>
      <dgm:t>
        <a:bodyPr/>
        <a:lstStyle/>
        <a:p>
          <a:endParaRPr lang="en-US"/>
        </a:p>
      </dgm:t>
    </dgm:pt>
    <dgm:pt modelId="{1A64C0E6-FE34-4899-B2EA-CFC131A67179}" type="sibTrans" cxnId="{DD5DFF63-AA70-4C67-8319-5B7969508A2B}">
      <dgm:prSet/>
      <dgm:spPr/>
      <dgm:t>
        <a:bodyPr/>
        <a:lstStyle/>
        <a:p>
          <a:endParaRPr lang="en-US"/>
        </a:p>
      </dgm:t>
    </dgm:pt>
    <dgm:pt modelId="{DF61B81A-6030-48BF-8F13-41F46974C21A}">
      <dgm:prSet phldrT="[Text]"/>
      <dgm:spPr/>
      <dgm:t>
        <a:bodyPr/>
        <a:lstStyle/>
        <a:p>
          <a:r>
            <a:rPr lang="en-US" dirty="0" smtClean="0"/>
            <a:t>A traditional triple-GEM readout can be used</a:t>
          </a:r>
        </a:p>
      </dgm:t>
    </dgm:pt>
    <dgm:pt modelId="{14BE5409-1491-4957-8DE2-7C3AECECAEDE}" type="parTrans" cxnId="{912B50D1-3A8D-4EF0-B06C-AB7443D1B5F3}">
      <dgm:prSet/>
      <dgm:spPr/>
      <dgm:t>
        <a:bodyPr/>
        <a:lstStyle/>
        <a:p>
          <a:endParaRPr lang="en-US"/>
        </a:p>
      </dgm:t>
    </dgm:pt>
    <dgm:pt modelId="{EC99AEB6-A748-442B-B765-4A650D3762F8}" type="sibTrans" cxnId="{912B50D1-3A8D-4EF0-B06C-AB7443D1B5F3}">
      <dgm:prSet/>
      <dgm:spPr/>
      <dgm:t>
        <a:bodyPr/>
        <a:lstStyle/>
        <a:p>
          <a:endParaRPr lang="en-US"/>
        </a:p>
      </dgm:t>
    </dgm:pt>
    <dgm:pt modelId="{97109BF2-E07A-4356-BEA6-1FC13C0DF76C}">
      <dgm:prSet phldrT="[Text]"/>
      <dgm:spPr/>
      <dgm:t>
        <a:bodyPr/>
        <a:lstStyle/>
        <a:p>
          <a:r>
            <a:rPr lang="en-US" dirty="0" smtClean="0"/>
            <a:t>Full track reconstruction</a:t>
          </a:r>
        </a:p>
      </dgm:t>
    </dgm:pt>
    <dgm:pt modelId="{34201E22-ADD9-4D93-B81A-746F1BEE6F8D}" type="parTrans" cxnId="{884F9291-1A09-42CB-A3F1-191D6EA6C068}">
      <dgm:prSet/>
      <dgm:spPr/>
      <dgm:t>
        <a:bodyPr/>
        <a:lstStyle/>
        <a:p>
          <a:endParaRPr lang="en-US"/>
        </a:p>
      </dgm:t>
    </dgm:pt>
    <dgm:pt modelId="{E74F3A61-5DB5-4A34-9A9A-4A3AB5C59B92}" type="sibTrans" cxnId="{884F9291-1A09-42CB-A3F1-191D6EA6C068}">
      <dgm:prSet/>
      <dgm:spPr/>
      <dgm:t>
        <a:bodyPr/>
        <a:lstStyle/>
        <a:p>
          <a:endParaRPr lang="en-US"/>
        </a:p>
      </dgm:t>
    </dgm:pt>
    <dgm:pt modelId="{AD8D97D7-210E-4691-BC28-11C66AABD69D}">
      <dgm:prSet phldrT="[Text]"/>
      <dgm:spPr/>
      <dgm:t>
        <a:bodyPr/>
        <a:lstStyle/>
        <a:p>
          <a:r>
            <a:rPr lang="en-US" dirty="0" smtClean="0"/>
            <a:t>Multiple samples along the track</a:t>
          </a:r>
        </a:p>
      </dgm:t>
    </dgm:pt>
    <dgm:pt modelId="{2F1D7AFF-9625-4F7D-8BF6-2DD9C3E33F86}" type="parTrans" cxnId="{DE7FF8BE-6BF3-41DE-B51D-057001A91277}">
      <dgm:prSet/>
      <dgm:spPr/>
      <dgm:t>
        <a:bodyPr/>
        <a:lstStyle/>
        <a:p>
          <a:endParaRPr lang="en-US"/>
        </a:p>
      </dgm:t>
    </dgm:pt>
    <dgm:pt modelId="{1B62343C-DA61-4EAE-B69D-41E055C9C895}" type="sibTrans" cxnId="{DE7FF8BE-6BF3-41DE-B51D-057001A91277}">
      <dgm:prSet/>
      <dgm:spPr/>
      <dgm:t>
        <a:bodyPr/>
        <a:lstStyle/>
        <a:p>
          <a:endParaRPr lang="en-US"/>
        </a:p>
      </dgm:t>
    </dgm:pt>
    <dgm:pt modelId="{65915F3C-307E-46F2-B68B-ABF08AE60719}">
      <dgm:prSet phldrT="[Text]"/>
      <dgm:spPr/>
      <dgm:t>
        <a:bodyPr/>
        <a:lstStyle/>
        <a:p>
          <a:r>
            <a:rPr lang="en-US" dirty="0" smtClean="0"/>
            <a:t>PID possible</a:t>
          </a:r>
        </a:p>
      </dgm:t>
    </dgm:pt>
    <dgm:pt modelId="{CF02ED17-6914-432D-9CD9-532963E53062}" type="parTrans" cxnId="{A9AD97E7-DF7D-4445-AFE8-68FA8843B64E}">
      <dgm:prSet/>
      <dgm:spPr/>
      <dgm:t>
        <a:bodyPr/>
        <a:lstStyle/>
        <a:p>
          <a:endParaRPr lang="en-US"/>
        </a:p>
      </dgm:t>
    </dgm:pt>
    <dgm:pt modelId="{57F1C4D4-D78C-4F93-BC61-380AED5570F8}" type="sibTrans" cxnId="{A9AD97E7-DF7D-4445-AFE8-68FA8843B64E}">
      <dgm:prSet/>
      <dgm:spPr/>
      <dgm:t>
        <a:bodyPr/>
        <a:lstStyle/>
        <a:p>
          <a:endParaRPr lang="en-US"/>
        </a:p>
      </dgm:t>
    </dgm:pt>
    <dgm:pt modelId="{D6F4A3B9-7403-4C45-9BB0-FD8F2F561A40}">
      <dgm:prSet phldrT="[Text]"/>
      <dgm:spPr/>
      <dgm:t>
        <a:bodyPr/>
        <a:lstStyle/>
        <a:p>
          <a:r>
            <a:rPr lang="en-US" dirty="0" smtClean="0"/>
            <a:t>Rate capability</a:t>
          </a:r>
        </a:p>
      </dgm:t>
    </dgm:pt>
    <dgm:pt modelId="{48B86E31-3504-426F-9B97-1014BD56FF45}" type="parTrans" cxnId="{B996E12D-BEE3-46C2-89AB-4DC2134C4D1B}">
      <dgm:prSet/>
      <dgm:spPr/>
      <dgm:t>
        <a:bodyPr/>
        <a:lstStyle/>
        <a:p>
          <a:endParaRPr lang="en-US"/>
        </a:p>
      </dgm:t>
    </dgm:pt>
    <dgm:pt modelId="{250BC098-F9AF-4105-9AF6-7FC84DFEB348}" type="sibTrans" cxnId="{B996E12D-BEE3-46C2-89AB-4DC2134C4D1B}">
      <dgm:prSet/>
      <dgm:spPr/>
      <dgm:t>
        <a:bodyPr/>
        <a:lstStyle/>
        <a:p>
          <a:endParaRPr lang="en-US"/>
        </a:p>
      </dgm:t>
    </dgm:pt>
    <dgm:pt modelId="{6BFF7B1D-2100-4FE8-A1B4-99C2F681D0D8}">
      <dgm:prSet phldrT="[Text]"/>
      <dgm:spPr/>
      <dgm:t>
        <a:bodyPr/>
        <a:lstStyle/>
        <a:p>
          <a:r>
            <a:rPr lang="en-US" dirty="0" smtClean="0"/>
            <a:t>Can we optimize it for the high rates we will have?</a:t>
          </a:r>
        </a:p>
      </dgm:t>
    </dgm:pt>
    <dgm:pt modelId="{04DB3265-2BF8-4344-A0EE-801C051592F8}" type="parTrans" cxnId="{C8C57C84-DFF5-4C6D-8AC5-4ADDABFBCDDC}">
      <dgm:prSet/>
      <dgm:spPr/>
      <dgm:t>
        <a:bodyPr/>
        <a:lstStyle/>
        <a:p>
          <a:endParaRPr lang="en-US"/>
        </a:p>
      </dgm:t>
    </dgm:pt>
    <dgm:pt modelId="{CE3DC13E-DD01-4898-A02B-4FB9C61E7C97}" type="sibTrans" cxnId="{C8C57C84-DFF5-4C6D-8AC5-4ADDABFBCDDC}">
      <dgm:prSet/>
      <dgm:spPr/>
      <dgm:t>
        <a:bodyPr/>
        <a:lstStyle/>
        <a:p>
          <a:endParaRPr lang="en-US"/>
        </a:p>
      </dgm:t>
    </dgm:pt>
    <dgm:pt modelId="{B09AD4DE-0208-4667-9EC5-0269180C735C}" type="pres">
      <dgm:prSet presAssocID="{C6B1E921-0942-4E0C-AB2A-772513289E58}" presName="linear" presStyleCnt="0">
        <dgm:presLayoutVars>
          <dgm:animLvl val="lvl"/>
          <dgm:resizeHandles val="exact"/>
        </dgm:presLayoutVars>
      </dgm:prSet>
      <dgm:spPr/>
      <dgm:t>
        <a:bodyPr/>
        <a:lstStyle/>
        <a:p>
          <a:endParaRPr lang="en-US"/>
        </a:p>
      </dgm:t>
    </dgm:pt>
    <dgm:pt modelId="{B4D12921-2A14-4A77-B25F-094DC0FD993B}" type="pres">
      <dgm:prSet presAssocID="{886ABE3E-2B6E-404D-9D69-68C20A72ACC3}" presName="parentText" presStyleLbl="node1" presStyleIdx="0" presStyleCnt="4">
        <dgm:presLayoutVars>
          <dgm:chMax val="0"/>
          <dgm:bulletEnabled val="1"/>
        </dgm:presLayoutVars>
      </dgm:prSet>
      <dgm:spPr/>
      <dgm:t>
        <a:bodyPr/>
        <a:lstStyle/>
        <a:p>
          <a:endParaRPr lang="en-US"/>
        </a:p>
      </dgm:t>
    </dgm:pt>
    <dgm:pt modelId="{91245F7E-6BAD-4710-9A72-73A7D2BBE063}" type="pres">
      <dgm:prSet presAssocID="{886ABE3E-2B6E-404D-9D69-68C20A72ACC3}" presName="childText" presStyleLbl="revTx" presStyleIdx="0" presStyleCnt="4">
        <dgm:presLayoutVars>
          <dgm:bulletEnabled val="1"/>
        </dgm:presLayoutVars>
      </dgm:prSet>
      <dgm:spPr/>
      <dgm:t>
        <a:bodyPr/>
        <a:lstStyle/>
        <a:p>
          <a:endParaRPr lang="en-US"/>
        </a:p>
      </dgm:t>
    </dgm:pt>
    <dgm:pt modelId="{63911840-121B-4A52-9F48-98F2B5BFB4FC}" type="pres">
      <dgm:prSet presAssocID="{024B506F-9AD4-43BA-AE29-6951B5EFA983}" presName="parentText" presStyleLbl="node1" presStyleIdx="1" presStyleCnt="4">
        <dgm:presLayoutVars>
          <dgm:chMax val="0"/>
          <dgm:bulletEnabled val="1"/>
        </dgm:presLayoutVars>
      </dgm:prSet>
      <dgm:spPr/>
      <dgm:t>
        <a:bodyPr/>
        <a:lstStyle/>
        <a:p>
          <a:endParaRPr lang="en-US"/>
        </a:p>
      </dgm:t>
    </dgm:pt>
    <dgm:pt modelId="{26B7FB3F-1B78-4154-A07E-7DBAAC6BF7C5}" type="pres">
      <dgm:prSet presAssocID="{024B506F-9AD4-43BA-AE29-6951B5EFA983}" presName="childText" presStyleLbl="revTx" presStyleIdx="1" presStyleCnt="4">
        <dgm:presLayoutVars>
          <dgm:bulletEnabled val="1"/>
        </dgm:presLayoutVars>
      </dgm:prSet>
      <dgm:spPr/>
      <dgm:t>
        <a:bodyPr/>
        <a:lstStyle/>
        <a:p>
          <a:endParaRPr lang="en-US"/>
        </a:p>
      </dgm:t>
    </dgm:pt>
    <dgm:pt modelId="{237B5CEA-FDFB-4B93-A6BE-6584A29DD164}" type="pres">
      <dgm:prSet presAssocID="{97109BF2-E07A-4356-BEA6-1FC13C0DF76C}" presName="parentText" presStyleLbl="node1" presStyleIdx="2" presStyleCnt="4">
        <dgm:presLayoutVars>
          <dgm:chMax val="0"/>
          <dgm:bulletEnabled val="1"/>
        </dgm:presLayoutVars>
      </dgm:prSet>
      <dgm:spPr/>
      <dgm:t>
        <a:bodyPr/>
        <a:lstStyle/>
        <a:p>
          <a:endParaRPr lang="en-US"/>
        </a:p>
      </dgm:t>
    </dgm:pt>
    <dgm:pt modelId="{54ED5548-0E50-4A86-8F35-D17801F1E9CC}" type="pres">
      <dgm:prSet presAssocID="{97109BF2-E07A-4356-BEA6-1FC13C0DF76C}" presName="childText" presStyleLbl="revTx" presStyleIdx="2" presStyleCnt="4">
        <dgm:presLayoutVars>
          <dgm:bulletEnabled val="1"/>
        </dgm:presLayoutVars>
      </dgm:prSet>
      <dgm:spPr/>
      <dgm:t>
        <a:bodyPr/>
        <a:lstStyle/>
        <a:p>
          <a:endParaRPr lang="en-US"/>
        </a:p>
      </dgm:t>
    </dgm:pt>
    <dgm:pt modelId="{23B85E86-74F7-4F67-BAEE-05B2CA19528F}" type="pres">
      <dgm:prSet presAssocID="{D6F4A3B9-7403-4C45-9BB0-FD8F2F561A40}" presName="parentText" presStyleLbl="node1" presStyleIdx="3" presStyleCnt="4">
        <dgm:presLayoutVars>
          <dgm:chMax val="0"/>
          <dgm:bulletEnabled val="1"/>
        </dgm:presLayoutVars>
      </dgm:prSet>
      <dgm:spPr/>
      <dgm:t>
        <a:bodyPr/>
        <a:lstStyle/>
        <a:p>
          <a:endParaRPr lang="en-US"/>
        </a:p>
      </dgm:t>
    </dgm:pt>
    <dgm:pt modelId="{CBB5814E-4605-4B96-859A-E0B6DE67AD99}" type="pres">
      <dgm:prSet presAssocID="{D6F4A3B9-7403-4C45-9BB0-FD8F2F561A40}" presName="childText" presStyleLbl="revTx" presStyleIdx="3" presStyleCnt="4">
        <dgm:presLayoutVars>
          <dgm:bulletEnabled val="1"/>
        </dgm:presLayoutVars>
      </dgm:prSet>
      <dgm:spPr/>
      <dgm:t>
        <a:bodyPr/>
        <a:lstStyle/>
        <a:p>
          <a:endParaRPr lang="en-US"/>
        </a:p>
      </dgm:t>
    </dgm:pt>
  </dgm:ptLst>
  <dgm:cxnLst>
    <dgm:cxn modelId="{A9AD97E7-DF7D-4445-AFE8-68FA8843B64E}" srcId="{97109BF2-E07A-4356-BEA6-1FC13C0DF76C}" destId="{65915F3C-307E-46F2-B68B-ABF08AE60719}" srcOrd="1" destOrd="0" parTransId="{CF02ED17-6914-432D-9CD9-532963E53062}" sibTransId="{57F1C4D4-D78C-4F93-BC61-380AED5570F8}"/>
    <dgm:cxn modelId="{CB27B5C6-A571-44D2-BDC2-C49F1BB84ED5}" srcId="{886ABE3E-2B6E-404D-9D69-68C20A72ACC3}" destId="{C61534E5-3187-40D7-B89E-5F1FA52AB7C0}" srcOrd="0" destOrd="0" parTransId="{714AD478-46EC-40A5-8D5F-036E68F4D912}" sibTransId="{7866AA57-B31B-4F91-A192-6CFBFB0A94FE}"/>
    <dgm:cxn modelId="{B996E12D-BEE3-46C2-89AB-4DC2134C4D1B}" srcId="{C6B1E921-0942-4E0C-AB2A-772513289E58}" destId="{D6F4A3B9-7403-4C45-9BB0-FD8F2F561A40}" srcOrd="3" destOrd="0" parTransId="{48B86E31-3504-426F-9B97-1014BD56FF45}" sibTransId="{250BC098-F9AF-4105-9AF6-7FC84DFEB348}"/>
    <dgm:cxn modelId="{912B50D1-3A8D-4EF0-B06C-AB7443D1B5F3}" srcId="{024B506F-9AD4-43BA-AE29-6951B5EFA983}" destId="{DF61B81A-6030-48BF-8F13-41F46974C21A}" srcOrd="0" destOrd="0" parTransId="{14BE5409-1491-4957-8DE2-7C3AECECAEDE}" sibTransId="{EC99AEB6-A748-442B-B765-4A650D3762F8}"/>
    <dgm:cxn modelId="{A442B1CD-0D5F-422C-8610-16CAACAD0815}" srcId="{C6B1E921-0942-4E0C-AB2A-772513289E58}" destId="{886ABE3E-2B6E-404D-9D69-68C20A72ACC3}" srcOrd="0" destOrd="0" parTransId="{D7C920AC-05B2-4B38-ADD0-2E6938BEF1AC}" sibTransId="{C87E4F55-4D5B-4F36-B87F-0529495EE87A}"/>
    <dgm:cxn modelId="{57E831B1-5187-4C21-975E-91355354933F}" type="presOf" srcId="{C6B1E921-0942-4E0C-AB2A-772513289E58}" destId="{B09AD4DE-0208-4667-9EC5-0269180C735C}" srcOrd="0" destOrd="0" presId="urn:microsoft.com/office/officeart/2005/8/layout/vList2"/>
    <dgm:cxn modelId="{DE7FF8BE-6BF3-41DE-B51D-057001A91277}" srcId="{97109BF2-E07A-4356-BEA6-1FC13C0DF76C}" destId="{AD8D97D7-210E-4691-BC28-11C66AABD69D}" srcOrd="0" destOrd="0" parTransId="{2F1D7AFF-9625-4F7D-8BF6-2DD9C3E33F86}" sibTransId="{1B62343C-DA61-4EAE-B69D-41E055C9C895}"/>
    <dgm:cxn modelId="{C8C57C84-DFF5-4C6D-8AC5-4ADDABFBCDDC}" srcId="{D6F4A3B9-7403-4C45-9BB0-FD8F2F561A40}" destId="{6BFF7B1D-2100-4FE8-A1B4-99C2F681D0D8}" srcOrd="0" destOrd="0" parTransId="{04DB3265-2BF8-4344-A0EE-801C051592F8}" sibTransId="{CE3DC13E-DD01-4898-A02B-4FB9C61E7C97}"/>
    <dgm:cxn modelId="{BB959D9F-0330-4768-AB72-1A2EAC2FF1F1}" type="presOf" srcId="{6BFF7B1D-2100-4FE8-A1B4-99C2F681D0D8}" destId="{CBB5814E-4605-4B96-859A-E0B6DE67AD99}" srcOrd="0" destOrd="0" presId="urn:microsoft.com/office/officeart/2005/8/layout/vList2"/>
    <dgm:cxn modelId="{1CD0FE5E-B97D-44C7-A891-41F6234F74AF}" type="presOf" srcId="{886ABE3E-2B6E-404D-9D69-68C20A72ACC3}" destId="{B4D12921-2A14-4A77-B25F-094DC0FD993B}" srcOrd="0" destOrd="0" presId="urn:microsoft.com/office/officeart/2005/8/layout/vList2"/>
    <dgm:cxn modelId="{13A9576A-F0ED-43DD-A087-3372478FD057}" type="presOf" srcId="{97109BF2-E07A-4356-BEA6-1FC13C0DF76C}" destId="{237B5CEA-FDFB-4B93-A6BE-6584A29DD164}" srcOrd="0" destOrd="0" presId="urn:microsoft.com/office/officeart/2005/8/layout/vList2"/>
    <dgm:cxn modelId="{884F9291-1A09-42CB-A3F1-191D6EA6C068}" srcId="{C6B1E921-0942-4E0C-AB2A-772513289E58}" destId="{97109BF2-E07A-4356-BEA6-1FC13C0DF76C}" srcOrd="2" destOrd="0" parTransId="{34201E22-ADD9-4D93-B81A-746F1BEE6F8D}" sibTransId="{E74F3A61-5DB5-4A34-9A9A-4A3AB5C59B92}"/>
    <dgm:cxn modelId="{C0BC09E5-AB88-4BB2-8C02-BEE4BC996B04}" type="presOf" srcId="{C61534E5-3187-40D7-B89E-5F1FA52AB7C0}" destId="{91245F7E-6BAD-4710-9A72-73A7D2BBE063}" srcOrd="0" destOrd="0" presId="urn:microsoft.com/office/officeart/2005/8/layout/vList2"/>
    <dgm:cxn modelId="{85E860E7-DBFF-4CCE-9D01-2232768C8BD1}" type="presOf" srcId="{024B506F-9AD4-43BA-AE29-6951B5EFA983}" destId="{63911840-121B-4A52-9F48-98F2B5BFB4FC}" srcOrd="0" destOrd="0" presId="urn:microsoft.com/office/officeart/2005/8/layout/vList2"/>
    <dgm:cxn modelId="{F891D73D-CAC6-4E41-8E56-BBC18609B21C}" type="presOf" srcId="{DF61B81A-6030-48BF-8F13-41F46974C21A}" destId="{26B7FB3F-1B78-4154-A07E-7DBAAC6BF7C5}" srcOrd="0" destOrd="0" presId="urn:microsoft.com/office/officeart/2005/8/layout/vList2"/>
    <dgm:cxn modelId="{87F45281-24B8-4151-A4C4-35BD998F120F}" type="presOf" srcId="{D6F4A3B9-7403-4C45-9BB0-FD8F2F561A40}" destId="{23B85E86-74F7-4F67-BAEE-05B2CA19528F}" srcOrd="0" destOrd="0" presId="urn:microsoft.com/office/officeart/2005/8/layout/vList2"/>
    <dgm:cxn modelId="{7759FB63-96B5-4EE7-90D0-04D122AE7585}" type="presOf" srcId="{65915F3C-307E-46F2-B68B-ABF08AE60719}" destId="{54ED5548-0E50-4A86-8F35-D17801F1E9CC}" srcOrd="0" destOrd="1" presId="urn:microsoft.com/office/officeart/2005/8/layout/vList2"/>
    <dgm:cxn modelId="{FB9FB489-30D8-4091-BB7D-F292F611D59A}" type="presOf" srcId="{AD8D97D7-210E-4691-BC28-11C66AABD69D}" destId="{54ED5548-0E50-4A86-8F35-D17801F1E9CC}" srcOrd="0" destOrd="0" presId="urn:microsoft.com/office/officeart/2005/8/layout/vList2"/>
    <dgm:cxn modelId="{DD5DFF63-AA70-4C67-8319-5B7969508A2B}" srcId="{C6B1E921-0942-4E0C-AB2A-772513289E58}" destId="{024B506F-9AD4-43BA-AE29-6951B5EFA983}" srcOrd="1" destOrd="0" parTransId="{11A9E1D7-4AEC-4C70-BA2B-187A4089BBF2}" sibTransId="{1A64C0E6-FE34-4899-B2EA-CFC131A67179}"/>
    <dgm:cxn modelId="{80E63876-815D-432A-B02B-7B4E65011FB0}" type="presParOf" srcId="{B09AD4DE-0208-4667-9EC5-0269180C735C}" destId="{B4D12921-2A14-4A77-B25F-094DC0FD993B}" srcOrd="0" destOrd="0" presId="urn:microsoft.com/office/officeart/2005/8/layout/vList2"/>
    <dgm:cxn modelId="{52D2ECFB-A714-4EB0-8D23-58D4A83D5177}" type="presParOf" srcId="{B09AD4DE-0208-4667-9EC5-0269180C735C}" destId="{91245F7E-6BAD-4710-9A72-73A7D2BBE063}" srcOrd="1" destOrd="0" presId="urn:microsoft.com/office/officeart/2005/8/layout/vList2"/>
    <dgm:cxn modelId="{870ACC29-320D-42AA-A7C4-1A8122EF425C}" type="presParOf" srcId="{B09AD4DE-0208-4667-9EC5-0269180C735C}" destId="{63911840-121B-4A52-9F48-98F2B5BFB4FC}" srcOrd="2" destOrd="0" presId="urn:microsoft.com/office/officeart/2005/8/layout/vList2"/>
    <dgm:cxn modelId="{63469934-13BC-4A00-BFD0-197FE06312E0}" type="presParOf" srcId="{B09AD4DE-0208-4667-9EC5-0269180C735C}" destId="{26B7FB3F-1B78-4154-A07E-7DBAAC6BF7C5}" srcOrd="3" destOrd="0" presId="urn:microsoft.com/office/officeart/2005/8/layout/vList2"/>
    <dgm:cxn modelId="{076B058A-400F-452A-ACC6-477A81296849}" type="presParOf" srcId="{B09AD4DE-0208-4667-9EC5-0269180C735C}" destId="{237B5CEA-FDFB-4B93-A6BE-6584A29DD164}" srcOrd="4" destOrd="0" presId="urn:microsoft.com/office/officeart/2005/8/layout/vList2"/>
    <dgm:cxn modelId="{D8251C66-301D-4176-85FC-34FBC478F05C}" type="presParOf" srcId="{B09AD4DE-0208-4667-9EC5-0269180C735C}" destId="{54ED5548-0E50-4A86-8F35-D17801F1E9CC}" srcOrd="5" destOrd="0" presId="urn:microsoft.com/office/officeart/2005/8/layout/vList2"/>
    <dgm:cxn modelId="{CAEE440F-63BE-4A5C-A1E9-893D49EF8E5A}" type="presParOf" srcId="{B09AD4DE-0208-4667-9EC5-0269180C735C}" destId="{23B85E86-74F7-4F67-BAEE-05B2CA19528F}" srcOrd="6" destOrd="0" presId="urn:microsoft.com/office/officeart/2005/8/layout/vList2"/>
    <dgm:cxn modelId="{B0C3282B-D17B-4150-A5CA-E7A53E55B917}" type="presParOf" srcId="{B09AD4DE-0208-4667-9EC5-0269180C735C}" destId="{CBB5814E-4605-4B96-859A-E0B6DE67AD99}"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E5B2E86-8728-4AA0-AE01-02B7F4D62E4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AEEE3603-5373-4431-AD9D-EDBEB69E657C}">
      <dgm:prSet phldrT="[Text]"/>
      <dgm:spPr/>
      <dgm:t>
        <a:bodyPr/>
        <a:lstStyle/>
        <a:p>
          <a:r>
            <a:rPr lang="en-US" dirty="0" smtClean="0">
              <a:latin typeface="+mn-lt"/>
            </a:rPr>
            <a:t>MAMI - Multi-stage </a:t>
          </a:r>
          <a:r>
            <a:rPr lang="en-US" dirty="0" err="1" smtClean="0">
              <a:latin typeface="+mn-lt"/>
            </a:rPr>
            <a:t>microtron</a:t>
          </a:r>
          <a:endParaRPr lang="en-US" dirty="0">
            <a:latin typeface="+mn-lt"/>
          </a:endParaRPr>
        </a:p>
      </dgm:t>
    </dgm:pt>
    <dgm:pt modelId="{49464201-1041-4153-8052-477D1670E956}" type="parTrans" cxnId="{2B0EC806-B7D5-4254-9BC0-3F2E4BC62381}">
      <dgm:prSet/>
      <dgm:spPr/>
      <dgm:t>
        <a:bodyPr/>
        <a:lstStyle/>
        <a:p>
          <a:endParaRPr lang="en-US"/>
        </a:p>
      </dgm:t>
    </dgm:pt>
    <dgm:pt modelId="{78617AA0-ECFA-4650-A9BD-B0484FD894A0}" type="sibTrans" cxnId="{2B0EC806-B7D5-4254-9BC0-3F2E4BC62381}">
      <dgm:prSet/>
      <dgm:spPr/>
      <dgm:t>
        <a:bodyPr/>
        <a:lstStyle/>
        <a:p>
          <a:endParaRPr lang="en-US"/>
        </a:p>
      </dgm:t>
    </dgm:pt>
    <dgm:pt modelId="{4FF38857-B4AC-4EDE-807E-AADB2D50049A}">
      <dgm:prSet phldrT="[Text]"/>
      <dgm:spPr/>
      <dgm:t>
        <a:bodyPr/>
        <a:lstStyle/>
        <a:p>
          <a:r>
            <a:rPr lang="en-US" dirty="0" smtClean="0">
              <a:latin typeface="+mn-lt"/>
            </a:rPr>
            <a:t>1.5 </a:t>
          </a:r>
          <a:r>
            <a:rPr lang="en-US" dirty="0" smtClean="0">
              <a:latin typeface="+mn-lt"/>
            </a:rPr>
            <a:t>GeV @ 0.1 mA</a:t>
          </a:r>
          <a:endParaRPr lang="en-US" dirty="0">
            <a:latin typeface="+mn-lt"/>
          </a:endParaRPr>
        </a:p>
      </dgm:t>
    </dgm:pt>
    <dgm:pt modelId="{BA5AF5A7-E38C-4C3D-8269-EDABE077BA7A}" type="parTrans" cxnId="{A401FC79-8C82-45C9-B4B1-3EEB4B17E076}">
      <dgm:prSet/>
      <dgm:spPr/>
      <dgm:t>
        <a:bodyPr/>
        <a:lstStyle/>
        <a:p>
          <a:endParaRPr lang="en-US"/>
        </a:p>
      </dgm:t>
    </dgm:pt>
    <dgm:pt modelId="{0B19A956-0113-4F93-830F-805CFD1224C0}" type="sibTrans" cxnId="{A401FC79-8C82-45C9-B4B1-3EEB4B17E076}">
      <dgm:prSet/>
      <dgm:spPr/>
      <dgm:t>
        <a:bodyPr/>
        <a:lstStyle/>
        <a:p>
          <a:endParaRPr lang="en-US"/>
        </a:p>
      </dgm:t>
    </dgm:pt>
    <dgm:pt modelId="{C500A2E8-481C-48F4-948E-F4662D68B490}">
      <dgm:prSet phldrT="[Text]"/>
      <dgm:spPr/>
      <dgm:t>
        <a:bodyPr/>
        <a:lstStyle/>
        <a:p>
          <a:r>
            <a:rPr lang="en-US" dirty="0" smtClean="0">
              <a:latin typeface="+mn-lt"/>
              <a:hlinkClick xmlns:r="http://schemas.openxmlformats.org/officeDocument/2006/relationships" r:id="rId1"/>
            </a:rPr>
            <a:t>http://www.kph.uni-mainz.de</a:t>
          </a:r>
          <a:endParaRPr lang="en-US" dirty="0">
            <a:latin typeface="+mn-lt"/>
          </a:endParaRPr>
        </a:p>
      </dgm:t>
    </dgm:pt>
    <dgm:pt modelId="{53A86353-B14E-46AE-B870-322EE61DCF33}" type="parTrans" cxnId="{7099A346-A20F-4CA0-A588-204C3399908A}">
      <dgm:prSet/>
      <dgm:spPr/>
      <dgm:t>
        <a:bodyPr/>
        <a:lstStyle/>
        <a:p>
          <a:endParaRPr lang="en-US"/>
        </a:p>
      </dgm:t>
    </dgm:pt>
    <dgm:pt modelId="{445ABEAE-0116-4239-8C3D-C38E5645D78D}" type="sibTrans" cxnId="{7099A346-A20F-4CA0-A588-204C3399908A}">
      <dgm:prSet/>
      <dgm:spPr/>
      <dgm:t>
        <a:bodyPr/>
        <a:lstStyle/>
        <a:p>
          <a:endParaRPr lang="en-US"/>
        </a:p>
      </dgm:t>
    </dgm:pt>
    <dgm:pt modelId="{2BC7262C-43E3-401F-8EA3-983B224D2453}">
      <dgm:prSet phldrT="[Text]"/>
      <dgm:spPr/>
      <dgm:t>
        <a:bodyPr/>
        <a:lstStyle/>
        <a:p>
          <a:r>
            <a:rPr lang="en-US" dirty="0" smtClean="0">
              <a:latin typeface="+mn-lt"/>
            </a:rPr>
            <a:t>Mainz </a:t>
          </a:r>
          <a:r>
            <a:rPr lang="en-US" dirty="0" err="1" smtClean="0">
              <a:latin typeface="+mn-lt"/>
            </a:rPr>
            <a:t>Institut</a:t>
          </a:r>
          <a:r>
            <a:rPr lang="en-US" dirty="0" smtClean="0">
              <a:latin typeface="+mn-lt"/>
            </a:rPr>
            <a:t> </a:t>
          </a:r>
          <a:r>
            <a:rPr lang="de-DE" dirty="0" smtClean="0">
              <a:latin typeface="+mn-lt"/>
            </a:rPr>
            <a:t>für Kernphysik</a:t>
          </a:r>
          <a:endParaRPr lang="en-US" dirty="0">
            <a:latin typeface="+mn-lt"/>
          </a:endParaRPr>
        </a:p>
      </dgm:t>
    </dgm:pt>
    <dgm:pt modelId="{4586060F-B9B2-43A8-A77C-487F077315B7}" type="parTrans" cxnId="{D9D9B766-57B9-416D-8F8E-ED9CDAFF1265}">
      <dgm:prSet/>
      <dgm:spPr/>
      <dgm:t>
        <a:bodyPr/>
        <a:lstStyle/>
        <a:p>
          <a:endParaRPr lang="en-US"/>
        </a:p>
      </dgm:t>
    </dgm:pt>
    <dgm:pt modelId="{15E0A3E9-6CAF-45BF-AF32-91812015B2C5}" type="sibTrans" cxnId="{D9D9B766-57B9-416D-8F8E-ED9CDAFF1265}">
      <dgm:prSet/>
      <dgm:spPr/>
      <dgm:t>
        <a:bodyPr/>
        <a:lstStyle/>
        <a:p>
          <a:endParaRPr lang="en-US"/>
        </a:p>
      </dgm:t>
    </dgm:pt>
    <dgm:pt modelId="{A8AD9CDD-896F-4B80-B034-A543BF5B14C6}">
      <dgm:prSet phldrT="[Text]"/>
      <dgm:spPr/>
      <dgm:t>
        <a:bodyPr/>
        <a:lstStyle/>
        <a:p>
          <a:r>
            <a:rPr lang="en-US" dirty="0" smtClean="0">
              <a:latin typeface="+mn-lt"/>
            </a:rPr>
            <a:t>Running cutting edge experiments for nuclear and hadron physics since 1957</a:t>
          </a:r>
          <a:endParaRPr lang="en-US" dirty="0">
            <a:latin typeface="+mn-lt"/>
          </a:endParaRPr>
        </a:p>
      </dgm:t>
    </dgm:pt>
    <dgm:pt modelId="{E953CD5E-AF72-4092-944A-FB7D498773AF}" type="parTrans" cxnId="{EBF3B1EA-A4B7-4ACE-ADE7-3AA94ACE621C}">
      <dgm:prSet/>
      <dgm:spPr/>
      <dgm:t>
        <a:bodyPr/>
        <a:lstStyle/>
        <a:p>
          <a:endParaRPr lang="en-US"/>
        </a:p>
      </dgm:t>
    </dgm:pt>
    <dgm:pt modelId="{D55576CB-BE0A-439B-BF49-4B14F8F8239F}" type="sibTrans" cxnId="{EBF3B1EA-A4B7-4ACE-ADE7-3AA94ACE621C}">
      <dgm:prSet/>
      <dgm:spPr/>
      <dgm:t>
        <a:bodyPr/>
        <a:lstStyle/>
        <a:p>
          <a:endParaRPr lang="en-US"/>
        </a:p>
      </dgm:t>
    </dgm:pt>
    <dgm:pt modelId="{153E58E2-E40E-48B2-B043-6F84A5694DDE}">
      <dgm:prSet phldrT="[Text]"/>
      <dgm:spPr/>
      <dgm:t>
        <a:bodyPr/>
        <a:lstStyle/>
        <a:p>
          <a:r>
            <a:rPr lang="en-US" dirty="0" smtClean="0">
              <a:latin typeface="+mn-lt"/>
            </a:rPr>
            <a:t>Long list of scientific accomplishments</a:t>
          </a:r>
          <a:endParaRPr lang="en-US" dirty="0">
            <a:latin typeface="+mn-lt"/>
          </a:endParaRPr>
        </a:p>
      </dgm:t>
    </dgm:pt>
    <dgm:pt modelId="{836D165C-F362-47EB-9D1F-824E4FDA704B}" type="parTrans" cxnId="{2382F36A-E1F4-47FB-9DCF-BD58631B677C}">
      <dgm:prSet/>
      <dgm:spPr/>
      <dgm:t>
        <a:bodyPr/>
        <a:lstStyle/>
        <a:p>
          <a:endParaRPr lang="en-US"/>
        </a:p>
      </dgm:t>
    </dgm:pt>
    <dgm:pt modelId="{6C4B5B44-BC13-4F09-BE7C-37C8F94EB502}" type="sibTrans" cxnId="{2382F36A-E1F4-47FB-9DCF-BD58631B677C}">
      <dgm:prSet/>
      <dgm:spPr/>
      <dgm:t>
        <a:bodyPr/>
        <a:lstStyle/>
        <a:p>
          <a:endParaRPr lang="en-US"/>
        </a:p>
      </dgm:t>
    </dgm:pt>
    <dgm:pt modelId="{E8D0EC6F-760F-4B5D-9E73-AB0CAAF96F07}">
      <dgm:prSet phldrT="[Text]"/>
      <dgm:spPr/>
      <dgm:t>
        <a:bodyPr/>
        <a:lstStyle/>
        <a:p>
          <a:r>
            <a:rPr lang="en-US" dirty="0" smtClean="0">
              <a:latin typeface="+mn-lt"/>
            </a:rPr>
            <a:t>Some limitations</a:t>
          </a:r>
          <a:endParaRPr lang="en-US" dirty="0">
            <a:latin typeface="+mn-lt"/>
          </a:endParaRPr>
        </a:p>
      </dgm:t>
    </dgm:pt>
    <dgm:pt modelId="{67697CF0-86B8-4BCD-AD30-BF1A570D4AC5}" type="parTrans" cxnId="{5CF0E284-3176-4318-8FC3-0744E116FC76}">
      <dgm:prSet/>
      <dgm:spPr/>
      <dgm:t>
        <a:bodyPr/>
        <a:lstStyle/>
        <a:p>
          <a:endParaRPr lang="en-US"/>
        </a:p>
      </dgm:t>
    </dgm:pt>
    <dgm:pt modelId="{B9E59C3C-9148-43DF-899B-AF7451258900}" type="sibTrans" cxnId="{5CF0E284-3176-4318-8FC3-0744E116FC76}">
      <dgm:prSet/>
      <dgm:spPr/>
      <dgm:t>
        <a:bodyPr/>
        <a:lstStyle/>
        <a:p>
          <a:endParaRPr lang="en-US"/>
        </a:p>
      </dgm:t>
    </dgm:pt>
    <dgm:pt modelId="{FA82C50F-E125-4905-AABF-A59A76A5FB23}">
      <dgm:prSet phldrT="[Text]"/>
      <dgm:spPr>
        <a:blipFill rotWithShape="0">
          <a:blip xmlns:r="http://schemas.openxmlformats.org/officeDocument/2006/relationships" r:embed="rId2"/>
          <a:stretch>
            <a:fillRect l="-140" t="-7895" b="-11842"/>
          </a:stretch>
        </a:blipFill>
      </dgm:spPr>
      <dgm:t>
        <a:bodyPr/>
        <a:lstStyle/>
        <a:p>
          <a:r>
            <a:rPr lang="en-US">
              <a:noFill/>
            </a:rPr>
            <a:t> </a:t>
          </a:r>
        </a:p>
      </dgm:t>
    </dgm:pt>
    <dgm:pt modelId="{89B1F669-55F2-4E0E-A8C1-012D086453F2}" type="parTrans" cxnId="{F938BC68-6DEC-499E-B616-3FD3B9418632}">
      <dgm:prSet/>
      <dgm:spPr/>
      <dgm:t>
        <a:bodyPr/>
        <a:lstStyle/>
        <a:p>
          <a:endParaRPr lang="en-US"/>
        </a:p>
      </dgm:t>
    </dgm:pt>
    <dgm:pt modelId="{8E7A773E-2C4E-49C8-ACC9-DEC9B2472261}" type="sibTrans" cxnId="{F938BC68-6DEC-499E-B616-3FD3B9418632}">
      <dgm:prSet/>
      <dgm:spPr/>
      <dgm:t>
        <a:bodyPr/>
        <a:lstStyle/>
        <a:p>
          <a:endParaRPr lang="en-US"/>
        </a:p>
      </dgm:t>
    </dgm:pt>
    <dgm:pt modelId="{E1E76C85-C373-4016-9A04-596236B475CA}">
      <dgm:prSet phldrT="[Text]"/>
      <dgm:spPr/>
      <dgm:t>
        <a:bodyPr/>
        <a:lstStyle/>
        <a:p>
          <a:r>
            <a:rPr lang="en-US">
              <a:noFill/>
            </a:rPr>
            <a:t> </a:t>
          </a:r>
        </a:p>
      </dgm:t>
    </dgm:pt>
    <dgm:pt modelId="{C5641F5F-D6B2-4605-81EA-4809385EBDE5}" type="parTrans" cxnId="{3691DABE-D765-4163-A5DB-85A2D4A0CD22}">
      <dgm:prSet/>
      <dgm:spPr/>
      <dgm:t>
        <a:bodyPr/>
        <a:lstStyle/>
        <a:p>
          <a:endParaRPr lang="en-US"/>
        </a:p>
      </dgm:t>
    </dgm:pt>
    <dgm:pt modelId="{A4416128-84C3-45DA-93F3-414D7AA2D458}" type="sibTrans" cxnId="{3691DABE-D765-4163-A5DB-85A2D4A0CD22}">
      <dgm:prSet/>
      <dgm:spPr/>
      <dgm:t>
        <a:bodyPr/>
        <a:lstStyle/>
        <a:p>
          <a:endParaRPr lang="en-US"/>
        </a:p>
      </dgm:t>
    </dgm:pt>
    <dgm:pt modelId="{EA579206-5997-4087-AD49-27B38EDE5D5A}">
      <dgm:prSet phldrT="[Text]"/>
      <dgm:spPr/>
      <dgm:t>
        <a:bodyPr/>
        <a:lstStyle/>
        <a:p>
          <a:r>
            <a:rPr lang="en-US">
              <a:noFill/>
            </a:rPr>
            <a:t> </a:t>
          </a:r>
        </a:p>
      </dgm:t>
    </dgm:pt>
    <dgm:pt modelId="{FD2CCE25-D648-4D80-933F-550E52705022}" type="sibTrans" cxnId="{99639376-8BFF-415F-89EB-C26995E9C69F}">
      <dgm:prSet/>
      <dgm:spPr/>
      <dgm:t>
        <a:bodyPr/>
        <a:lstStyle/>
        <a:p>
          <a:endParaRPr lang="en-US"/>
        </a:p>
      </dgm:t>
    </dgm:pt>
    <dgm:pt modelId="{24AD046E-77E7-4DC2-9C9A-7316520925A0}" type="parTrans" cxnId="{99639376-8BFF-415F-89EB-C26995E9C69F}">
      <dgm:prSet/>
      <dgm:spPr/>
      <dgm:t>
        <a:bodyPr/>
        <a:lstStyle/>
        <a:p>
          <a:endParaRPr lang="en-US"/>
        </a:p>
      </dgm:t>
    </dgm:pt>
    <dgm:pt modelId="{3E7BAA61-227D-4C7A-9612-756A9ACFDB6B}" type="pres">
      <dgm:prSet presAssocID="{DE5B2E86-8728-4AA0-AE01-02B7F4D62E49}" presName="linear" presStyleCnt="0">
        <dgm:presLayoutVars>
          <dgm:animLvl val="lvl"/>
          <dgm:resizeHandles val="exact"/>
        </dgm:presLayoutVars>
      </dgm:prSet>
      <dgm:spPr/>
      <dgm:t>
        <a:bodyPr/>
        <a:lstStyle/>
        <a:p>
          <a:endParaRPr lang="en-US"/>
        </a:p>
      </dgm:t>
    </dgm:pt>
    <dgm:pt modelId="{BDA7B18F-78DD-4763-87A9-51F769341779}" type="pres">
      <dgm:prSet presAssocID="{2BC7262C-43E3-401F-8EA3-983B224D2453}" presName="parentText" presStyleLbl="node1" presStyleIdx="0" presStyleCnt="3">
        <dgm:presLayoutVars>
          <dgm:chMax val="0"/>
          <dgm:bulletEnabled val="1"/>
        </dgm:presLayoutVars>
      </dgm:prSet>
      <dgm:spPr/>
      <dgm:t>
        <a:bodyPr/>
        <a:lstStyle/>
        <a:p>
          <a:endParaRPr lang="en-US"/>
        </a:p>
      </dgm:t>
    </dgm:pt>
    <dgm:pt modelId="{5F891BC9-0088-4BE8-85AA-9D96677DCD67}" type="pres">
      <dgm:prSet presAssocID="{2BC7262C-43E3-401F-8EA3-983B224D2453}" presName="childText" presStyleLbl="revTx" presStyleIdx="0" presStyleCnt="3">
        <dgm:presLayoutVars>
          <dgm:bulletEnabled val="1"/>
        </dgm:presLayoutVars>
      </dgm:prSet>
      <dgm:spPr/>
      <dgm:t>
        <a:bodyPr/>
        <a:lstStyle/>
        <a:p>
          <a:endParaRPr lang="en-US"/>
        </a:p>
      </dgm:t>
    </dgm:pt>
    <dgm:pt modelId="{9AD6D4FA-41F1-4C96-A965-EED75D2A6ADF}" type="pres">
      <dgm:prSet presAssocID="{AEEE3603-5373-4431-AD9D-EDBEB69E657C}" presName="parentText" presStyleLbl="node1" presStyleIdx="1" presStyleCnt="3">
        <dgm:presLayoutVars>
          <dgm:chMax val="0"/>
          <dgm:bulletEnabled val="1"/>
        </dgm:presLayoutVars>
      </dgm:prSet>
      <dgm:spPr/>
      <dgm:t>
        <a:bodyPr/>
        <a:lstStyle/>
        <a:p>
          <a:endParaRPr lang="en-US"/>
        </a:p>
      </dgm:t>
    </dgm:pt>
    <dgm:pt modelId="{BF76245E-3283-4A4A-9F26-777309B94FE2}" type="pres">
      <dgm:prSet presAssocID="{AEEE3603-5373-4431-AD9D-EDBEB69E657C}" presName="childText" presStyleLbl="revTx" presStyleIdx="1" presStyleCnt="3">
        <dgm:presLayoutVars>
          <dgm:bulletEnabled val="1"/>
        </dgm:presLayoutVars>
      </dgm:prSet>
      <dgm:spPr/>
      <dgm:t>
        <a:bodyPr/>
        <a:lstStyle/>
        <a:p>
          <a:endParaRPr lang="en-US"/>
        </a:p>
      </dgm:t>
    </dgm:pt>
    <dgm:pt modelId="{77E710FD-3A13-42C7-8EC1-935E713FE12B}" type="pres">
      <dgm:prSet presAssocID="{E8D0EC6F-760F-4B5D-9E73-AB0CAAF96F07}" presName="parentText" presStyleLbl="node1" presStyleIdx="2" presStyleCnt="3">
        <dgm:presLayoutVars>
          <dgm:chMax val="0"/>
          <dgm:bulletEnabled val="1"/>
        </dgm:presLayoutVars>
      </dgm:prSet>
      <dgm:spPr/>
      <dgm:t>
        <a:bodyPr/>
        <a:lstStyle/>
        <a:p>
          <a:endParaRPr lang="en-US"/>
        </a:p>
      </dgm:t>
    </dgm:pt>
    <dgm:pt modelId="{AE53C1B1-9001-4F95-B99B-55BE569B7A46}" type="pres">
      <dgm:prSet presAssocID="{E8D0EC6F-760F-4B5D-9E73-AB0CAAF96F07}" presName="childText" presStyleLbl="revTx" presStyleIdx="2" presStyleCnt="3">
        <dgm:presLayoutVars>
          <dgm:bulletEnabled val="1"/>
        </dgm:presLayoutVars>
      </dgm:prSet>
      <dgm:spPr/>
      <dgm:t>
        <a:bodyPr/>
        <a:lstStyle/>
        <a:p>
          <a:endParaRPr lang="en-US"/>
        </a:p>
      </dgm:t>
    </dgm:pt>
  </dgm:ptLst>
  <dgm:cxnLst>
    <dgm:cxn modelId="{EBF3B1EA-A4B7-4ACE-ADE7-3AA94ACE621C}" srcId="{2BC7262C-43E3-401F-8EA3-983B224D2453}" destId="{A8AD9CDD-896F-4B80-B034-A543BF5B14C6}" srcOrd="0" destOrd="0" parTransId="{E953CD5E-AF72-4092-944A-FB7D498773AF}" sibTransId="{D55576CB-BE0A-439B-BF49-4B14F8F8239F}"/>
    <dgm:cxn modelId="{D8917B97-7C2A-42C4-854A-0EC5A2605774}" type="presOf" srcId="{153E58E2-E40E-48B2-B043-6F84A5694DDE}" destId="{BF76245E-3283-4A4A-9F26-777309B94FE2}" srcOrd="0" destOrd="1" presId="urn:microsoft.com/office/officeart/2005/8/layout/vList2"/>
    <dgm:cxn modelId="{BBD94F3C-D252-4C5E-A126-F7BC7A701471}" type="presOf" srcId="{E8D0EC6F-760F-4B5D-9E73-AB0CAAF96F07}" destId="{77E710FD-3A13-42C7-8EC1-935E713FE12B}" srcOrd="0" destOrd="0" presId="urn:microsoft.com/office/officeart/2005/8/layout/vList2"/>
    <dgm:cxn modelId="{2B0EC806-B7D5-4254-9BC0-3F2E4BC62381}" srcId="{DE5B2E86-8728-4AA0-AE01-02B7F4D62E49}" destId="{AEEE3603-5373-4431-AD9D-EDBEB69E657C}" srcOrd="1" destOrd="0" parTransId="{49464201-1041-4153-8052-477D1670E956}" sibTransId="{78617AA0-ECFA-4650-A9BD-B0484FD894A0}"/>
    <dgm:cxn modelId="{E193D791-07AC-40BA-B6AB-3FFB74ED0CC3}" type="presOf" srcId="{DE5B2E86-8728-4AA0-AE01-02B7F4D62E49}" destId="{3E7BAA61-227D-4C7A-9612-756A9ACFDB6B}" srcOrd="0" destOrd="0" presId="urn:microsoft.com/office/officeart/2005/8/layout/vList2"/>
    <dgm:cxn modelId="{9508DEC7-F368-470E-8DED-6346568BB471}" type="presOf" srcId="{AEEE3603-5373-4431-AD9D-EDBEB69E657C}" destId="{9AD6D4FA-41F1-4C96-A965-EED75D2A6ADF}" srcOrd="0" destOrd="0" presId="urn:microsoft.com/office/officeart/2005/8/layout/vList2"/>
    <dgm:cxn modelId="{398FAD4B-6AB5-4D9B-9FBA-572FBE72B181}" type="presOf" srcId="{C500A2E8-481C-48F4-948E-F4662D68B490}" destId="{BF76245E-3283-4A4A-9F26-777309B94FE2}" srcOrd="0" destOrd="2" presId="urn:microsoft.com/office/officeart/2005/8/layout/vList2"/>
    <dgm:cxn modelId="{7099A346-A20F-4CA0-A588-204C3399908A}" srcId="{AEEE3603-5373-4431-AD9D-EDBEB69E657C}" destId="{C500A2E8-481C-48F4-948E-F4662D68B490}" srcOrd="2" destOrd="0" parTransId="{53A86353-B14E-46AE-B870-322EE61DCF33}" sibTransId="{445ABEAE-0116-4239-8C3D-C38E5645D78D}"/>
    <dgm:cxn modelId="{A70EED0A-2078-4540-AE8E-2062035497DC}" type="presOf" srcId="{E1E76C85-C373-4016-9A04-596236B475CA}" destId="{AE53C1B1-9001-4F95-B99B-55BE569B7A46}" srcOrd="0" destOrd="1" presId="urn:microsoft.com/office/officeart/2005/8/layout/vList2"/>
    <dgm:cxn modelId="{2B9D8F40-A3A1-4880-AFC9-802E00294B02}" type="presOf" srcId="{A8AD9CDD-896F-4B80-B034-A543BF5B14C6}" destId="{5F891BC9-0088-4BE8-85AA-9D96677DCD67}" srcOrd="0" destOrd="0" presId="urn:microsoft.com/office/officeart/2005/8/layout/vList2"/>
    <dgm:cxn modelId="{F938BC68-6DEC-499E-B616-3FD3B9418632}" srcId="{E8D0EC6F-760F-4B5D-9E73-AB0CAAF96F07}" destId="{FA82C50F-E125-4905-AABF-A59A76A5FB23}" srcOrd="0" destOrd="0" parTransId="{89B1F669-55F2-4E0E-A8C1-012D086453F2}" sibTransId="{8E7A773E-2C4E-49C8-ACC9-DEC9B2472261}"/>
    <dgm:cxn modelId="{0A5CD06E-E429-4916-9CC1-A19C125A69A2}" type="presOf" srcId="{EA579206-5997-4087-AD49-27B38EDE5D5A}" destId="{AE53C1B1-9001-4F95-B99B-55BE569B7A46}" srcOrd="0" destOrd="2" presId="urn:microsoft.com/office/officeart/2005/8/layout/vList2"/>
    <dgm:cxn modelId="{99639376-8BFF-415F-89EB-C26995E9C69F}" srcId="{E8D0EC6F-760F-4B5D-9E73-AB0CAAF96F07}" destId="{EA579206-5997-4087-AD49-27B38EDE5D5A}" srcOrd="2" destOrd="0" parTransId="{24AD046E-77E7-4DC2-9C9A-7316520925A0}" sibTransId="{FD2CCE25-D648-4D80-933F-550E52705022}"/>
    <dgm:cxn modelId="{A401FC79-8C82-45C9-B4B1-3EEB4B17E076}" srcId="{AEEE3603-5373-4431-AD9D-EDBEB69E657C}" destId="{4FF38857-B4AC-4EDE-807E-AADB2D50049A}" srcOrd="0" destOrd="0" parTransId="{BA5AF5A7-E38C-4C3D-8269-EDABE077BA7A}" sibTransId="{0B19A956-0113-4F93-830F-805CFD1224C0}"/>
    <dgm:cxn modelId="{478EA336-E6F8-407A-9468-7075EE8D7CBC}" type="presOf" srcId="{4FF38857-B4AC-4EDE-807E-AADB2D50049A}" destId="{BF76245E-3283-4A4A-9F26-777309B94FE2}" srcOrd="0" destOrd="0" presId="urn:microsoft.com/office/officeart/2005/8/layout/vList2"/>
    <dgm:cxn modelId="{D9D9B766-57B9-416D-8F8E-ED9CDAFF1265}" srcId="{DE5B2E86-8728-4AA0-AE01-02B7F4D62E49}" destId="{2BC7262C-43E3-401F-8EA3-983B224D2453}" srcOrd="0" destOrd="0" parTransId="{4586060F-B9B2-43A8-A77C-487F077315B7}" sibTransId="{15E0A3E9-6CAF-45BF-AF32-91812015B2C5}"/>
    <dgm:cxn modelId="{3FB006BA-822F-4543-AD1E-272A87C1D982}" type="presOf" srcId="{2BC7262C-43E3-401F-8EA3-983B224D2453}" destId="{BDA7B18F-78DD-4763-87A9-51F769341779}" srcOrd="0" destOrd="0" presId="urn:microsoft.com/office/officeart/2005/8/layout/vList2"/>
    <dgm:cxn modelId="{3691DABE-D765-4163-A5DB-85A2D4A0CD22}" srcId="{E8D0EC6F-760F-4B5D-9E73-AB0CAAF96F07}" destId="{E1E76C85-C373-4016-9A04-596236B475CA}" srcOrd="1" destOrd="0" parTransId="{C5641F5F-D6B2-4605-81EA-4809385EBDE5}" sibTransId="{A4416128-84C3-45DA-93F3-414D7AA2D458}"/>
    <dgm:cxn modelId="{2382F36A-E1F4-47FB-9DCF-BD58631B677C}" srcId="{AEEE3603-5373-4431-AD9D-EDBEB69E657C}" destId="{153E58E2-E40E-48B2-B043-6F84A5694DDE}" srcOrd="1" destOrd="0" parTransId="{836D165C-F362-47EB-9D1F-824E4FDA704B}" sibTransId="{6C4B5B44-BC13-4F09-BE7C-37C8F94EB502}"/>
    <dgm:cxn modelId="{5CF0E284-3176-4318-8FC3-0744E116FC76}" srcId="{DE5B2E86-8728-4AA0-AE01-02B7F4D62E49}" destId="{E8D0EC6F-760F-4B5D-9E73-AB0CAAF96F07}" srcOrd="2" destOrd="0" parTransId="{67697CF0-86B8-4BCD-AD30-BF1A570D4AC5}" sibTransId="{B9E59C3C-9148-43DF-899B-AF7451258900}"/>
    <dgm:cxn modelId="{4E7BDE90-9890-43C6-BD77-1ED818E71C14}" type="presOf" srcId="{FA82C50F-E125-4905-AABF-A59A76A5FB23}" destId="{AE53C1B1-9001-4F95-B99B-55BE569B7A46}" srcOrd="0" destOrd="0" presId="urn:microsoft.com/office/officeart/2005/8/layout/vList2"/>
    <dgm:cxn modelId="{2D9F832F-08FB-4C00-BB63-802297430627}" type="presParOf" srcId="{3E7BAA61-227D-4C7A-9612-756A9ACFDB6B}" destId="{BDA7B18F-78DD-4763-87A9-51F769341779}" srcOrd="0" destOrd="0" presId="urn:microsoft.com/office/officeart/2005/8/layout/vList2"/>
    <dgm:cxn modelId="{216D2B3F-BA2D-4D15-8443-E6083593B205}" type="presParOf" srcId="{3E7BAA61-227D-4C7A-9612-756A9ACFDB6B}" destId="{5F891BC9-0088-4BE8-85AA-9D96677DCD67}" srcOrd="1" destOrd="0" presId="urn:microsoft.com/office/officeart/2005/8/layout/vList2"/>
    <dgm:cxn modelId="{EB14C867-1341-44D1-92C8-05D820BDC6FB}" type="presParOf" srcId="{3E7BAA61-227D-4C7A-9612-756A9ACFDB6B}" destId="{9AD6D4FA-41F1-4C96-A965-EED75D2A6ADF}" srcOrd="2" destOrd="0" presId="urn:microsoft.com/office/officeart/2005/8/layout/vList2"/>
    <dgm:cxn modelId="{4FC1AECC-399F-40B2-948A-7820A87A98A4}" type="presParOf" srcId="{3E7BAA61-227D-4C7A-9612-756A9ACFDB6B}" destId="{BF76245E-3283-4A4A-9F26-777309B94FE2}" srcOrd="3" destOrd="0" presId="urn:microsoft.com/office/officeart/2005/8/layout/vList2"/>
    <dgm:cxn modelId="{4313E1E0-EAF7-4383-AD3A-586EE4BFDA32}" type="presParOf" srcId="{3E7BAA61-227D-4C7A-9612-756A9ACFDB6B}" destId="{77E710FD-3A13-42C7-8EC1-935E713FE12B}" srcOrd="4" destOrd="0" presId="urn:microsoft.com/office/officeart/2005/8/layout/vList2"/>
    <dgm:cxn modelId="{3E80D41C-B234-4B0D-99AE-F2199D99295B}" type="presParOf" srcId="{3E7BAA61-227D-4C7A-9612-756A9ACFDB6B}" destId="{AE53C1B1-9001-4F95-B99B-55BE569B7A46}"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2115213-6B9E-4D28-8BA3-3BE143090BEB}"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DEBAB49E-A7B4-4DE1-9A22-AA0A4BDA9B85}">
      <dgm:prSet phldrT="[Text]"/>
      <dgm:spPr/>
      <dgm:t>
        <a:bodyPr/>
        <a:lstStyle/>
        <a:p>
          <a:r>
            <a:rPr lang="en-US" dirty="0" smtClean="0"/>
            <a:t>Hidden assumptions</a:t>
          </a:r>
          <a:endParaRPr lang="en-US" dirty="0"/>
        </a:p>
      </dgm:t>
    </dgm:pt>
    <dgm:pt modelId="{070E96E2-1B92-4FAA-8C1D-3ED4F72EA23E}" type="parTrans" cxnId="{AD332E56-E8E0-4D41-8C84-9E6F3C3144CF}">
      <dgm:prSet/>
      <dgm:spPr/>
      <dgm:t>
        <a:bodyPr/>
        <a:lstStyle/>
        <a:p>
          <a:endParaRPr lang="en-US"/>
        </a:p>
      </dgm:t>
    </dgm:pt>
    <dgm:pt modelId="{6BCFB4FC-D1B4-4CDC-A112-6BB485C5FE8D}" type="sibTrans" cxnId="{AD332E56-E8E0-4D41-8C84-9E6F3C3144CF}">
      <dgm:prSet/>
      <dgm:spPr/>
      <dgm:t>
        <a:bodyPr/>
        <a:lstStyle/>
        <a:p>
          <a:endParaRPr lang="en-US"/>
        </a:p>
      </dgm:t>
    </dgm:pt>
    <dgm:pt modelId="{9DC13965-58AB-45E4-8B07-4B643050105C}">
      <dgm:prSet phldrT="[Text]"/>
      <dgm:spPr/>
      <dgm:t>
        <a:bodyPr/>
        <a:lstStyle/>
        <a:p>
          <a:r>
            <a:rPr lang="en-US" dirty="0" smtClean="0"/>
            <a:t>What if they are wrong?</a:t>
          </a:r>
          <a:endParaRPr lang="en-US" dirty="0"/>
        </a:p>
      </dgm:t>
    </dgm:pt>
    <dgm:pt modelId="{C9D31DD4-5369-4B8F-B019-AD6391471BC6}" type="parTrans" cxnId="{3A32D867-6A38-4113-A502-5E811FDE3970}">
      <dgm:prSet/>
      <dgm:spPr/>
      <dgm:t>
        <a:bodyPr/>
        <a:lstStyle/>
        <a:p>
          <a:endParaRPr lang="en-US"/>
        </a:p>
      </dgm:t>
    </dgm:pt>
    <dgm:pt modelId="{7B8DC739-E6D6-43D0-A743-630CD8BBB183}" type="sibTrans" cxnId="{3A32D867-6A38-4113-A502-5E811FDE3970}">
      <dgm:prSet/>
      <dgm:spPr/>
      <dgm:t>
        <a:bodyPr/>
        <a:lstStyle/>
        <a:p>
          <a:endParaRPr lang="en-US"/>
        </a:p>
      </dgm:t>
    </dgm:pt>
    <dgm:pt modelId="{79CCE79C-AB9A-44D0-A8CB-ED91A0E2BFBD}">
      <dgm:prSet phldrT="[Text]"/>
      <dgm:spPr/>
      <dgm:t>
        <a:bodyPr/>
        <a:lstStyle/>
        <a:p>
          <a:r>
            <a:rPr lang="en-US" dirty="0" smtClean="0"/>
            <a:t>DP only decays to electrons</a:t>
          </a:r>
          <a:endParaRPr lang="en-US" dirty="0"/>
        </a:p>
      </dgm:t>
    </dgm:pt>
    <dgm:pt modelId="{7008C8DD-4450-414B-8123-E9484CFCEAA7}" type="parTrans" cxnId="{3F2875D4-365F-4F4A-91A0-E80D97371EE7}">
      <dgm:prSet/>
      <dgm:spPr/>
    </dgm:pt>
    <dgm:pt modelId="{41275B12-9860-4D88-9812-7289BBA581CE}" type="sibTrans" cxnId="{3F2875D4-365F-4F4A-91A0-E80D97371EE7}">
      <dgm:prSet/>
      <dgm:spPr/>
    </dgm:pt>
    <dgm:pt modelId="{4ED8ECC4-D36B-48DA-8056-AE82353B98A3}">
      <dgm:prSet phldrT="[Text]"/>
      <dgm:spPr/>
      <dgm:t>
        <a:bodyPr/>
        <a:lstStyle/>
        <a:p>
          <a:r>
            <a:rPr lang="en-US" dirty="0" smtClean="0"/>
            <a:t>DP is the dominant contribute to the g-2 discrepancy</a:t>
          </a:r>
          <a:endParaRPr lang="en-US" dirty="0"/>
        </a:p>
      </dgm:t>
    </dgm:pt>
    <dgm:pt modelId="{E0991D59-403E-4A50-8E5B-9D5978376826}" type="parTrans" cxnId="{4F542E16-4257-4E10-A77F-65CD4C8A786E}">
      <dgm:prSet/>
      <dgm:spPr/>
    </dgm:pt>
    <dgm:pt modelId="{4037570E-9507-4F42-BD06-EFB921BF5478}" type="sibTrans" cxnId="{4F542E16-4257-4E10-A77F-65CD4C8A786E}">
      <dgm:prSet/>
      <dgm:spPr/>
    </dgm:pt>
    <dgm:pt modelId="{2876E7A4-49CC-4CF1-AE06-C3EEAE101C4D}">
      <dgm:prSet phldrT="[Text]"/>
      <dgm:spPr/>
      <dgm:t>
        <a:bodyPr/>
        <a:lstStyle/>
        <a:p>
          <a:r>
            <a:rPr lang="en-US" dirty="0" smtClean="0"/>
            <a:t>No bump</a:t>
          </a:r>
          <a:endParaRPr lang="en-US" dirty="0"/>
        </a:p>
      </dgm:t>
    </dgm:pt>
    <dgm:pt modelId="{DC4AF3DC-CC91-48AC-AED1-4DF711FD6FC8}" type="parTrans" cxnId="{37EE0945-63B3-49AE-B29F-BA6AD7816DC9}">
      <dgm:prSet/>
      <dgm:spPr/>
    </dgm:pt>
    <dgm:pt modelId="{FA533723-72A8-427D-BB66-4371A3E3D9EB}" type="sibTrans" cxnId="{37EE0945-63B3-49AE-B29F-BA6AD7816DC9}">
      <dgm:prSet/>
      <dgm:spPr/>
    </dgm:pt>
    <dgm:pt modelId="{B65585CF-9C73-4795-8A5A-F3241D99F540}">
      <dgm:prSet phldrT="[Text]"/>
      <dgm:spPr/>
      <dgm:t>
        <a:bodyPr/>
        <a:lstStyle/>
        <a:p>
          <a:r>
            <a:rPr lang="en-US" dirty="0" smtClean="0"/>
            <a:t>Missing energy reconstruction if we detect the recoil nucleon</a:t>
          </a:r>
          <a:endParaRPr lang="en-US" dirty="0"/>
        </a:p>
      </dgm:t>
    </dgm:pt>
    <dgm:pt modelId="{F959DE8A-C6C7-480F-97D9-784530AD44CD}" type="parTrans" cxnId="{0370679C-45A6-46C6-93D7-B243D1CA600D}">
      <dgm:prSet/>
      <dgm:spPr/>
    </dgm:pt>
    <dgm:pt modelId="{D0FF3125-4AC5-424B-95D6-FDFDB4CAEBF4}" type="sibTrans" cxnId="{0370679C-45A6-46C6-93D7-B243D1CA600D}">
      <dgm:prSet/>
      <dgm:spPr/>
    </dgm:pt>
    <dgm:pt modelId="{5EA09936-9DCE-4A44-B629-28911D5B1BF1}">
      <dgm:prSet phldrT="[Text]"/>
      <dgm:spPr/>
      <dgm:t>
        <a:bodyPr/>
        <a:lstStyle/>
        <a:p>
          <a:r>
            <a:rPr lang="en-US" dirty="0" smtClean="0"/>
            <a:t>Scenario under study</a:t>
          </a:r>
          <a:endParaRPr lang="en-US" dirty="0"/>
        </a:p>
      </dgm:t>
    </dgm:pt>
    <dgm:pt modelId="{1FF1121E-B77B-4142-9869-3BFEDB5BF63D}" type="parTrans" cxnId="{8D00FA15-9328-405E-A875-2B96D608CE5B}">
      <dgm:prSet/>
      <dgm:spPr/>
    </dgm:pt>
    <dgm:pt modelId="{EA5383ED-30FD-4058-A7A2-0963FF3A2731}" type="sibTrans" cxnId="{8D00FA15-9328-405E-A875-2B96D608CE5B}">
      <dgm:prSet/>
      <dgm:spPr/>
    </dgm:pt>
    <dgm:pt modelId="{2FEA5D12-09C4-48FF-BF78-C8B9D0B639DB}">
      <dgm:prSet phldrT="[Text]"/>
      <dgm:spPr/>
      <dgm:t>
        <a:bodyPr/>
        <a:lstStyle/>
        <a:p>
          <a:r>
            <a:rPr lang="en-US" dirty="0" smtClean="0"/>
            <a:t>Compatible with our detector concept</a:t>
          </a:r>
          <a:endParaRPr lang="en-US" dirty="0"/>
        </a:p>
      </dgm:t>
    </dgm:pt>
    <dgm:pt modelId="{D00BA47F-666F-40BB-A0E4-4C8975FC02D6}" type="parTrans" cxnId="{7125DD51-4B00-4868-92D6-43EB235EDB35}">
      <dgm:prSet/>
      <dgm:spPr/>
    </dgm:pt>
    <dgm:pt modelId="{08A77E77-78D4-4978-BD56-78709E733068}" type="sibTrans" cxnId="{7125DD51-4B00-4868-92D6-43EB235EDB35}">
      <dgm:prSet/>
      <dgm:spPr/>
    </dgm:pt>
    <dgm:pt modelId="{C069CB04-C3AE-41B7-8B81-4A43F60CB1E7}">
      <dgm:prSet phldrT="[Text]"/>
      <dgm:spPr/>
      <dgm:t>
        <a:bodyPr/>
        <a:lstStyle/>
        <a:p>
          <a:r>
            <a:rPr lang="en-US" dirty="0" smtClean="0"/>
            <a:t>Maybe with a complementary beam dump experiment</a:t>
          </a:r>
          <a:endParaRPr lang="en-US" dirty="0"/>
        </a:p>
      </dgm:t>
    </dgm:pt>
    <dgm:pt modelId="{56C56DAD-8E3B-47F3-9A60-17568662FC7E}" type="parTrans" cxnId="{66EA38E2-1FEE-41A0-8DD2-2F0801A37DA8}">
      <dgm:prSet/>
      <dgm:spPr/>
    </dgm:pt>
    <dgm:pt modelId="{14C4941F-45D7-41E6-9C28-BA1EB870DDBA}" type="sibTrans" cxnId="{66EA38E2-1FEE-41A0-8DD2-2F0801A37DA8}">
      <dgm:prSet/>
      <dgm:spPr/>
    </dgm:pt>
    <dgm:pt modelId="{6F5AB996-1ED2-4DE8-8F14-17D806C5A7C1}" type="pres">
      <dgm:prSet presAssocID="{72115213-6B9E-4D28-8BA3-3BE143090BEB}" presName="linear" presStyleCnt="0">
        <dgm:presLayoutVars>
          <dgm:dir/>
          <dgm:animLvl val="lvl"/>
          <dgm:resizeHandles val="exact"/>
        </dgm:presLayoutVars>
      </dgm:prSet>
      <dgm:spPr/>
      <dgm:t>
        <a:bodyPr/>
        <a:lstStyle/>
        <a:p>
          <a:endParaRPr lang="en-US"/>
        </a:p>
      </dgm:t>
    </dgm:pt>
    <dgm:pt modelId="{1A1E4357-DD47-43D4-A135-1AED75F7DFE2}" type="pres">
      <dgm:prSet presAssocID="{DEBAB49E-A7B4-4DE1-9A22-AA0A4BDA9B85}" presName="parentLin" presStyleCnt="0"/>
      <dgm:spPr/>
    </dgm:pt>
    <dgm:pt modelId="{A1F38AB6-FACD-4AF0-9E87-A161199C9379}" type="pres">
      <dgm:prSet presAssocID="{DEBAB49E-A7B4-4DE1-9A22-AA0A4BDA9B85}" presName="parentLeftMargin" presStyleLbl="node1" presStyleIdx="0" presStyleCnt="2"/>
      <dgm:spPr/>
      <dgm:t>
        <a:bodyPr/>
        <a:lstStyle/>
        <a:p>
          <a:endParaRPr lang="en-US"/>
        </a:p>
      </dgm:t>
    </dgm:pt>
    <dgm:pt modelId="{0D9C137F-AA76-4DE0-84CE-C2941C294C6E}" type="pres">
      <dgm:prSet presAssocID="{DEBAB49E-A7B4-4DE1-9A22-AA0A4BDA9B85}" presName="parentText" presStyleLbl="node1" presStyleIdx="0" presStyleCnt="2">
        <dgm:presLayoutVars>
          <dgm:chMax val="0"/>
          <dgm:bulletEnabled val="1"/>
        </dgm:presLayoutVars>
      </dgm:prSet>
      <dgm:spPr/>
      <dgm:t>
        <a:bodyPr/>
        <a:lstStyle/>
        <a:p>
          <a:endParaRPr lang="en-US"/>
        </a:p>
      </dgm:t>
    </dgm:pt>
    <dgm:pt modelId="{D0E1EB9C-9BA3-4ACD-B21A-28384E2F9B52}" type="pres">
      <dgm:prSet presAssocID="{DEBAB49E-A7B4-4DE1-9A22-AA0A4BDA9B85}" presName="negativeSpace" presStyleCnt="0"/>
      <dgm:spPr/>
    </dgm:pt>
    <dgm:pt modelId="{5B7C51EC-F397-42DD-B43B-2F2CCC7449A6}" type="pres">
      <dgm:prSet presAssocID="{DEBAB49E-A7B4-4DE1-9A22-AA0A4BDA9B85}" presName="childText" presStyleLbl="conFgAcc1" presStyleIdx="0" presStyleCnt="2">
        <dgm:presLayoutVars>
          <dgm:bulletEnabled val="1"/>
        </dgm:presLayoutVars>
      </dgm:prSet>
      <dgm:spPr/>
      <dgm:t>
        <a:bodyPr/>
        <a:lstStyle/>
        <a:p>
          <a:endParaRPr lang="en-US"/>
        </a:p>
      </dgm:t>
    </dgm:pt>
    <dgm:pt modelId="{598163ED-F245-4BDF-A5DB-7ADA1443D0B3}" type="pres">
      <dgm:prSet presAssocID="{6BCFB4FC-D1B4-4CDC-A112-6BB485C5FE8D}" presName="spaceBetweenRectangles" presStyleCnt="0"/>
      <dgm:spPr/>
    </dgm:pt>
    <dgm:pt modelId="{0284BC74-4623-42D9-9D60-D74A214A60CC}" type="pres">
      <dgm:prSet presAssocID="{9DC13965-58AB-45E4-8B07-4B643050105C}" presName="parentLin" presStyleCnt="0"/>
      <dgm:spPr/>
    </dgm:pt>
    <dgm:pt modelId="{39F54E35-AC4A-40E1-ABC5-40AC8AE9B77E}" type="pres">
      <dgm:prSet presAssocID="{9DC13965-58AB-45E4-8B07-4B643050105C}" presName="parentLeftMargin" presStyleLbl="node1" presStyleIdx="0" presStyleCnt="2"/>
      <dgm:spPr/>
      <dgm:t>
        <a:bodyPr/>
        <a:lstStyle/>
        <a:p>
          <a:endParaRPr lang="en-US"/>
        </a:p>
      </dgm:t>
    </dgm:pt>
    <dgm:pt modelId="{608C6A6A-20AF-4585-B008-672A12AB2D84}" type="pres">
      <dgm:prSet presAssocID="{9DC13965-58AB-45E4-8B07-4B643050105C}" presName="parentText" presStyleLbl="node1" presStyleIdx="1" presStyleCnt="2">
        <dgm:presLayoutVars>
          <dgm:chMax val="0"/>
          <dgm:bulletEnabled val="1"/>
        </dgm:presLayoutVars>
      </dgm:prSet>
      <dgm:spPr/>
      <dgm:t>
        <a:bodyPr/>
        <a:lstStyle/>
        <a:p>
          <a:endParaRPr lang="en-US"/>
        </a:p>
      </dgm:t>
    </dgm:pt>
    <dgm:pt modelId="{FE64D745-30B2-4273-BD84-E5B5EF6734A1}" type="pres">
      <dgm:prSet presAssocID="{9DC13965-58AB-45E4-8B07-4B643050105C}" presName="negativeSpace" presStyleCnt="0"/>
      <dgm:spPr/>
    </dgm:pt>
    <dgm:pt modelId="{D14981BD-CA9A-446A-B661-630098D03B75}" type="pres">
      <dgm:prSet presAssocID="{9DC13965-58AB-45E4-8B07-4B643050105C}" presName="childText" presStyleLbl="conFgAcc1" presStyleIdx="1" presStyleCnt="2">
        <dgm:presLayoutVars>
          <dgm:bulletEnabled val="1"/>
        </dgm:presLayoutVars>
      </dgm:prSet>
      <dgm:spPr/>
      <dgm:t>
        <a:bodyPr/>
        <a:lstStyle/>
        <a:p>
          <a:endParaRPr lang="en-US"/>
        </a:p>
      </dgm:t>
    </dgm:pt>
  </dgm:ptLst>
  <dgm:cxnLst>
    <dgm:cxn modelId="{B5D5338B-622E-48BA-A0AC-8B2EC8A5C35B}" type="presOf" srcId="{79CCE79C-AB9A-44D0-A8CB-ED91A0E2BFBD}" destId="{5B7C51EC-F397-42DD-B43B-2F2CCC7449A6}" srcOrd="0" destOrd="0" presId="urn:microsoft.com/office/officeart/2005/8/layout/list1"/>
    <dgm:cxn modelId="{7125DD51-4B00-4868-92D6-43EB235EDB35}" srcId="{9DC13965-58AB-45E4-8B07-4B643050105C}" destId="{2FEA5D12-09C4-48FF-BF78-C8B9D0B639DB}" srcOrd="3" destOrd="0" parTransId="{D00BA47F-666F-40BB-A0E4-4C8975FC02D6}" sibTransId="{08A77E77-78D4-4978-BD56-78709E733068}"/>
    <dgm:cxn modelId="{37EE0945-63B3-49AE-B29F-BA6AD7816DC9}" srcId="{9DC13965-58AB-45E4-8B07-4B643050105C}" destId="{2876E7A4-49CC-4CF1-AE06-C3EEAE101C4D}" srcOrd="0" destOrd="0" parTransId="{DC4AF3DC-CC91-48AC-AED1-4DF711FD6FC8}" sibTransId="{FA533723-72A8-427D-BB66-4371A3E3D9EB}"/>
    <dgm:cxn modelId="{3A32D867-6A38-4113-A502-5E811FDE3970}" srcId="{72115213-6B9E-4D28-8BA3-3BE143090BEB}" destId="{9DC13965-58AB-45E4-8B07-4B643050105C}" srcOrd="1" destOrd="0" parTransId="{C9D31DD4-5369-4B8F-B019-AD6391471BC6}" sibTransId="{7B8DC739-E6D6-43D0-A743-630CD8BBB183}"/>
    <dgm:cxn modelId="{81F1B70F-45EF-4CF2-AD11-3B35313363F9}" type="presOf" srcId="{72115213-6B9E-4D28-8BA3-3BE143090BEB}" destId="{6F5AB996-1ED2-4DE8-8F14-17D806C5A7C1}" srcOrd="0" destOrd="0" presId="urn:microsoft.com/office/officeart/2005/8/layout/list1"/>
    <dgm:cxn modelId="{97810977-9831-4F27-B35C-19331DEE10C2}" type="presOf" srcId="{5EA09936-9DCE-4A44-B629-28911D5B1BF1}" destId="{D14981BD-CA9A-446A-B661-630098D03B75}" srcOrd="0" destOrd="2" presId="urn:microsoft.com/office/officeart/2005/8/layout/list1"/>
    <dgm:cxn modelId="{12B2A11C-C38C-4D05-9C7E-C64485F9DBEC}" type="presOf" srcId="{DEBAB49E-A7B4-4DE1-9A22-AA0A4BDA9B85}" destId="{0D9C137F-AA76-4DE0-84CE-C2941C294C6E}" srcOrd="1" destOrd="0" presId="urn:microsoft.com/office/officeart/2005/8/layout/list1"/>
    <dgm:cxn modelId="{AD332E56-E8E0-4D41-8C84-9E6F3C3144CF}" srcId="{72115213-6B9E-4D28-8BA3-3BE143090BEB}" destId="{DEBAB49E-A7B4-4DE1-9A22-AA0A4BDA9B85}" srcOrd="0" destOrd="0" parTransId="{070E96E2-1B92-4FAA-8C1D-3ED4F72EA23E}" sibTransId="{6BCFB4FC-D1B4-4CDC-A112-6BB485C5FE8D}"/>
    <dgm:cxn modelId="{66EA38E2-1FEE-41A0-8DD2-2F0801A37DA8}" srcId="{9DC13965-58AB-45E4-8B07-4B643050105C}" destId="{C069CB04-C3AE-41B7-8B81-4A43F60CB1E7}" srcOrd="4" destOrd="0" parTransId="{56C56DAD-8E3B-47F3-9A60-17568662FC7E}" sibTransId="{14C4941F-45D7-41E6-9C28-BA1EB870DDBA}"/>
    <dgm:cxn modelId="{9015AA89-73C9-4E8E-993C-AEF55E0B98A1}" type="presOf" srcId="{2876E7A4-49CC-4CF1-AE06-C3EEAE101C4D}" destId="{D14981BD-CA9A-446A-B661-630098D03B75}" srcOrd="0" destOrd="0" presId="urn:microsoft.com/office/officeart/2005/8/layout/list1"/>
    <dgm:cxn modelId="{D635D388-8965-454C-8198-88844801390F}" type="presOf" srcId="{B65585CF-9C73-4795-8A5A-F3241D99F540}" destId="{D14981BD-CA9A-446A-B661-630098D03B75}" srcOrd="0" destOrd="1" presId="urn:microsoft.com/office/officeart/2005/8/layout/list1"/>
    <dgm:cxn modelId="{3F2875D4-365F-4F4A-91A0-E80D97371EE7}" srcId="{DEBAB49E-A7B4-4DE1-9A22-AA0A4BDA9B85}" destId="{79CCE79C-AB9A-44D0-A8CB-ED91A0E2BFBD}" srcOrd="0" destOrd="0" parTransId="{7008C8DD-4450-414B-8123-E9484CFCEAA7}" sibTransId="{41275B12-9860-4D88-9812-7289BBA581CE}"/>
    <dgm:cxn modelId="{4F542E16-4257-4E10-A77F-65CD4C8A786E}" srcId="{DEBAB49E-A7B4-4DE1-9A22-AA0A4BDA9B85}" destId="{4ED8ECC4-D36B-48DA-8056-AE82353B98A3}" srcOrd="1" destOrd="0" parTransId="{E0991D59-403E-4A50-8E5B-9D5978376826}" sibTransId="{4037570E-9507-4F42-BD06-EFB921BF5478}"/>
    <dgm:cxn modelId="{09AE10CE-4D86-49BD-80D1-250C9B9B157D}" type="presOf" srcId="{9DC13965-58AB-45E4-8B07-4B643050105C}" destId="{608C6A6A-20AF-4585-B008-672A12AB2D84}" srcOrd="1" destOrd="0" presId="urn:microsoft.com/office/officeart/2005/8/layout/list1"/>
    <dgm:cxn modelId="{1DC07BD1-2EEF-42AD-91BC-4A5FAA70542E}" type="presOf" srcId="{9DC13965-58AB-45E4-8B07-4B643050105C}" destId="{39F54E35-AC4A-40E1-ABC5-40AC8AE9B77E}" srcOrd="0" destOrd="0" presId="urn:microsoft.com/office/officeart/2005/8/layout/list1"/>
    <dgm:cxn modelId="{8D00FA15-9328-405E-A875-2B96D608CE5B}" srcId="{9DC13965-58AB-45E4-8B07-4B643050105C}" destId="{5EA09936-9DCE-4A44-B629-28911D5B1BF1}" srcOrd="2" destOrd="0" parTransId="{1FF1121E-B77B-4142-9869-3BFEDB5BF63D}" sibTransId="{EA5383ED-30FD-4058-A7A2-0963FF3A2731}"/>
    <dgm:cxn modelId="{116A5700-9A9E-4F24-AFEF-C42CF58AFDD4}" type="presOf" srcId="{C069CB04-C3AE-41B7-8B81-4A43F60CB1E7}" destId="{D14981BD-CA9A-446A-B661-630098D03B75}" srcOrd="0" destOrd="4" presId="urn:microsoft.com/office/officeart/2005/8/layout/list1"/>
    <dgm:cxn modelId="{0370679C-45A6-46C6-93D7-B243D1CA600D}" srcId="{9DC13965-58AB-45E4-8B07-4B643050105C}" destId="{B65585CF-9C73-4795-8A5A-F3241D99F540}" srcOrd="1" destOrd="0" parTransId="{F959DE8A-C6C7-480F-97D9-784530AD44CD}" sibTransId="{D0FF3125-4AC5-424B-95D6-FDFDB4CAEBF4}"/>
    <dgm:cxn modelId="{0F1F9066-DFCE-459C-85BD-47D2E9909589}" type="presOf" srcId="{4ED8ECC4-D36B-48DA-8056-AE82353B98A3}" destId="{5B7C51EC-F397-42DD-B43B-2F2CCC7449A6}" srcOrd="0" destOrd="1" presId="urn:microsoft.com/office/officeart/2005/8/layout/list1"/>
    <dgm:cxn modelId="{F95C29EF-E318-45EB-842C-37439F1E4D53}" type="presOf" srcId="{DEBAB49E-A7B4-4DE1-9A22-AA0A4BDA9B85}" destId="{A1F38AB6-FACD-4AF0-9E87-A161199C9379}" srcOrd="0" destOrd="0" presId="urn:microsoft.com/office/officeart/2005/8/layout/list1"/>
    <dgm:cxn modelId="{62039D32-BAB5-494B-8C93-B1CE9A645113}" type="presOf" srcId="{2FEA5D12-09C4-48FF-BF78-C8B9D0B639DB}" destId="{D14981BD-CA9A-446A-B661-630098D03B75}" srcOrd="0" destOrd="3" presId="urn:microsoft.com/office/officeart/2005/8/layout/list1"/>
    <dgm:cxn modelId="{8BFE917A-0AFC-495B-BCAF-20F8914A0152}" type="presParOf" srcId="{6F5AB996-1ED2-4DE8-8F14-17D806C5A7C1}" destId="{1A1E4357-DD47-43D4-A135-1AED75F7DFE2}" srcOrd="0" destOrd="0" presId="urn:microsoft.com/office/officeart/2005/8/layout/list1"/>
    <dgm:cxn modelId="{704F9C6D-6871-456D-9D74-01F44B7D152D}" type="presParOf" srcId="{1A1E4357-DD47-43D4-A135-1AED75F7DFE2}" destId="{A1F38AB6-FACD-4AF0-9E87-A161199C9379}" srcOrd="0" destOrd="0" presId="urn:microsoft.com/office/officeart/2005/8/layout/list1"/>
    <dgm:cxn modelId="{1FD1DC6E-4B44-4BCF-92E8-16C34E3EB180}" type="presParOf" srcId="{1A1E4357-DD47-43D4-A135-1AED75F7DFE2}" destId="{0D9C137F-AA76-4DE0-84CE-C2941C294C6E}" srcOrd="1" destOrd="0" presId="urn:microsoft.com/office/officeart/2005/8/layout/list1"/>
    <dgm:cxn modelId="{15AF1AAF-1B97-49DE-BE3A-EEE7F31505D7}" type="presParOf" srcId="{6F5AB996-1ED2-4DE8-8F14-17D806C5A7C1}" destId="{D0E1EB9C-9BA3-4ACD-B21A-28384E2F9B52}" srcOrd="1" destOrd="0" presId="urn:microsoft.com/office/officeart/2005/8/layout/list1"/>
    <dgm:cxn modelId="{9D5511A4-55B3-49E4-92A4-0147E4E63C32}" type="presParOf" srcId="{6F5AB996-1ED2-4DE8-8F14-17D806C5A7C1}" destId="{5B7C51EC-F397-42DD-B43B-2F2CCC7449A6}" srcOrd="2" destOrd="0" presId="urn:microsoft.com/office/officeart/2005/8/layout/list1"/>
    <dgm:cxn modelId="{69B7D4A3-B29C-4293-98B6-1FA8EC278419}" type="presParOf" srcId="{6F5AB996-1ED2-4DE8-8F14-17D806C5A7C1}" destId="{598163ED-F245-4BDF-A5DB-7ADA1443D0B3}" srcOrd="3" destOrd="0" presId="urn:microsoft.com/office/officeart/2005/8/layout/list1"/>
    <dgm:cxn modelId="{7B02A63B-8E44-4DEE-BB8F-5AE23CD61E70}" type="presParOf" srcId="{6F5AB996-1ED2-4DE8-8F14-17D806C5A7C1}" destId="{0284BC74-4623-42D9-9D60-D74A214A60CC}" srcOrd="4" destOrd="0" presId="urn:microsoft.com/office/officeart/2005/8/layout/list1"/>
    <dgm:cxn modelId="{30885B68-0CBD-4476-96BF-359A94F37B47}" type="presParOf" srcId="{0284BC74-4623-42D9-9D60-D74A214A60CC}" destId="{39F54E35-AC4A-40E1-ABC5-40AC8AE9B77E}" srcOrd="0" destOrd="0" presId="urn:microsoft.com/office/officeart/2005/8/layout/list1"/>
    <dgm:cxn modelId="{DF26C93D-56AB-456A-A277-B635432AB003}" type="presParOf" srcId="{0284BC74-4623-42D9-9D60-D74A214A60CC}" destId="{608C6A6A-20AF-4585-B008-672A12AB2D84}" srcOrd="1" destOrd="0" presId="urn:microsoft.com/office/officeart/2005/8/layout/list1"/>
    <dgm:cxn modelId="{F1B95D08-7AF1-41E6-9611-6A6FECDEBBF9}" type="presParOf" srcId="{6F5AB996-1ED2-4DE8-8F14-17D806C5A7C1}" destId="{FE64D745-30B2-4273-BD84-E5B5EF6734A1}" srcOrd="5" destOrd="0" presId="urn:microsoft.com/office/officeart/2005/8/layout/list1"/>
    <dgm:cxn modelId="{BE1504DD-3D17-40B0-97A4-E050793BF0E8}" type="presParOf" srcId="{6F5AB996-1ED2-4DE8-8F14-17D806C5A7C1}" destId="{D14981BD-CA9A-446A-B661-630098D03B7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7DE50AE-85F1-498D-AB58-B370A66C73F4}"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en-US"/>
        </a:p>
      </dgm:t>
    </dgm:pt>
    <dgm:pt modelId="{BA07323A-51DB-4E6F-B251-67BE84403590}">
      <dgm:prSet phldrT="[Text]"/>
      <dgm:spPr/>
      <dgm:t>
        <a:bodyPr/>
        <a:lstStyle/>
        <a:p>
          <a:r>
            <a:rPr lang="en-US" dirty="0" smtClean="0"/>
            <a:t>P2 Beam dump</a:t>
          </a:r>
          <a:endParaRPr lang="en-US" dirty="0"/>
        </a:p>
      </dgm:t>
    </dgm:pt>
    <dgm:pt modelId="{F5A26CBD-1B13-4E67-8B53-0E26349D2252}" type="parTrans" cxnId="{D8CB23E2-EFDA-4276-8BD6-E392CB51ACE6}">
      <dgm:prSet/>
      <dgm:spPr/>
      <dgm:t>
        <a:bodyPr/>
        <a:lstStyle/>
        <a:p>
          <a:endParaRPr lang="en-US"/>
        </a:p>
      </dgm:t>
    </dgm:pt>
    <dgm:pt modelId="{880E295B-2413-4EA6-9070-1D7025B1FD38}" type="sibTrans" cxnId="{D8CB23E2-EFDA-4276-8BD6-E392CB51ACE6}">
      <dgm:prSet/>
      <dgm:spPr/>
      <dgm:t>
        <a:bodyPr/>
        <a:lstStyle/>
        <a:p>
          <a:endParaRPr lang="en-US"/>
        </a:p>
      </dgm:t>
    </dgm:pt>
    <dgm:pt modelId="{5CFCAA0C-57B9-46F3-B969-F7347998FB69}">
      <dgm:prSet phldrT="[Text]"/>
      <dgm:spPr/>
      <dgm:t>
        <a:bodyPr/>
        <a:lstStyle/>
        <a:p>
          <a:r>
            <a:rPr lang="en-US" dirty="0" smtClean="0"/>
            <a:t>10000 hours @ 0.15mA</a:t>
          </a:r>
          <a:endParaRPr lang="en-US" dirty="0"/>
        </a:p>
      </dgm:t>
    </dgm:pt>
    <dgm:pt modelId="{58470D11-0C74-4B5D-A06F-22AD22BB06E7}" type="parTrans" cxnId="{96B35643-E448-4B89-A837-47A4E77B09A3}">
      <dgm:prSet/>
      <dgm:spPr/>
      <dgm:t>
        <a:bodyPr/>
        <a:lstStyle/>
        <a:p>
          <a:endParaRPr lang="en-US"/>
        </a:p>
      </dgm:t>
    </dgm:pt>
    <dgm:pt modelId="{A598AF56-27EE-46FD-BBFA-7562266EAC69}" type="sibTrans" cxnId="{96B35643-E448-4B89-A837-47A4E77B09A3}">
      <dgm:prSet/>
      <dgm:spPr/>
      <dgm:t>
        <a:bodyPr/>
        <a:lstStyle/>
        <a:p>
          <a:endParaRPr lang="en-US"/>
        </a:p>
      </dgm:t>
    </dgm:pt>
    <dgm:pt modelId="{5E6EFC76-3EDF-4A17-8D97-332E25A9A64F}">
      <dgm:prSet phldrT="[Text]"/>
      <dgm:spPr/>
      <dgm:t>
        <a:bodyPr/>
        <a:lstStyle/>
        <a:p>
          <a:r>
            <a:rPr lang="en-US" dirty="0" smtClean="0"/>
            <a:t>10</a:t>
          </a:r>
          <a:r>
            <a:rPr lang="en-US" baseline="30000" dirty="0" smtClean="0"/>
            <a:t>23</a:t>
          </a:r>
          <a:r>
            <a:rPr lang="en-US" dirty="0" smtClean="0"/>
            <a:t>EOT</a:t>
          </a:r>
          <a:endParaRPr lang="en-US" dirty="0"/>
        </a:p>
      </dgm:t>
    </dgm:pt>
    <dgm:pt modelId="{0417659B-AADB-47BE-A9A9-B6159626C5F9}" type="parTrans" cxnId="{8E02A418-8898-4381-85E5-EE9CB95DB49A}">
      <dgm:prSet/>
      <dgm:spPr/>
      <dgm:t>
        <a:bodyPr/>
        <a:lstStyle/>
        <a:p>
          <a:endParaRPr lang="en-US"/>
        </a:p>
      </dgm:t>
    </dgm:pt>
    <dgm:pt modelId="{B58D9348-B79D-480E-9651-D05B02052AE2}" type="sibTrans" cxnId="{8E02A418-8898-4381-85E5-EE9CB95DB49A}">
      <dgm:prSet/>
      <dgm:spPr/>
      <dgm:t>
        <a:bodyPr/>
        <a:lstStyle/>
        <a:p>
          <a:endParaRPr lang="en-US"/>
        </a:p>
      </dgm:t>
    </dgm:pt>
    <dgm:pt modelId="{96B6EA61-4EA9-478D-B1A7-1B468940DF93}" type="pres">
      <dgm:prSet presAssocID="{F7DE50AE-85F1-498D-AB58-B370A66C73F4}" presName="Name0" presStyleCnt="0">
        <dgm:presLayoutVars>
          <dgm:dir/>
          <dgm:animLvl val="lvl"/>
          <dgm:resizeHandles val="exact"/>
        </dgm:presLayoutVars>
      </dgm:prSet>
      <dgm:spPr/>
      <dgm:t>
        <a:bodyPr/>
        <a:lstStyle/>
        <a:p>
          <a:endParaRPr lang="en-US"/>
        </a:p>
      </dgm:t>
    </dgm:pt>
    <dgm:pt modelId="{E21A2FAF-1136-4BDE-9847-86E4E22E8206}" type="pres">
      <dgm:prSet presAssocID="{BA07323A-51DB-4E6F-B251-67BE84403590}" presName="composite" presStyleCnt="0"/>
      <dgm:spPr/>
    </dgm:pt>
    <dgm:pt modelId="{975635EA-5895-429C-B24E-2ED029E884B9}" type="pres">
      <dgm:prSet presAssocID="{BA07323A-51DB-4E6F-B251-67BE84403590}" presName="parTx" presStyleLbl="alignNode1" presStyleIdx="0" presStyleCnt="1">
        <dgm:presLayoutVars>
          <dgm:chMax val="0"/>
          <dgm:chPref val="0"/>
          <dgm:bulletEnabled val="1"/>
        </dgm:presLayoutVars>
      </dgm:prSet>
      <dgm:spPr/>
      <dgm:t>
        <a:bodyPr/>
        <a:lstStyle/>
        <a:p>
          <a:endParaRPr lang="en-US"/>
        </a:p>
      </dgm:t>
    </dgm:pt>
    <dgm:pt modelId="{CA5A87EA-E20C-4B6A-8DE6-A0B692193352}" type="pres">
      <dgm:prSet presAssocID="{BA07323A-51DB-4E6F-B251-67BE84403590}" presName="desTx" presStyleLbl="alignAccFollowNode1" presStyleIdx="0" presStyleCnt="1">
        <dgm:presLayoutVars>
          <dgm:bulletEnabled val="1"/>
        </dgm:presLayoutVars>
      </dgm:prSet>
      <dgm:spPr/>
      <dgm:t>
        <a:bodyPr/>
        <a:lstStyle/>
        <a:p>
          <a:endParaRPr lang="en-US"/>
        </a:p>
      </dgm:t>
    </dgm:pt>
  </dgm:ptLst>
  <dgm:cxnLst>
    <dgm:cxn modelId="{8E02A418-8898-4381-85E5-EE9CB95DB49A}" srcId="{BA07323A-51DB-4E6F-B251-67BE84403590}" destId="{5E6EFC76-3EDF-4A17-8D97-332E25A9A64F}" srcOrd="1" destOrd="0" parTransId="{0417659B-AADB-47BE-A9A9-B6159626C5F9}" sibTransId="{B58D9348-B79D-480E-9651-D05B02052AE2}"/>
    <dgm:cxn modelId="{9D85A613-C641-4528-88AA-B9933D1A3C6D}" type="presOf" srcId="{5E6EFC76-3EDF-4A17-8D97-332E25A9A64F}" destId="{CA5A87EA-E20C-4B6A-8DE6-A0B692193352}" srcOrd="0" destOrd="1" presId="urn:microsoft.com/office/officeart/2005/8/layout/hList1"/>
    <dgm:cxn modelId="{D8CB23E2-EFDA-4276-8BD6-E392CB51ACE6}" srcId="{F7DE50AE-85F1-498D-AB58-B370A66C73F4}" destId="{BA07323A-51DB-4E6F-B251-67BE84403590}" srcOrd="0" destOrd="0" parTransId="{F5A26CBD-1B13-4E67-8B53-0E26349D2252}" sibTransId="{880E295B-2413-4EA6-9070-1D7025B1FD38}"/>
    <dgm:cxn modelId="{96B35643-E448-4B89-A837-47A4E77B09A3}" srcId="{BA07323A-51DB-4E6F-B251-67BE84403590}" destId="{5CFCAA0C-57B9-46F3-B969-F7347998FB69}" srcOrd="0" destOrd="0" parTransId="{58470D11-0C74-4B5D-A06F-22AD22BB06E7}" sibTransId="{A598AF56-27EE-46FD-BBFA-7562266EAC69}"/>
    <dgm:cxn modelId="{59267C29-BB70-4F0C-AB62-E7166E4C8EB5}" type="presOf" srcId="{5CFCAA0C-57B9-46F3-B969-F7347998FB69}" destId="{CA5A87EA-E20C-4B6A-8DE6-A0B692193352}" srcOrd="0" destOrd="0" presId="urn:microsoft.com/office/officeart/2005/8/layout/hList1"/>
    <dgm:cxn modelId="{0E3B5840-3647-44D4-AEAA-990744093CE1}" type="presOf" srcId="{F7DE50AE-85F1-498D-AB58-B370A66C73F4}" destId="{96B6EA61-4EA9-478D-B1A7-1B468940DF93}" srcOrd="0" destOrd="0" presId="urn:microsoft.com/office/officeart/2005/8/layout/hList1"/>
    <dgm:cxn modelId="{88E3B731-1A6E-4EDE-ACDD-9838296AD4C7}" type="presOf" srcId="{BA07323A-51DB-4E6F-B251-67BE84403590}" destId="{975635EA-5895-429C-B24E-2ED029E884B9}" srcOrd="0" destOrd="0" presId="urn:microsoft.com/office/officeart/2005/8/layout/hList1"/>
    <dgm:cxn modelId="{195FD93B-4174-45F8-A8B4-CC6C82AFB31E}" type="presParOf" srcId="{96B6EA61-4EA9-478D-B1A7-1B468940DF93}" destId="{E21A2FAF-1136-4BDE-9847-86E4E22E8206}" srcOrd="0" destOrd="0" presId="urn:microsoft.com/office/officeart/2005/8/layout/hList1"/>
    <dgm:cxn modelId="{4A7EF482-423A-4D74-9C62-91638A257D39}" type="presParOf" srcId="{E21A2FAF-1136-4BDE-9847-86E4E22E8206}" destId="{975635EA-5895-429C-B24E-2ED029E884B9}" srcOrd="0" destOrd="0" presId="urn:microsoft.com/office/officeart/2005/8/layout/hList1"/>
    <dgm:cxn modelId="{41670166-1103-4830-A015-DE83260005F7}" type="presParOf" srcId="{E21A2FAF-1136-4BDE-9847-86E4E22E8206}" destId="{CA5A87EA-E20C-4B6A-8DE6-A0B69219335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7DE50AE-85F1-498D-AB58-B370A66C73F4}" type="doc">
      <dgm:prSet loTypeId="urn:microsoft.com/office/officeart/2005/8/layout/hList1" loCatId="list" qsTypeId="urn:microsoft.com/office/officeart/2005/8/quickstyle/simple3" qsCatId="simple" csTypeId="urn:microsoft.com/office/officeart/2005/8/colors/accent6_5" csCatId="accent6" phldr="1"/>
      <dgm:spPr/>
      <dgm:t>
        <a:bodyPr/>
        <a:lstStyle/>
        <a:p>
          <a:endParaRPr lang="en-US"/>
        </a:p>
      </dgm:t>
    </dgm:pt>
    <dgm:pt modelId="{BA07323A-51DB-4E6F-B251-67BE84403590}">
      <dgm:prSet phldrT="[Text]"/>
      <dgm:spPr/>
      <dgm:t>
        <a:bodyPr/>
        <a:lstStyle/>
        <a:p>
          <a:r>
            <a:rPr lang="en-US" dirty="0" smtClean="0"/>
            <a:t>Beam Dump </a:t>
          </a:r>
          <a:r>
            <a:rPr lang="en-US" dirty="0" err="1" smtClean="0"/>
            <a:t>eXperiment</a:t>
          </a:r>
          <a:endParaRPr lang="en-US" dirty="0"/>
        </a:p>
      </dgm:t>
    </dgm:pt>
    <dgm:pt modelId="{F5A26CBD-1B13-4E67-8B53-0E26349D2252}" type="parTrans" cxnId="{D8CB23E2-EFDA-4276-8BD6-E392CB51ACE6}">
      <dgm:prSet/>
      <dgm:spPr/>
      <dgm:t>
        <a:bodyPr/>
        <a:lstStyle/>
        <a:p>
          <a:endParaRPr lang="en-US"/>
        </a:p>
      </dgm:t>
    </dgm:pt>
    <dgm:pt modelId="{880E295B-2413-4EA6-9070-1D7025B1FD38}" type="sibTrans" cxnId="{D8CB23E2-EFDA-4276-8BD6-E392CB51ACE6}">
      <dgm:prSet/>
      <dgm:spPr/>
      <dgm:t>
        <a:bodyPr/>
        <a:lstStyle/>
        <a:p>
          <a:endParaRPr lang="en-US"/>
        </a:p>
      </dgm:t>
    </dgm:pt>
    <dgm:pt modelId="{F00D02BF-DAC8-47F1-B93F-EA05D473E7D0}">
      <dgm:prSet phldrT="[Text]"/>
      <dgm:spPr/>
      <dgm:t>
        <a:bodyPr/>
        <a:lstStyle/>
        <a:p>
          <a:r>
            <a:rPr lang="en-US" dirty="0" smtClean="0"/>
            <a:t>Potential dark matter beam for free</a:t>
          </a:r>
          <a:endParaRPr lang="en-US" dirty="0"/>
        </a:p>
      </dgm:t>
    </dgm:pt>
    <dgm:pt modelId="{062653A8-8BE6-4CC1-AA71-C3CEBEE95D92}" type="parTrans" cxnId="{CC93664C-9883-4EFB-B7FA-32E2CD5CB8BF}">
      <dgm:prSet/>
      <dgm:spPr/>
      <dgm:t>
        <a:bodyPr/>
        <a:lstStyle/>
        <a:p>
          <a:endParaRPr lang="en-US"/>
        </a:p>
      </dgm:t>
    </dgm:pt>
    <dgm:pt modelId="{E489A5FD-F863-45EE-86A8-843DDE7751A3}" type="sibTrans" cxnId="{CC93664C-9883-4EFB-B7FA-32E2CD5CB8BF}">
      <dgm:prSet/>
      <dgm:spPr/>
      <dgm:t>
        <a:bodyPr/>
        <a:lstStyle/>
        <a:p>
          <a:endParaRPr lang="en-US"/>
        </a:p>
      </dgm:t>
    </dgm:pt>
    <dgm:pt modelId="{09BC6D0A-A998-4BA5-8EB1-3C7A78442721}">
      <dgm:prSet phldrT="[Text]"/>
      <dgm:spPr/>
      <dgm:t>
        <a:bodyPr/>
        <a:lstStyle/>
        <a:p>
          <a:r>
            <a:rPr lang="en-US" dirty="0" smtClean="0"/>
            <a:t>Simple detector in low background </a:t>
          </a:r>
          <a:endParaRPr lang="en-US" dirty="0"/>
        </a:p>
      </dgm:t>
    </dgm:pt>
    <dgm:pt modelId="{7DE19BCC-AEB9-4AEE-A47E-AA8220962F2D}" type="parTrans" cxnId="{FE4B9E26-551E-4001-82FE-68AE5AC82202}">
      <dgm:prSet/>
      <dgm:spPr/>
      <dgm:t>
        <a:bodyPr/>
        <a:lstStyle/>
        <a:p>
          <a:endParaRPr lang="en-US"/>
        </a:p>
      </dgm:t>
    </dgm:pt>
    <dgm:pt modelId="{2A90AC3A-1C3E-4306-9832-48DA49EA7DA4}" type="sibTrans" cxnId="{FE4B9E26-551E-4001-82FE-68AE5AC82202}">
      <dgm:prSet/>
      <dgm:spPr/>
      <dgm:t>
        <a:bodyPr/>
        <a:lstStyle/>
        <a:p>
          <a:endParaRPr lang="en-US"/>
        </a:p>
      </dgm:t>
    </dgm:pt>
    <dgm:pt modelId="{96B6EA61-4EA9-478D-B1A7-1B468940DF93}" type="pres">
      <dgm:prSet presAssocID="{F7DE50AE-85F1-498D-AB58-B370A66C73F4}" presName="Name0" presStyleCnt="0">
        <dgm:presLayoutVars>
          <dgm:dir/>
          <dgm:animLvl val="lvl"/>
          <dgm:resizeHandles val="exact"/>
        </dgm:presLayoutVars>
      </dgm:prSet>
      <dgm:spPr/>
      <dgm:t>
        <a:bodyPr/>
        <a:lstStyle/>
        <a:p>
          <a:endParaRPr lang="en-US"/>
        </a:p>
      </dgm:t>
    </dgm:pt>
    <dgm:pt modelId="{E21A2FAF-1136-4BDE-9847-86E4E22E8206}" type="pres">
      <dgm:prSet presAssocID="{BA07323A-51DB-4E6F-B251-67BE84403590}" presName="composite" presStyleCnt="0"/>
      <dgm:spPr/>
    </dgm:pt>
    <dgm:pt modelId="{975635EA-5895-429C-B24E-2ED029E884B9}" type="pres">
      <dgm:prSet presAssocID="{BA07323A-51DB-4E6F-B251-67BE84403590}" presName="parTx" presStyleLbl="alignNode1" presStyleIdx="0" presStyleCnt="1">
        <dgm:presLayoutVars>
          <dgm:chMax val="0"/>
          <dgm:chPref val="0"/>
          <dgm:bulletEnabled val="1"/>
        </dgm:presLayoutVars>
      </dgm:prSet>
      <dgm:spPr/>
      <dgm:t>
        <a:bodyPr/>
        <a:lstStyle/>
        <a:p>
          <a:endParaRPr lang="en-US"/>
        </a:p>
      </dgm:t>
    </dgm:pt>
    <dgm:pt modelId="{CA5A87EA-E20C-4B6A-8DE6-A0B692193352}" type="pres">
      <dgm:prSet presAssocID="{BA07323A-51DB-4E6F-B251-67BE84403590}" presName="desTx" presStyleLbl="alignAccFollowNode1" presStyleIdx="0" presStyleCnt="1">
        <dgm:presLayoutVars>
          <dgm:bulletEnabled val="1"/>
        </dgm:presLayoutVars>
      </dgm:prSet>
      <dgm:spPr/>
      <dgm:t>
        <a:bodyPr/>
        <a:lstStyle/>
        <a:p>
          <a:endParaRPr lang="en-US"/>
        </a:p>
      </dgm:t>
    </dgm:pt>
  </dgm:ptLst>
  <dgm:cxnLst>
    <dgm:cxn modelId="{1BA71637-81F4-4E7E-8589-A53E352444A8}" type="presOf" srcId="{BA07323A-51DB-4E6F-B251-67BE84403590}" destId="{975635EA-5895-429C-B24E-2ED029E884B9}" srcOrd="0" destOrd="0" presId="urn:microsoft.com/office/officeart/2005/8/layout/hList1"/>
    <dgm:cxn modelId="{D8CB23E2-EFDA-4276-8BD6-E392CB51ACE6}" srcId="{F7DE50AE-85F1-498D-AB58-B370A66C73F4}" destId="{BA07323A-51DB-4E6F-B251-67BE84403590}" srcOrd="0" destOrd="0" parTransId="{F5A26CBD-1B13-4E67-8B53-0E26349D2252}" sibTransId="{880E295B-2413-4EA6-9070-1D7025B1FD38}"/>
    <dgm:cxn modelId="{12A5A47C-31B4-4A2E-BF17-8EBB7A475634}" type="presOf" srcId="{F00D02BF-DAC8-47F1-B93F-EA05D473E7D0}" destId="{CA5A87EA-E20C-4B6A-8DE6-A0B692193352}" srcOrd="0" destOrd="0" presId="urn:microsoft.com/office/officeart/2005/8/layout/hList1"/>
    <dgm:cxn modelId="{CC93664C-9883-4EFB-B7FA-32E2CD5CB8BF}" srcId="{BA07323A-51DB-4E6F-B251-67BE84403590}" destId="{F00D02BF-DAC8-47F1-B93F-EA05D473E7D0}" srcOrd="0" destOrd="0" parTransId="{062653A8-8BE6-4CC1-AA71-C3CEBEE95D92}" sibTransId="{E489A5FD-F863-45EE-86A8-843DDE7751A3}"/>
    <dgm:cxn modelId="{FE4B9E26-551E-4001-82FE-68AE5AC82202}" srcId="{BA07323A-51DB-4E6F-B251-67BE84403590}" destId="{09BC6D0A-A998-4BA5-8EB1-3C7A78442721}" srcOrd="1" destOrd="0" parTransId="{7DE19BCC-AEB9-4AEE-A47E-AA8220962F2D}" sibTransId="{2A90AC3A-1C3E-4306-9832-48DA49EA7DA4}"/>
    <dgm:cxn modelId="{4837813E-A819-4EFD-875D-838ACE7E864A}" type="presOf" srcId="{F7DE50AE-85F1-498D-AB58-B370A66C73F4}" destId="{96B6EA61-4EA9-478D-B1A7-1B468940DF93}" srcOrd="0" destOrd="0" presId="urn:microsoft.com/office/officeart/2005/8/layout/hList1"/>
    <dgm:cxn modelId="{ED65E98B-D597-4439-982B-01BB771CC55E}" type="presOf" srcId="{09BC6D0A-A998-4BA5-8EB1-3C7A78442721}" destId="{CA5A87EA-E20C-4B6A-8DE6-A0B692193352}" srcOrd="0" destOrd="1" presId="urn:microsoft.com/office/officeart/2005/8/layout/hList1"/>
    <dgm:cxn modelId="{EDEE4093-7C82-4088-9FF1-D86E3B6A4C9F}" type="presParOf" srcId="{96B6EA61-4EA9-478D-B1A7-1B468940DF93}" destId="{E21A2FAF-1136-4BDE-9847-86E4E22E8206}" srcOrd="0" destOrd="0" presId="urn:microsoft.com/office/officeart/2005/8/layout/hList1"/>
    <dgm:cxn modelId="{CABD2A13-83CF-44B5-9267-F6281B7EEC64}" type="presParOf" srcId="{E21A2FAF-1136-4BDE-9847-86E4E22E8206}" destId="{975635EA-5895-429C-B24E-2ED029E884B9}" srcOrd="0" destOrd="0" presId="urn:microsoft.com/office/officeart/2005/8/layout/hList1"/>
    <dgm:cxn modelId="{65EB6F82-87E9-4F9A-98A1-4C7090DB3DDC}" type="presParOf" srcId="{E21A2FAF-1136-4BDE-9847-86E4E22E8206}" destId="{CA5A87EA-E20C-4B6A-8DE6-A0B692193352}"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A4FDF1-1905-4736-92B1-B3EEFF63BB28}"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93874392-C7D9-4B82-AE79-10BADE9D6D86}">
      <dgm:prSet phldrT="[Text]"/>
      <dgm:spPr/>
      <dgm:t>
        <a:bodyPr/>
        <a:lstStyle/>
        <a:p>
          <a:r>
            <a:rPr lang="en-US" dirty="0" smtClean="0"/>
            <a:t>Dark photon and dark matter</a:t>
          </a:r>
          <a:endParaRPr lang="en-US" dirty="0"/>
        </a:p>
      </dgm:t>
    </dgm:pt>
    <dgm:pt modelId="{A8E469F4-2F95-4A0C-9885-B22E8A73C21F}" type="parTrans" cxnId="{E56679CA-D042-4A74-8612-47AE0B189452}">
      <dgm:prSet/>
      <dgm:spPr/>
      <dgm:t>
        <a:bodyPr/>
        <a:lstStyle/>
        <a:p>
          <a:endParaRPr lang="en-US"/>
        </a:p>
      </dgm:t>
    </dgm:pt>
    <dgm:pt modelId="{2D3C4CC4-06AB-47B5-9F4B-378F2F13BD3B}" type="sibTrans" cxnId="{E56679CA-D042-4A74-8612-47AE0B189452}">
      <dgm:prSet/>
      <dgm:spPr/>
      <dgm:t>
        <a:bodyPr/>
        <a:lstStyle/>
        <a:p>
          <a:endParaRPr lang="en-US"/>
        </a:p>
      </dgm:t>
    </dgm:pt>
    <dgm:pt modelId="{353A146D-A19C-42C0-A8CD-5B62FC7321B3}">
      <dgm:prSet phldrT="[Text]"/>
      <dgm:spPr/>
      <dgm:t>
        <a:bodyPr/>
        <a:lstStyle/>
        <a:p>
          <a:r>
            <a:rPr lang="en-US" dirty="0" smtClean="0"/>
            <a:t>Form factors and proton radius</a:t>
          </a:r>
          <a:endParaRPr lang="en-US" dirty="0"/>
        </a:p>
      </dgm:t>
    </dgm:pt>
    <dgm:pt modelId="{42239826-0615-4191-BD77-AB4362A418D1}" type="parTrans" cxnId="{FFBE890F-8430-4D21-87D3-6D6474A42A89}">
      <dgm:prSet/>
      <dgm:spPr/>
      <dgm:t>
        <a:bodyPr/>
        <a:lstStyle/>
        <a:p>
          <a:endParaRPr lang="en-US"/>
        </a:p>
      </dgm:t>
    </dgm:pt>
    <dgm:pt modelId="{D81A60F8-729C-440F-A166-ED1C68E727B6}" type="sibTrans" cxnId="{FFBE890F-8430-4D21-87D3-6D6474A42A89}">
      <dgm:prSet/>
      <dgm:spPr/>
      <dgm:t>
        <a:bodyPr/>
        <a:lstStyle/>
        <a:p>
          <a:endParaRPr lang="en-US"/>
        </a:p>
      </dgm:t>
    </dgm:pt>
    <dgm:pt modelId="{3CE1ACFB-9AAC-4321-BEB9-1AC35AC9A09E}">
      <dgm:prSet phldrT="[Text]"/>
      <dgm:spPr/>
      <dgm:t>
        <a:bodyPr/>
        <a:lstStyle/>
        <a:p>
          <a:r>
            <a:rPr lang="en-US" dirty="0" smtClean="0"/>
            <a:t>Astrophysical cross-sections</a:t>
          </a:r>
          <a:endParaRPr lang="en-US" dirty="0"/>
        </a:p>
      </dgm:t>
    </dgm:pt>
    <dgm:pt modelId="{CA623B7D-8AA0-4530-A595-A8B9A7BD6F49}" type="parTrans" cxnId="{C07AFE6E-D806-47E4-BFB1-7D51C5CEA527}">
      <dgm:prSet/>
      <dgm:spPr/>
      <dgm:t>
        <a:bodyPr/>
        <a:lstStyle/>
        <a:p>
          <a:endParaRPr lang="en-US"/>
        </a:p>
      </dgm:t>
    </dgm:pt>
    <dgm:pt modelId="{3BEFB03E-A5EE-421B-A490-67E5EA8B7AFC}" type="sibTrans" cxnId="{C07AFE6E-D806-47E4-BFB1-7D51C5CEA527}">
      <dgm:prSet/>
      <dgm:spPr/>
      <dgm:t>
        <a:bodyPr/>
        <a:lstStyle/>
        <a:p>
          <a:endParaRPr lang="en-US"/>
        </a:p>
      </dgm:t>
    </dgm:pt>
    <dgm:pt modelId="{EBAA60B8-EC2F-42E5-A863-1BED7762887A}">
      <dgm:prSet phldrT="[Text]"/>
      <dgm:spPr/>
      <dgm:t>
        <a:bodyPr/>
        <a:lstStyle/>
        <a:p>
          <a:r>
            <a:rPr lang="en-US" dirty="0" smtClean="0"/>
            <a:t>Good momentum resolution, off-plane angle measurement</a:t>
          </a:r>
          <a:endParaRPr lang="en-US" dirty="0"/>
        </a:p>
      </dgm:t>
    </dgm:pt>
    <dgm:pt modelId="{ADC2B059-BFB4-4D32-8CA0-F199ADF91BBA}" type="parTrans" cxnId="{10D99F75-CEDA-4F7D-A165-AD4E4652C7B6}">
      <dgm:prSet/>
      <dgm:spPr/>
    </dgm:pt>
    <dgm:pt modelId="{83624815-4A8D-4FE9-8F09-ADA9047A4734}" type="sibTrans" cxnId="{10D99F75-CEDA-4F7D-A165-AD4E4652C7B6}">
      <dgm:prSet/>
      <dgm:spPr/>
    </dgm:pt>
    <dgm:pt modelId="{D509C907-EF93-4EE9-8181-097E19F30B3D}">
      <dgm:prSet phldrT="[Text]"/>
      <dgm:spPr/>
      <dgm:t>
        <a:bodyPr/>
        <a:lstStyle/>
        <a:p>
          <a:r>
            <a:rPr lang="en-US" dirty="0" smtClean="0"/>
            <a:t>Proton recoil</a:t>
          </a:r>
          <a:endParaRPr lang="en-US" dirty="0"/>
        </a:p>
      </dgm:t>
    </dgm:pt>
    <dgm:pt modelId="{1E6672A4-4DEB-4E32-8398-D698933D29A3}" type="parTrans" cxnId="{EB0CF9EC-F297-46CF-9D71-711843239781}">
      <dgm:prSet/>
      <dgm:spPr/>
    </dgm:pt>
    <dgm:pt modelId="{96DD2094-C460-48E2-9116-3ACEBD969475}" type="sibTrans" cxnId="{EB0CF9EC-F297-46CF-9D71-711843239781}">
      <dgm:prSet/>
      <dgm:spPr/>
    </dgm:pt>
    <dgm:pt modelId="{72114B7C-1DDD-4EF2-8E14-EB45BD6CB1F1}">
      <dgm:prSet phldrT="[Text]"/>
      <dgm:spPr/>
      <dgm:t>
        <a:bodyPr/>
        <a:lstStyle/>
        <a:p>
          <a:r>
            <a:rPr lang="en-US" dirty="0" smtClean="0"/>
            <a:t>Scattering angle resolution and flexible gas target choice</a:t>
          </a:r>
          <a:endParaRPr lang="en-US" dirty="0"/>
        </a:p>
      </dgm:t>
    </dgm:pt>
    <dgm:pt modelId="{C43FFF90-D767-4675-A6E3-685818441FF2}" type="parTrans" cxnId="{3D58E0D9-E244-48D8-AB2C-708729BA70CB}">
      <dgm:prSet/>
      <dgm:spPr/>
    </dgm:pt>
    <dgm:pt modelId="{24D420B4-F5DD-4380-BBCD-B7A3C425A5AA}" type="sibTrans" cxnId="{3D58E0D9-E244-48D8-AB2C-708729BA70CB}">
      <dgm:prSet/>
      <dgm:spPr/>
    </dgm:pt>
    <dgm:pt modelId="{533C2ECD-4317-455D-9251-8DF69397E5AE}">
      <dgm:prSet phldrT="[Text]"/>
      <dgm:spPr/>
      <dgm:t>
        <a:bodyPr/>
        <a:lstStyle/>
        <a:p>
          <a:r>
            <a:rPr lang="en-US" dirty="0" smtClean="0"/>
            <a:t>Scattering angle resolution, forward angles with possibly polarized targets</a:t>
          </a:r>
          <a:endParaRPr lang="en-US" dirty="0"/>
        </a:p>
      </dgm:t>
    </dgm:pt>
    <dgm:pt modelId="{6C9339C1-AADD-48AE-B5A7-A938CA04D50E}" type="parTrans" cxnId="{F1A5524A-40EA-41DB-8238-C70D31DDF4E7}">
      <dgm:prSet/>
      <dgm:spPr/>
    </dgm:pt>
    <dgm:pt modelId="{A171F393-E2D1-43D0-B9C3-C43D3322E955}" type="sibTrans" cxnId="{F1A5524A-40EA-41DB-8238-C70D31DDF4E7}">
      <dgm:prSet/>
      <dgm:spPr/>
    </dgm:pt>
    <dgm:pt modelId="{37139866-3701-4B2D-823B-3654570E8890}">
      <dgm:prSet phldrT="[Text]"/>
      <dgm:spPr/>
      <dgm:t>
        <a:bodyPr/>
        <a:lstStyle/>
        <a:p>
          <a:r>
            <a:rPr lang="en-US" dirty="0" smtClean="0"/>
            <a:t>Photon detector, tagger and low-energy proton recoil</a:t>
          </a:r>
          <a:endParaRPr lang="en-US" dirty="0"/>
        </a:p>
      </dgm:t>
    </dgm:pt>
    <dgm:pt modelId="{6A949D5F-176E-4183-A9EF-89139DE91990}" type="parTrans" cxnId="{FF866BBA-7D71-4C65-BC33-EE004612CC90}">
      <dgm:prSet/>
      <dgm:spPr/>
    </dgm:pt>
    <dgm:pt modelId="{AA813A57-68E9-4B81-AE9B-FF8BA5FF6F89}" type="sibTrans" cxnId="{FF866BBA-7D71-4C65-BC33-EE004612CC90}">
      <dgm:prSet/>
      <dgm:spPr/>
    </dgm:pt>
    <dgm:pt modelId="{D9F2DEF4-228A-4789-AF3C-ABE2121D905E}">
      <dgm:prSet phldrT="[Text]"/>
      <dgm:spPr/>
      <dgm:t>
        <a:bodyPr/>
        <a:lstStyle/>
        <a:p>
          <a:r>
            <a:rPr lang="en-US" dirty="0" smtClean="0"/>
            <a:t>Test of chiral effective theories</a:t>
          </a:r>
          <a:endParaRPr lang="en-US" dirty="0"/>
        </a:p>
      </dgm:t>
    </dgm:pt>
    <dgm:pt modelId="{2E875B8B-4455-4B62-9DFA-381F3FC14F99}" type="parTrans" cxnId="{2F59BDDA-6C30-41DE-A0D5-7C4DF0DE41B9}">
      <dgm:prSet/>
      <dgm:spPr/>
    </dgm:pt>
    <dgm:pt modelId="{B826EEA2-14C9-499C-9664-060F33D2332D}" type="sibTrans" cxnId="{2F59BDDA-6C30-41DE-A0D5-7C4DF0DE41B9}">
      <dgm:prSet/>
      <dgm:spPr/>
    </dgm:pt>
    <dgm:pt modelId="{419D06EA-83E2-445A-9AC4-9B011C29472F}">
      <dgm:prSet phldrT="[Text]"/>
      <dgm:spPr/>
      <dgm:t>
        <a:bodyPr/>
        <a:lstStyle/>
        <a:p>
          <a:r>
            <a:rPr lang="en-US" dirty="0" smtClean="0"/>
            <a:t>Polarizabilities</a:t>
          </a:r>
          <a:endParaRPr lang="en-US" dirty="0"/>
        </a:p>
      </dgm:t>
    </dgm:pt>
    <dgm:pt modelId="{6D8BFBBE-5995-4FE8-9167-6343E3147B8C}" type="sibTrans" cxnId="{D8C8F218-6BC6-419D-8A61-17C109E2E897}">
      <dgm:prSet/>
      <dgm:spPr/>
    </dgm:pt>
    <dgm:pt modelId="{10E7EF6C-1B68-4365-89B7-570D3DF01DB3}" type="parTrans" cxnId="{D8C8F218-6BC6-419D-8A61-17C109E2E897}">
      <dgm:prSet/>
      <dgm:spPr/>
    </dgm:pt>
    <dgm:pt modelId="{61C75B46-5B5C-434C-87BC-6C389B9077D1}">
      <dgm:prSet phldrT="[Text]"/>
      <dgm:spPr/>
      <dgm:t>
        <a:bodyPr/>
        <a:lstStyle/>
        <a:p>
          <a:r>
            <a:rPr lang="en-US" dirty="0" smtClean="0"/>
            <a:t>Good momentum resolution @ low momenta with polarized beam and target</a:t>
          </a:r>
          <a:endParaRPr lang="en-US" dirty="0"/>
        </a:p>
      </dgm:t>
    </dgm:pt>
    <dgm:pt modelId="{D0BD6662-9AD0-4AEE-9CAA-295F6A18B2F0}" type="parTrans" cxnId="{A6F2508D-EE21-415E-86BA-6B117ACB360F}">
      <dgm:prSet/>
      <dgm:spPr/>
    </dgm:pt>
    <dgm:pt modelId="{FB2D8A19-9B75-4C49-99A0-30D501E627A9}" type="sibTrans" cxnId="{A6F2508D-EE21-415E-86BA-6B117ACB360F}">
      <dgm:prSet/>
      <dgm:spPr/>
    </dgm:pt>
    <dgm:pt modelId="{E1267ED3-856F-4804-B06B-EBB08FEB0A37}" type="pres">
      <dgm:prSet presAssocID="{D0A4FDF1-1905-4736-92B1-B3EEFF63BB28}" presName="linear" presStyleCnt="0">
        <dgm:presLayoutVars>
          <dgm:dir/>
          <dgm:animLvl val="lvl"/>
          <dgm:resizeHandles val="exact"/>
        </dgm:presLayoutVars>
      </dgm:prSet>
      <dgm:spPr/>
    </dgm:pt>
    <dgm:pt modelId="{3C73F448-AA7A-43E7-BA79-44B1009DFA5D}" type="pres">
      <dgm:prSet presAssocID="{93874392-C7D9-4B82-AE79-10BADE9D6D86}" presName="parentLin" presStyleCnt="0"/>
      <dgm:spPr/>
    </dgm:pt>
    <dgm:pt modelId="{59922B2E-707C-4D77-8439-E971450F1E4D}" type="pres">
      <dgm:prSet presAssocID="{93874392-C7D9-4B82-AE79-10BADE9D6D86}" presName="parentLeftMargin" presStyleLbl="node1" presStyleIdx="0" presStyleCnt="5"/>
      <dgm:spPr/>
    </dgm:pt>
    <dgm:pt modelId="{D2A44482-F737-4849-B729-00572F88C013}" type="pres">
      <dgm:prSet presAssocID="{93874392-C7D9-4B82-AE79-10BADE9D6D86}" presName="parentText" presStyleLbl="node1" presStyleIdx="0" presStyleCnt="5">
        <dgm:presLayoutVars>
          <dgm:chMax val="0"/>
          <dgm:bulletEnabled val="1"/>
        </dgm:presLayoutVars>
      </dgm:prSet>
      <dgm:spPr/>
      <dgm:t>
        <a:bodyPr/>
        <a:lstStyle/>
        <a:p>
          <a:endParaRPr lang="en-US"/>
        </a:p>
      </dgm:t>
    </dgm:pt>
    <dgm:pt modelId="{D2A76D26-555E-4630-A3CF-1706CA70A8B9}" type="pres">
      <dgm:prSet presAssocID="{93874392-C7D9-4B82-AE79-10BADE9D6D86}" presName="negativeSpace" presStyleCnt="0"/>
      <dgm:spPr/>
    </dgm:pt>
    <dgm:pt modelId="{DC095244-8D15-442B-844D-D32E103EB029}" type="pres">
      <dgm:prSet presAssocID="{93874392-C7D9-4B82-AE79-10BADE9D6D86}" presName="childText" presStyleLbl="conFgAcc1" presStyleIdx="0" presStyleCnt="5">
        <dgm:presLayoutVars>
          <dgm:bulletEnabled val="1"/>
        </dgm:presLayoutVars>
      </dgm:prSet>
      <dgm:spPr/>
      <dgm:t>
        <a:bodyPr/>
        <a:lstStyle/>
        <a:p>
          <a:endParaRPr lang="en-US"/>
        </a:p>
      </dgm:t>
    </dgm:pt>
    <dgm:pt modelId="{7729FA54-1B54-4F78-96CC-005527443485}" type="pres">
      <dgm:prSet presAssocID="{2D3C4CC4-06AB-47B5-9F4B-378F2F13BD3B}" presName="spaceBetweenRectangles" presStyleCnt="0"/>
      <dgm:spPr/>
    </dgm:pt>
    <dgm:pt modelId="{C72EB722-8821-4CB7-A8A6-C0692544ECC8}" type="pres">
      <dgm:prSet presAssocID="{353A146D-A19C-42C0-A8CD-5B62FC7321B3}" presName="parentLin" presStyleCnt="0"/>
      <dgm:spPr/>
    </dgm:pt>
    <dgm:pt modelId="{EEC86AD7-94A7-497C-8DE6-B1E65A127F46}" type="pres">
      <dgm:prSet presAssocID="{353A146D-A19C-42C0-A8CD-5B62FC7321B3}" presName="parentLeftMargin" presStyleLbl="node1" presStyleIdx="0" presStyleCnt="5"/>
      <dgm:spPr/>
    </dgm:pt>
    <dgm:pt modelId="{CB58C68F-F5CB-47DD-AE50-C1DC80739ACB}" type="pres">
      <dgm:prSet presAssocID="{353A146D-A19C-42C0-A8CD-5B62FC7321B3}" presName="parentText" presStyleLbl="node1" presStyleIdx="1" presStyleCnt="5">
        <dgm:presLayoutVars>
          <dgm:chMax val="0"/>
          <dgm:bulletEnabled val="1"/>
        </dgm:presLayoutVars>
      </dgm:prSet>
      <dgm:spPr/>
    </dgm:pt>
    <dgm:pt modelId="{02CFCC9F-CB0D-41A5-8A03-D0AFE955245D}" type="pres">
      <dgm:prSet presAssocID="{353A146D-A19C-42C0-A8CD-5B62FC7321B3}" presName="negativeSpace" presStyleCnt="0"/>
      <dgm:spPr/>
    </dgm:pt>
    <dgm:pt modelId="{E649A9F8-FD77-4368-B545-402DDEFE6DB9}" type="pres">
      <dgm:prSet presAssocID="{353A146D-A19C-42C0-A8CD-5B62FC7321B3}" presName="childText" presStyleLbl="conFgAcc1" presStyleIdx="1" presStyleCnt="5">
        <dgm:presLayoutVars>
          <dgm:bulletEnabled val="1"/>
        </dgm:presLayoutVars>
      </dgm:prSet>
      <dgm:spPr/>
      <dgm:t>
        <a:bodyPr/>
        <a:lstStyle/>
        <a:p>
          <a:endParaRPr lang="en-US"/>
        </a:p>
      </dgm:t>
    </dgm:pt>
    <dgm:pt modelId="{F31DF923-7B70-4CCC-A9D6-DC2A2F8AE4BA}" type="pres">
      <dgm:prSet presAssocID="{D81A60F8-729C-440F-A166-ED1C68E727B6}" presName="spaceBetweenRectangles" presStyleCnt="0"/>
      <dgm:spPr/>
    </dgm:pt>
    <dgm:pt modelId="{2D4CB4B4-C3FB-4C20-9728-3714F8F100A7}" type="pres">
      <dgm:prSet presAssocID="{3CE1ACFB-9AAC-4321-BEB9-1AC35AC9A09E}" presName="parentLin" presStyleCnt="0"/>
      <dgm:spPr/>
    </dgm:pt>
    <dgm:pt modelId="{F367BE77-E4AE-4D62-9A00-A9F15A1D6863}" type="pres">
      <dgm:prSet presAssocID="{3CE1ACFB-9AAC-4321-BEB9-1AC35AC9A09E}" presName="parentLeftMargin" presStyleLbl="node1" presStyleIdx="1" presStyleCnt="5"/>
      <dgm:spPr/>
    </dgm:pt>
    <dgm:pt modelId="{7C4C14D8-9C89-4C61-A172-45154346C6C2}" type="pres">
      <dgm:prSet presAssocID="{3CE1ACFB-9AAC-4321-BEB9-1AC35AC9A09E}" presName="parentText" presStyleLbl="node1" presStyleIdx="2" presStyleCnt="5">
        <dgm:presLayoutVars>
          <dgm:chMax val="0"/>
          <dgm:bulletEnabled val="1"/>
        </dgm:presLayoutVars>
      </dgm:prSet>
      <dgm:spPr/>
    </dgm:pt>
    <dgm:pt modelId="{45D19D81-8D90-4BC0-A565-AA4AC23411AD}" type="pres">
      <dgm:prSet presAssocID="{3CE1ACFB-9AAC-4321-BEB9-1AC35AC9A09E}" presName="negativeSpace" presStyleCnt="0"/>
      <dgm:spPr/>
    </dgm:pt>
    <dgm:pt modelId="{76FF5DB5-6D3D-4863-AF56-DAC2AE66BAD8}" type="pres">
      <dgm:prSet presAssocID="{3CE1ACFB-9AAC-4321-BEB9-1AC35AC9A09E}" presName="childText" presStyleLbl="conFgAcc1" presStyleIdx="2" presStyleCnt="5">
        <dgm:presLayoutVars>
          <dgm:bulletEnabled val="1"/>
        </dgm:presLayoutVars>
      </dgm:prSet>
      <dgm:spPr/>
      <dgm:t>
        <a:bodyPr/>
        <a:lstStyle/>
        <a:p>
          <a:endParaRPr lang="en-US"/>
        </a:p>
      </dgm:t>
    </dgm:pt>
    <dgm:pt modelId="{4236A6FD-A967-477B-ADB7-B8EA77C3610C}" type="pres">
      <dgm:prSet presAssocID="{3BEFB03E-A5EE-421B-A490-67E5EA8B7AFC}" presName="spaceBetweenRectangles" presStyleCnt="0"/>
      <dgm:spPr/>
    </dgm:pt>
    <dgm:pt modelId="{D8118546-FDCD-4B77-9739-7C0D52ADBDED}" type="pres">
      <dgm:prSet presAssocID="{419D06EA-83E2-445A-9AC4-9B011C29472F}" presName="parentLin" presStyleCnt="0"/>
      <dgm:spPr/>
    </dgm:pt>
    <dgm:pt modelId="{103F0312-9623-4F46-AFAF-DE13B4D5390F}" type="pres">
      <dgm:prSet presAssocID="{419D06EA-83E2-445A-9AC4-9B011C29472F}" presName="parentLeftMargin" presStyleLbl="node1" presStyleIdx="2" presStyleCnt="5"/>
      <dgm:spPr/>
    </dgm:pt>
    <dgm:pt modelId="{3C5228B9-EAE8-41C4-8205-CFF09121CDA4}" type="pres">
      <dgm:prSet presAssocID="{419D06EA-83E2-445A-9AC4-9B011C29472F}" presName="parentText" presStyleLbl="node1" presStyleIdx="3" presStyleCnt="5">
        <dgm:presLayoutVars>
          <dgm:chMax val="0"/>
          <dgm:bulletEnabled val="1"/>
        </dgm:presLayoutVars>
      </dgm:prSet>
      <dgm:spPr/>
      <dgm:t>
        <a:bodyPr/>
        <a:lstStyle/>
        <a:p>
          <a:endParaRPr lang="en-US"/>
        </a:p>
      </dgm:t>
    </dgm:pt>
    <dgm:pt modelId="{28A5C1D4-0D63-4845-ACEE-ED87AA5FB303}" type="pres">
      <dgm:prSet presAssocID="{419D06EA-83E2-445A-9AC4-9B011C29472F}" presName="negativeSpace" presStyleCnt="0"/>
      <dgm:spPr/>
    </dgm:pt>
    <dgm:pt modelId="{BD002436-CC2A-4775-A3CF-ACE51A13E46B}" type="pres">
      <dgm:prSet presAssocID="{419D06EA-83E2-445A-9AC4-9B011C29472F}" presName="childText" presStyleLbl="conFgAcc1" presStyleIdx="3" presStyleCnt="5">
        <dgm:presLayoutVars>
          <dgm:bulletEnabled val="1"/>
        </dgm:presLayoutVars>
      </dgm:prSet>
      <dgm:spPr/>
      <dgm:t>
        <a:bodyPr/>
        <a:lstStyle/>
        <a:p>
          <a:endParaRPr lang="en-US"/>
        </a:p>
      </dgm:t>
    </dgm:pt>
    <dgm:pt modelId="{C706BB43-7557-47F5-BB8F-0D5DA418BFCD}" type="pres">
      <dgm:prSet presAssocID="{6D8BFBBE-5995-4FE8-9167-6343E3147B8C}" presName="spaceBetweenRectangles" presStyleCnt="0"/>
      <dgm:spPr/>
    </dgm:pt>
    <dgm:pt modelId="{77FCCA6E-2B21-4E8E-8B7A-6D696D88B6DF}" type="pres">
      <dgm:prSet presAssocID="{D9F2DEF4-228A-4789-AF3C-ABE2121D905E}" presName="parentLin" presStyleCnt="0"/>
      <dgm:spPr/>
    </dgm:pt>
    <dgm:pt modelId="{4A84FA16-3946-4003-BB5B-18B104957392}" type="pres">
      <dgm:prSet presAssocID="{D9F2DEF4-228A-4789-AF3C-ABE2121D905E}" presName="parentLeftMargin" presStyleLbl="node1" presStyleIdx="3" presStyleCnt="5"/>
      <dgm:spPr/>
    </dgm:pt>
    <dgm:pt modelId="{A2E19F8C-6D2F-44B5-A7AB-A326C2FE2F8A}" type="pres">
      <dgm:prSet presAssocID="{D9F2DEF4-228A-4789-AF3C-ABE2121D905E}" presName="parentText" presStyleLbl="node1" presStyleIdx="4" presStyleCnt="5">
        <dgm:presLayoutVars>
          <dgm:chMax val="0"/>
          <dgm:bulletEnabled val="1"/>
        </dgm:presLayoutVars>
      </dgm:prSet>
      <dgm:spPr/>
    </dgm:pt>
    <dgm:pt modelId="{A5AAB8F3-CC86-4F49-B37E-26A5FF5632EC}" type="pres">
      <dgm:prSet presAssocID="{D9F2DEF4-228A-4789-AF3C-ABE2121D905E}" presName="negativeSpace" presStyleCnt="0"/>
      <dgm:spPr/>
    </dgm:pt>
    <dgm:pt modelId="{C4C2C770-9B7B-4C70-B033-29FDC5CDF4D6}" type="pres">
      <dgm:prSet presAssocID="{D9F2DEF4-228A-4789-AF3C-ABE2121D905E}" presName="childText" presStyleLbl="conFgAcc1" presStyleIdx="4" presStyleCnt="5">
        <dgm:presLayoutVars>
          <dgm:bulletEnabled val="1"/>
        </dgm:presLayoutVars>
      </dgm:prSet>
      <dgm:spPr/>
      <dgm:t>
        <a:bodyPr/>
        <a:lstStyle/>
        <a:p>
          <a:endParaRPr lang="en-US"/>
        </a:p>
      </dgm:t>
    </dgm:pt>
  </dgm:ptLst>
  <dgm:cxnLst>
    <dgm:cxn modelId="{7B02D214-9C48-4E7C-B8CC-C7ACAB340B00}" type="presOf" srcId="{93874392-C7D9-4B82-AE79-10BADE9D6D86}" destId="{59922B2E-707C-4D77-8439-E971450F1E4D}" srcOrd="0" destOrd="0" presId="urn:microsoft.com/office/officeart/2005/8/layout/list1"/>
    <dgm:cxn modelId="{D685CC95-DE0B-4EFF-A069-AE69ED362193}" type="presOf" srcId="{37139866-3701-4B2D-823B-3654570E8890}" destId="{BD002436-CC2A-4775-A3CF-ACE51A13E46B}" srcOrd="0" destOrd="0" presId="urn:microsoft.com/office/officeart/2005/8/layout/list1"/>
    <dgm:cxn modelId="{C6B8F7D7-6114-45D0-9C1B-FA2F74C115B7}" type="presOf" srcId="{3CE1ACFB-9AAC-4321-BEB9-1AC35AC9A09E}" destId="{7C4C14D8-9C89-4C61-A172-45154346C6C2}" srcOrd="1" destOrd="0" presId="urn:microsoft.com/office/officeart/2005/8/layout/list1"/>
    <dgm:cxn modelId="{7D2AA988-E826-4102-A005-02E9F6A77289}" type="presOf" srcId="{3CE1ACFB-9AAC-4321-BEB9-1AC35AC9A09E}" destId="{F367BE77-E4AE-4D62-9A00-A9F15A1D6863}" srcOrd="0" destOrd="0" presId="urn:microsoft.com/office/officeart/2005/8/layout/list1"/>
    <dgm:cxn modelId="{10D99F75-CEDA-4F7D-A165-AD4E4652C7B6}" srcId="{93874392-C7D9-4B82-AE79-10BADE9D6D86}" destId="{EBAA60B8-EC2F-42E5-A863-1BED7762887A}" srcOrd="0" destOrd="0" parTransId="{ADC2B059-BFB4-4D32-8CA0-F199ADF91BBA}" sibTransId="{83624815-4A8D-4FE9-8F09-ADA9047A4734}"/>
    <dgm:cxn modelId="{3D58E0D9-E244-48D8-AB2C-708729BA70CB}" srcId="{3CE1ACFB-9AAC-4321-BEB9-1AC35AC9A09E}" destId="{72114B7C-1DDD-4EF2-8E14-EB45BD6CB1F1}" srcOrd="0" destOrd="0" parTransId="{C43FFF90-D767-4675-A6E3-685818441FF2}" sibTransId="{24D420B4-F5DD-4380-BBCD-B7A3C425A5AA}"/>
    <dgm:cxn modelId="{A6F2508D-EE21-415E-86BA-6B117ACB360F}" srcId="{D9F2DEF4-228A-4789-AF3C-ABE2121D905E}" destId="{61C75B46-5B5C-434C-87BC-6C389B9077D1}" srcOrd="0" destOrd="0" parTransId="{D0BD6662-9AD0-4AEE-9CAA-295F6A18B2F0}" sibTransId="{FB2D8A19-9B75-4C49-99A0-30D501E627A9}"/>
    <dgm:cxn modelId="{A8DEDE14-A4AF-49E9-A696-1A53EE907F7E}" type="presOf" srcId="{419D06EA-83E2-445A-9AC4-9B011C29472F}" destId="{3C5228B9-EAE8-41C4-8205-CFF09121CDA4}" srcOrd="1" destOrd="0" presId="urn:microsoft.com/office/officeart/2005/8/layout/list1"/>
    <dgm:cxn modelId="{C07AFE6E-D806-47E4-BFB1-7D51C5CEA527}" srcId="{D0A4FDF1-1905-4736-92B1-B3EEFF63BB28}" destId="{3CE1ACFB-9AAC-4321-BEB9-1AC35AC9A09E}" srcOrd="2" destOrd="0" parTransId="{CA623B7D-8AA0-4530-A595-A8B9A7BD6F49}" sibTransId="{3BEFB03E-A5EE-421B-A490-67E5EA8B7AFC}"/>
    <dgm:cxn modelId="{FF866BBA-7D71-4C65-BC33-EE004612CC90}" srcId="{419D06EA-83E2-445A-9AC4-9B011C29472F}" destId="{37139866-3701-4B2D-823B-3654570E8890}" srcOrd="0" destOrd="0" parTransId="{6A949D5F-176E-4183-A9EF-89139DE91990}" sibTransId="{AA813A57-68E9-4B81-AE9B-FF8BA5FF6F89}"/>
    <dgm:cxn modelId="{19E23755-676E-4561-82AB-87C849376D2B}" type="presOf" srcId="{72114B7C-1DDD-4EF2-8E14-EB45BD6CB1F1}" destId="{76FF5DB5-6D3D-4863-AF56-DAC2AE66BAD8}" srcOrd="0" destOrd="0" presId="urn:microsoft.com/office/officeart/2005/8/layout/list1"/>
    <dgm:cxn modelId="{E56679CA-D042-4A74-8612-47AE0B189452}" srcId="{D0A4FDF1-1905-4736-92B1-B3EEFF63BB28}" destId="{93874392-C7D9-4B82-AE79-10BADE9D6D86}" srcOrd="0" destOrd="0" parTransId="{A8E469F4-2F95-4A0C-9885-B22E8A73C21F}" sibTransId="{2D3C4CC4-06AB-47B5-9F4B-378F2F13BD3B}"/>
    <dgm:cxn modelId="{FFBE890F-8430-4D21-87D3-6D6474A42A89}" srcId="{D0A4FDF1-1905-4736-92B1-B3EEFF63BB28}" destId="{353A146D-A19C-42C0-A8CD-5B62FC7321B3}" srcOrd="1" destOrd="0" parTransId="{42239826-0615-4191-BD77-AB4362A418D1}" sibTransId="{D81A60F8-729C-440F-A166-ED1C68E727B6}"/>
    <dgm:cxn modelId="{D8E6F80C-1CD7-4460-804C-6B80C72B9973}" type="presOf" srcId="{353A146D-A19C-42C0-A8CD-5B62FC7321B3}" destId="{EEC86AD7-94A7-497C-8DE6-B1E65A127F46}" srcOrd="0" destOrd="0" presId="urn:microsoft.com/office/officeart/2005/8/layout/list1"/>
    <dgm:cxn modelId="{F1A5524A-40EA-41DB-8238-C70D31DDF4E7}" srcId="{353A146D-A19C-42C0-A8CD-5B62FC7321B3}" destId="{533C2ECD-4317-455D-9251-8DF69397E5AE}" srcOrd="0" destOrd="0" parTransId="{6C9339C1-AADD-48AE-B5A7-A938CA04D50E}" sibTransId="{A171F393-E2D1-43D0-B9C3-C43D3322E955}"/>
    <dgm:cxn modelId="{EB0CF9EC-F297-46CF-9D71-711843239781}" srcId="{93874392-C7D9-4B82-AE79-10BADE9D6D86}" destId="{D509C907-EF93-4EE9-8181-097E19F30B3D}" srcOrd="1" destOrd="0" parTransId="{1E6672A4-4DEB-4E32-8398-D698933D29A3}" sibTransId="{96DD2094-C460-48E2-9116-3ACEBD969475}"/>
    <dgm:cxn modelId="{BD3B809D-8F3A-42E0-AD9F-C1F2790C46BA}" type="presOf" srcId="{D0A4FDF1-1905-4736-92B1-B3EEFF63BB28}" destId="{E1267ED3-856F-4804-B06B-EBB08FEB0A37}" srcOrd="0" destOrd="0" presId="urn:microsoft.com/office/officeart/2005/8/layout/list1"/>
    <dgm:cxn modelId="{2F59BDDA-6C30-41DE-A0D5-7C4DF0DE41B9}" srcId="{D0A4FDF1-1905-4736-92B1-B3EEFF63BB28}" destId="{D9F2DEF4-228A-4789-AF3C-ABE2121D905E}" srcOrd="4" destOrd="0" parTransId="{2E875B8B-4455-4B62-9DFA-381F3FC14F99}" sibTransId="{B826EEA2-14C9-499C-9664-060F33D2332D}"/>
    <dgm:cxn modelId="{3A71924F-9AB6-45F5-82B8-F7A7E0EE4227}" type="presOf" srcId="{419D06EA-83E2-445A-9AC4-9B011C29472F}" destId="{103F0312-9623-4F46-AFAF-DE13B4D5390F}" srcOrd="0" destOrd="0" presId="urn:microsoft.com/office/officeart/2005/8/layout/list1"/>
    <dgm:cxn modelId="{6560D244-0426-4E8A-B50E-10E71EE89FE4}" type="presOf" srcId="{D9F2DEF4-228A-4789-AF3C-ABE2121D905E}" destId="{4A84FA16-3946-4003-BB5B-18B104957392}" srcOrd="0" destOrd="0" presId="urn:microsoft.com/office/officeart/2005/8/layout/list1"/>
    <dgm:cxn modelId="{32A255B8-A795-4948-A4C2-DB4B3CB0A58F}" type="presOf" srcId="{61C75B46-5B5C-434C-87BC-6C389B9077D1}" destId="{C4C2C770-9B7B-4C70-B033-29FDC5CDF4D6}" srcOrd="0" destOrd="0" presId="urn:microsoft.com/office/officeart/2005/8/layout/list1"/>
    <dgm:cxn modelId="{7FF4408C-366B-4C90-AA9F-FDB801077B71}" type="presOf" srcId="{353A146D-A19C-42C0-A8CD-5B62FC7321B3}" destId="{CB58C68F-F5CB-47DD-AE50-C1DC80739ACB}" srcOrd="1" destOrd="0" presId="urn:microsoft.com/office/officeart/2005/8/layout/list1"/>
    <dgm:cxn modelId="{D8C8F218-6BC6-419D-8A61-17C109E2E897}" srcId="{D0A4FDF1-1905-4736-92B1-B3EEFF63BB28}" destId="{419D06EA-83E2-445A-9AC4-9B011C29472F}" srcOrd="3" destOrd="0" parTransId="{10E7EF6C-1B68-4365-89B7-570D3DF01DB3}" sibTransId="{6D8BFBBE-5995-4FE8-9167-6343E3147B8C}"/>
    <dgm:cxn modelId="{A16DA10F-D247-4C7B-8ED0-E8284CE636DD}" type="presOf" srcId="{93874392-C7D9-4B82-AE79-10BADE9D6D86}" destId="{D2A44482-F737-4849-B729-00572F88C013}" srcOrd="1" destOrd="0" presId="urn:microsoft.com/office/officeart/2005/8/layout/list1"/>
    <dgm:cxn modelId="{1F4E482C-4188-48F9-8A9C-19B99365225A}" type="presOf" srcId="{EBAA60B8-EC2F-42E5-A863-1BED7762887A}" destId="{DC095244-8D15-442B-844D-D32E103EB029}" srcOrd="0" destOrd="0" presId="urn:microsoft.com/office/officeart/2005/8/layout/list1"/>
    <dgm:cxn modelId="{D623E4B5-2DC7-4D70-872E-93C531FF8101}" type="presOf" srcId="{D9F2DEF4-228A-4789-AF3C-ABE2121D905E}" destId="{A2E19F8C-6D2F-44B5-A7AB-A326C2FE2F8A}" srcOrd="1" destOrd="0" presId="urn:microsoft.com/office/officeart/2005/8/layout/list1"/>
    <dgm:cxn modelId="{6A806CB4-1F88-47A0-A903-E829128D233F}" type="presOf" srcId="{533C2ECD-4317-455D-9251-8DF69397E5AE}" destId="{E649A9F8-FD77-4368-B545-402DDEFE6DB9}" srcOrd="0" destOrd="0" presId="urn:microsoft.com/office/officeart/2005/8/layout/list1"/>
    <dgm:cxn modelId="{78CC8C6B-60E1-4EE6-B0DD-5C0910C52F3C}" type="presOf" srcId="{D509C907-EF93-4EE9-8181-097E19F30B3D}" destId="{DC095244-8D15-442B-844D-D32E103EB029}" srcOrd="0" destOrd="1" presId="urn:microsoft.com/office/officeart/2005/8/layout/list1"/>
    <dgm:cxn modelId="{11D21673-85F1-45C8-A96C-562B355DE836}" type="presParOf" srcId="{E1267ED3-856F-4804-B06B-EBB08FEB0A37}" destId="{3C73F448-AA7A-43E7-BA79-44B1009DFA5D}" srcOrd="0" destOrd="0" presId="urn:microsoft.com/office/officeart/2005/8/layout/list1"/>
    <dgm:cxn modelId="{F1F34527-3C1D-4311-8252-FCE49EF7780C}" type="presParOf" srcId="{3C73F448-AA7A-43E7-BA79-44B1009DFA5D}" destId="{59922B2E-707C-4D77-8439-E971450F1E4D}" srcOrd="0" destOrd="0" presId="urn:microsoft.com/office/officeart/2005/8/layout/list1"/>
    <dgm:cxn modelId="{D363458F-D08F-4BAF-911C-252C42ED1269}" type="presParOf" srcId="{3C73F448-AA7A-43E7-BA79-44B1009DFA5D}" destId="{D2A44482-F737-4849-B729-00572F88C013}" srcOrd="1" destOrd="0" presId="urn:microsoft.com/office/officeart/2005/8/layout/list1"/>
    <dgm:cxn modelId="{3FC66852-86C6-4C1F-898D-A2512D414B29}" type="presParOf" srcId="{E1267ED3-856F-4804-B06B-EBB08FEB0A37}" destId="{D2A76D26-555E-4630-A3CF-1706CA70A8B9}" srcOrd="1" destOrd="0" presId="urn:microsoft.com/office/officeart/2005/8/layout/list1"/>
    <dgm:cxn modelId="{CBF53094-B31C-4079-8B0E-1DC1C4D49597}" type="presParOf" srcId="{E1267ED3-856F-4804-B06B-EBB08FEB0A37}" destId="{DC095244-8D15-442B-844D-D32E103EB029}" srcOrd="2" destOrd="0" presId="urn:microsoft.com/office/officeart/2005/8/layout/list1"/>
    <dgm:cxn modelId="{9CCFEEFC-7A94-4939-BB2A-A031F0D464C9}" type="presParOf" srcId="{E1267ED3-856F-4804-B06B-EBB08FEB0A37}" destId="{7729FA54-1B54-4F78-96CC-005527443485}" srcOrd="3" destOrd="0" presId="urn:microsoft.com/office/officeart/2005/8/layout/list1"/>
    <dgm:cxn modelId="{4D6B2E70-1F19-482C-BF9A-49BB2D049896}" type="presParOf" srcId="{E1267ED3-856F-4804-B06B-EBB08FEB0A37}" destId="{C72EB722-8821-4CB7-A8A6-C0692544ECC8}" srcOrd="4" destOrd="0" presId="urn:microsoft.com/office/officeart/2005/8/layout/list1"/>
    <dgm:cxn modelId="{A235550E-C4B9-49E3-8ECD-547ED585DB86}" type="presParOf" srcId="{C72EB722-8821-4CB7-A8A6-C0692544ECC8}" destId="{EEC86AD7-94A7-497C-8DE6-B1E65A127F46}" srcOrd="0" destOrd="0" presId="urn:microsoft.com/office/officeart/2005/8/layout/list1"/>
    <dgm:cxn modelId="{A027BB2D-68FD-4ABE-9EFA-ECE08A9A3066}" type="presParOf" srcId="{C72EB722-8821-4CB7-A8A6-C0692544ECC8}" destId="{CB58C68F-F5CB-47DD-AE50-C1DC80739ACB}" srcOrd="1" destOrd="0" presId="urn:microsoft.com/office/officeart/2005/8/layout/list1"/>
    <dgm:cxn modelId="{4728BE68-039F-4D96-9666-7FF22C230389}" type="presParOf" srcId="{E1267ED3-856F-4804-B06B-EBB08FEB0A37}" destId="{02CFCC9F-CB0D-41A5-8A03-D0AFE955245D}" srcOrd="5" destOrd="0" presId="urn:microsoft.com/office/officeart/2005/8/layout/list1"/>
    <dgm:cxn modelId="{391ABA57-935C-4951-94DE-89BDE46473DB}" type="presParOf" srcId="{E1267ED3-856F-4804-B06B-EBB08FEB0A37}" destId="{E649A9F8-FD77-4368-B545-402DDEFE6DB9}" srcOrd="6" destOrd="0" presId="urn:microsoft.com/office/officeart/2005/8/layout/list1"/>
    <dgm:cxn modelId="{9B4D6EB1-C3AA-4885-A0B6-379006A166A2}" type="presParOf" srcId="{E1267ED3-856F-4804-B06B-EBB08FEB0A37}" destId="{F31DF923-7B70-4CCC-A9D6-DC2A2F8AE4BA}" srcOrd="7" destOrd="0" presId="urn:microsoft.com/office/officeart/2005/8/layout/list1"/>
    <dgm:cxn modelId="{375FBC11-A878-4E92-840E-3FAC5EE9262A}" type="presParOf" srcId="{E1267ED3-856F-4804-B06B-EBB08FEB0A37}" destId="{2D4CB4B4-C3FB-4C20-9728-3714F8F100A7}" srcOrd="8" destOrd="0" presId="urn:microsoft.com/office/officeart/2005/8/layout/list1"/>
    <dgm:cxn modelId="{B49A8783-DDCF-4278-9629-578800FE10BD}" type="presParOf" srcId="{2D4CB4B4-C3FB-4C20-9728-3714F8F100A7}" destId="{F367BE77-E4AE-4D62-9A00-A9F15A1D6863}" srcOrd="0" destOrd="0" presId="urn:microsoft.com/office/officeart/2005/8/layout/list1"/>
    <dgm:cxn modelId="{D44A25FB-ED87-44B4-A297-B24A92392FEF}" type="presParOf" srcId="{2D4CB4B4-C3FB-4C20-9728-3714F8F100A7}" destId="{7C4C14D8-9C89-4C61-A172-45154346C6C2}" srcOrd="1" destOrd="0" presId="urn:microsoft.com/office/officeart/2005/8/layout/list1"/>
    <dgm:cxn modelId="{CB9C7E4B-909E-4CFC-ABC7-EE575AAA9F94}" type="presParOf" srcId="{E1267ED3-856F-4804-B06B-EBB08FEB0A37}" destId="{45D19D81-8D90-4BC0-A565-AA4AC23411AD}" srcOrd="9" destOrd="0" presId="urn:microsoft.com/office/officeart/2005/8/layout/list1"/>
    <dgm:cxn modelId="{F80D3829-7749-4008-9295-3CEE8A8C32FF}" type="presParOf" srcId="{E1267ED3-856F-4804-B06B-EBB08FEB0A37}" destId="{76FF5DB5-6D3D-4863-AF56-DAC2AE66BAD8}" srcOrd="10" destOrd="0" presId="urn:microsoft.com/office/officeart/2005/8/layout/list1"/>
    <dgm:cxn modelId="{68AF8B16-71A2-498E-8A36-81BBD742BC9F}" type="presParOf" srcId="{E1267ED3-856F-4804-B06B-EBB08FEB0A37}" destId="{4236A6FD-A967-477B-ADB7-B8EA77C3610C}" srcOrd="11" destOrd="0" presId="urn:microsoft.com/office/officeart/2005/8/layout/list1"/>
    <dgm:cxn modelId="{A33C6CB4-5A68-47F2-B1A8-AA9E2D031860}" type="presParOf" srcId="{E1267ED3-856F-4804-B06B-EBB08FEB0A37}" destId="{D8118546-FDCD-4B77-9739-7C0D52ADBDED}" srcOrd="12" destOrd="0" presId="urn:microsoft.com/office/officeart/2005/8/layout/list1"/>
    <dgm:cxn modelId="{16216542-19B8-47BC-BEEE-F6C81E825FB7}" type="presParOf" srcId="{D8118546-FDCD-4B77-9739-7C0D52ADBDED}" destId="{103F0312-9623-4F46-AFAF-DE13B4D5390F}" srcOrd="0" destOrd="0" presId="urn:microsoft.com/office/officeart/2005/8/layout/list1"/>
    <dgm:cxn modelId="{059835BD-8EA0-4A57-B692-479143F38FC8}" type="presParOf" srcId="{D8118546-FDCD-4B77-9739-7C0D52ADBDED}" destId="{3C5228B9-EAE8-41C4-8205-CFF09121CDA4}" srcOrd="1" destOrd="0" presId="urn:microsoft.com/office/officeart/2005/8/layout/list1"/>
    <dgm:cxn modelId="{C894DCBC-7359-4498-8BFD-23F9707235F3}" type="presParOf" srcId="{E1267ED3-856F-4804-B06B-EBB08FEB0A37}" destId="{28A5C1D4-0D63-4845-ACEE-ED87AA5FB303}" srcOrd="13" destOrd="0" presId="urn:microsoft.com/office/officeart/2005/8/layout/list1"/>
    <dgm:cxn modelId="{D44EC131-E37A-44EF-B440-881AEAA19D68}" type="presParOf" srcId="{E1267ED3-856F-4804-B06B-EBB08FEB0A37}" destId="{BD002436-CC2A-4775-A3CF-ACE51A13E46B}" srcOrd="14" destOrd="0" presId="urn:microsoft.com/office/officeart/2005/8/layout/list1"/>
    <dgm:cxn modelId="{1D48FB05-D93B-4266-B1F3-34117D100360}" type="presParOf" srcId="{E1267ED3-856F-4804-B06B-EBB08FEB0A37}" destId="{C706BB43-7557-47F5-BB8F-0D5DA418BFCD}" srcOrd="15" destOrd="0" presId="urn:microsoft.com/office/officeart/2005/8/layout/list1"/>
    <dgm:cxn modelId="{730CABB7-75D5-4FE6-87F0-0439833F306E}" type="presParOf" srcId="{E1267ED3-856F-4804-B06B-EBB08FEB0A37}" destId="{77FCCA6E-2B21-4E8E-8B7A-6D696D88B6DF}" srcOrd="16" destOrd="0" presId="urn:microsoft.com/office/officeart/2005/8/layout/list1"/>
    <dgm:cxn modelId="{5D6D76C8-3255-464E-A934-126715865E3C}" type="presParOf" srcId="{77FCCA6E-2B21-4E8E-8B7A-6D696D88B6DF}" destId="{4A84FA16-3946-4003-BB5B-18B104957392}" srcOrd="0" destOrd="0" presId="urn:microsoft.com/office/officeart/2005/8/layout/list1"/>
    <dgm:cxn modelId="{69D7BA64-8ACE-4360-B3E6-87BBD79CF4C9}" type="presParOf" srcId="{77FCCA6E-2B21-4E8E-8B7A-6D696D88B6DF}" destId="{A2E19F8C-6D2F-44B5-A7AB-A326C2FE2F8A}" srcOrd="1" destOrd="0" presId="urn:microsoft.com/office/officeart/2005/8/layout/list1"/>
    <dgm:cxn modelId="{608D939E-0371-49D0-B7F4-CD2B8A2E1FF1}" type="presParOf" srcId="{E1267ED3-856F-4804-B06B-EBB08FEB0A37}" destId="{A5AAB8F3-CC86-4F49-B37E-26A5FF5632EC}" srcOrd="17" destOrd="0" presId="urn:microsoft.com/office/officeart/2005/8/layout/list1"/>
    <dgm:cxn modelId="{167E2C10-5F4D-4924-AF8E-F75071F37C1B}" type="presParOf" srcId="{E1267ED3-856F-4804-B06B-EBB08FEB0A37}" destId="{C4C2C770-9B7B-4C70-B033-29FDC5CDF4D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DF9C9AC-17EF-4D0A-BDFC-E613F4CAABDE}" type="doc">
      <dgm:prSet loTypeId="urn:microsoft.com/office/officeart/2005/8/layout/hList1" loCatId="list" qsTypeId="urn:microsoft.com/office/officeart/2005/8/quickstyle/simple3" qsCatId="simple" csTypeId="urn:microsoft.com/office/officeart/2005/8/colors/colorful1" csCatId="colorful" phldr="1"/>
      <dgm:spPr/>
      <dgm:t>
        <a:bodyPr/>
        <a:lstStyle/>
        <a:p>
          <a:endParaRPr lang="en-US"/>
        </a:p>
      </dgm:t>
    </dgm:pt>
    <dgm:pt modelId="{141F6A5E-94DC-4C01-9DD8-9729E6382904}">
      <dgm:prSet phldrT="[Text]"/>
      <dgm:spPr/>
      <dgm:t>
        <a:bodyPr/>
        <a:lstStyle/>
        <a:p>
          <a:r>
            <a:rPr lang="en-US" dirty="0" smtClean="0"/>
            <a:t>Background evaluation</a:t>
          </a:r>
          <a:endParaRPr lang="en-US" dirty="0"/>
        </a:p>
      </dgm:t>
    </dgm:pt>
    <dgm:pt modelId="{821D2AF6-9690-40A6-A5E8-6AEC2A63D183}" type="parTrans" cxnId="{74967B5A-1557-4097-9CCB-3EDC0702E0CA}">
      <dgm:prSet/>
      <dgm:spPr/>
      <dgm:t>
        <a:bodyPr/>
        <a:lstStyle/>
        <a:p>
          <a:endParaRPr lang="en-US"/>
        </a:p>
      </dgm:t>
    </dgm:pt>
    <dgm:pt modelId="{6ED31592-87ED-4131-8CC7-FC6DBBBEF115}" type="sibTrans" cxnId="{74967B5A-1557-4097-9CCB-3EDC0702E0CA}">
      <dgm:prSet/>
      <dgm:spPr/>
      <dgm:t>
        <a:bodyPr/>
        <a:lstStyle/>
        <a:p>
          <a:endParaRPr lang="en-US"/>
        </a:p>
      </dgm:t>
    </dgm:pt>
    <dgm:pt modelId="{F6166786-CB46-4BCD-AC58-6E6BACA990D9}">
      <dgm:prSet phldrT="[Text]"/>
      <dgm:spPr/>
      <dgm:t>
        <a:bodyPr/>
        <a:lstStyle/>
        <a:p>
          <a:r>
            <a:rPr lang="en-US" dirty="0" smtClean="0"/>
            <a:t>Sensitivity estimation</a:t>
          </a:r>
          <a:endParaRPr lang="en-US" dirty="0"/>
        </a:p>
      </dgm:t>
    </dgm:pt>
    <dgm:pt modelId="{71E2A428-9A5E-4950-9C9A-B96F660FE26D}" type="parTrans" cxnId="{6DF7CAF9-F185-42E4-B03E-7D3511DACA84}">
      <dgm:prSet/>
      <dgm:spPr/>
      <dgm:t>
        <a:bodyPr/>
        <a:lstStyle/>
        <a:p>
          <a:endParaRPr lang="en-US"/>
        </a:p>
      </dgm:t>
    </dgm:pt>
    <dgm:pt modelId="{9E702DFC-AA92-44D5-AF8A-F5876FBA2A7A}" type="sibTrans" cxnId="{6DF7CAF9-F185-42E4-B03E-7D3511DACA84}">
      <dgm:prSet/>
      <dgm:spPr/>
      <dgm:t>
        <a:bodyPr/>
        <a:lstStyle/>
        <a:p>
          <a:endParaRPr lang="en-US"/>
        </a:p>
      </dgm:t>
    </dgm:pt>
    <dgm:pt modelId="{BFB06366-BFA2-4672-A632-89BA4F6773DD}">
      <dgm:prSet phldrT="[Text]"/>
      <dgm:spPr/>
      <dgm:t>
        <a:bodyPr/>
        <a:lstStyle/>
        <a:p>
          <a:r>
            <a:rPr lang="en-US" dirty="0" smtClean="0"/>
            <a:t>FLUKA simulation of neutron background is promising</a:t>
          </a:r>
          <a:endParaRPr lang="en-US" dirty="0"/>
        </a:p>
      </dgm:t>
    </dgm:pt>
    <dgm:pt modelId="{67E50CBD-4EF7-4175-92F7-5512BC254E9C}" type="parTrans" cxnId="{2BF70F1E-6BB0-4E0B-B7D3-BDE2C360D45B}">
      <dgm:prSet/>
      <dgm:spPr/>
      <dgm:t>
        <a:bodyPr/>
        <a:lstStyle/>
        <a:p>
          <a:endParaRPr lang="en-US"/>
        </a:p>
      </dgm:t>
    </dgm:pt>
    <dgm:pt modelId="{53BA4048-E652-4CE4-ACF6-BB6454EE99EB}" type="sibTrans" cxnId="{2BF70F1E-6BB0-4E0B-B7D3-BDE2C360D45B}">
      <dgm:prSet/>
      <dgm:spPr/>
      <dgm:t>
        <a:bodyPr/>
        <a:lstStyle/>
        <a:p>
          <a:endParaRPr lang="en-US"/>
        </a:p>
      </dgm:t>
    </dgm:pt>
    <dgm:pt modelId="{2623ECDD-CC72-42A5-BF5D-277A2689D044}">
      <dgm:prSet phldrT="[Text]"/>
      <dgm:spPr/>
      <dgm:t>
        <a:bodyPr/>
        <a:lstStyle/>
        <a:p>
          <a:r>
            <a:rPr lang="en-US" dirty="0" smtClean="0"/>
            <a:t>Competitive at low mass</a:t>
          </a:r>
          <a:endParaRPr lang="en-US" dirty="0"/>
        </a:p>
      </dgm:t>
    </dgm:pt>
    <dgm:pt modelId="{9EAA19F1-EF18-4AE9-996E-317D0A39850F}" type="parTrans" cxnId="{EE3DE50B-025A-4C14-B348-6FB8F07DDC5B}">
      <dgm:prSet/>
      <dgm:spPr/>
      <dgm:t>
        <a:bodyPr/>
        <a:lstStyle/>
        <a:p>
          <a:endParaRPr lang="en-US"/>
        </a:p>
      </dgm:t>
    </dgm:pt>
    <dgm:pt modelId="{A1DF00AB-7187-4E1D-8684-E84A27904C69}" type="sibTrans" cxnId="{EE3DE50B-025A-4C14-B348-6FB8F07DDC5B}">
      <dgm:prSet/>
      <dgm:spPr/>
      <dgm:t>
        <a:bodyPr/>
        <a:lstStyle/>
        <a:p>
          <a:endParaRPr lang="en-US"/>
        </a:p>
      </dgm:t>
    </dgm:pt>
    <dgm:pt modelId="{1C43EF8D-8196-4130-B555-ED162DECD5D7}">
      <dgm:prSet phldrT="[Text]"/>
      <dgm:spPr/>
      <dgm:t>
        <a:bodyPr/>
        <a:lstStyle/>
        <a:p>
          <a:r>
            <a:rPr lang="en-US" dirty="0" smtClean="0"/>
            <a:t>Below pion threshold (no </a:t>
          </a:r>
          <a:r>
            <a:rPr lang="el-GR" dirty="0" smtClean="0">
              <a:latin typeface="Times New Roman" panose="02020603050405020304" pitchFamily="18" charset="0"/>
              <a:cs typeface="Times New Roman" panose="02020603050405020304" pitchFamily="18" charset="0"/>
            </a:rPr>
            <a:t>ν</a:t>
          </a:r>
          <a:r>
            <a:rPr lang="en-US" dirty="0" smtClean="0"/>
            <a:t>)</a:t>
          </a:r>
          <a:endParaRPr lang="en-US" dirty="0"/>
        </a:p>
      </dgm:t>
    </dgm:pt>
    <dgm:pt modelId="{C3F0564B-F74F-446F-97FB-23F00E6F2F12}" type="parTrans" cxnId="{865B358A-F21C-434A-B0C6-AF8641AEFC9F}">
      <dgm:prSet/>
      <dgm:spPr/>
      <dgm:t>
        <a:bodyPr/>
        <a:lstStyle/>
        <a:p>
          <a:endParaRPr lang="en-US"/>
        </a:p>
      </dgm:t>
    </dgm:pt>
    <dgm:pt modelId="{F694CEFC-82B5-48B0-A392-E1AA7CD4807C}" type="sibTrans" cxnId="{865B358A-F21C-434A-B0C6-AF8641AEFC9F}">
      <dgm:prSet/>
      <dgm:spPr/>
      <dgm:t>
        <a:bodyPr/>
        <a:lstStyle/>
        <a:p>
          <a:endParaRPr lang="en-US"/>
        </a:p>
      </dgm:t>
    </dgm:pt>
    <dgm:pt modelId="{7B65CBEA-26C7-5947-98D7-AE33D605584B}">
      <dgm:prSet phldrT="[Text]"/>
      <dgm:spPr/>
      <dgm:t>
        <a:bodyPr/>
        <a:lstStyle/>
        <a:p>
          <a:r>
            <a:rPr lang="en-US" dirty="0" smtClean="0"/>
            <a:t>Plot courtesy of M. </a:t>
          </a:r>
          <a:r>
            <a:rPr lang="en-US" dirty="0" err="1" smtClean="0"/>
            <a:t>Battaglieri</a:t>
          </a:r>
          <a:endParaRPr lang="en-US" dirty="0"/>
        </a:p>
      </dgm:t>
    </dgm:pt>
    <dgm:pt modelId="{66FCBE01-FC53-B941-ACBF-8EAC666D020A}" type="parTrans" cxnId="{AE7601E5-5CFD-5B44-BC95-C67BA57F4166}">
      <dgm:prSet/>
      <dgm:spPr/>
      <dgm:t>
        <a:bodyPr/>
        <a:lstStyle/>
        <a:p>
          <a:endParaRPr lang="en-US"/>
        </a:p>
      </dgm:t>
    </dgm:pt>
    <dgm:pt modelId="{E7A892B8-43B4-B646-B3F5-CA345507B97E}" type="sibTrans" cxnId="{AE7601E5-5CFD-5B44-BC95-C67BA57F4166}">
      <dgm:prSet/>
      <dgm:spPr/>
      <dgm:t>
        <a:bodyPr/>
        <a:lstStyle/>
        <a:p>
          <a:endParaRPr lang="en-US"/>
        </a:p>
      </dgm:t>
    </dgm:pt>
    <dgm:pt modelId="{F90324A9-0C79-4BFA-A633-27EF87763620}" type="pres">
      <dgm:prSet presAssocID="{0DF9C9AC-17EF-4D0A-BDFC-E613F4CAABDE}" presName="Name0" presStyleCnt="0">
        <dgm:presLayoutVars>
          <dgm:dir/>
          <dgm:animLvl val="lvl"/>
          <dgm:resizeHandles val="exact"/>
        </dgm:presLayoutVars>
      </dgm:prSet>
      <dgm:spPr/>
      <dgm:t>
        <a:bodyPr/>
        <a:lstStyle/>
        <a:p>
          <a:endParaRPr lang="en-US"/>
        </a:p>
      </dgm:t>
    </dgm:pt>
    <dgm:pt modelId="{B9DDBD4B-EC58-4FF0-A587-E443875BF9DB}" type="pres">
      <dgm:prSet presAssocID="{141F6A5E-94DC-4C01-9DD8-9729E6382904}" presName="composite" presStyleCnt="0"/>
      <dgm:spPr/>
    </dgm:pt>
    <dgm:pt modelId="{A4D2F060-3B6B-4D87-92A5-E4863A2D76DE}" type="pres">
      <dgm:prSet presAssocID="{141F6A5E-94DC-4C01-9DD8-9729E6382904}" presName="parTx" presStyleLbl="alignNode1" presStyleIdx="0" presStyleCnt="2">
        <dgm:presLayoutVars>
          <dgm:chMax val="0"/>
          <dgm:chPref val="0"/>
          <dgm:bulletEnabled val="1"/>
        </dgm:presLayoutVars>
      </dgm:prSet>
      <dgm:spPr/>
      <dgm:t>
        <a:bodyPr/>
        <a:lstStyle/>
        <a:p>
          <a:endParaRPr lang="en-US"/>
        </a:p>
      </dgm:t>
    </dgm:pt>
    <dgm:pt modelId="{9FDB4F5A-6D89-4B7D-BA0F-7B7040F50ACC}" type="pres">
      <dgm:prSet presAssocID="{141F6A5E-94DC-4C01-9DD8-9729E6382904}" presName="desTx" presStyleLbl="alignAccFollowNode1" presStyleIdx="0" presStyleCnt="2">
        <dgm:presLayoutVars>
          <dgm:bulletEnabled val="1"/>
        </dgm:presLayoutVars>
      </dgm:prSet>
      <dgm:spPr/>
      <dgm:t>
        <a:bodyPr/>
        <a:lstStyle/>
        <a:p>
          <a:endParaRPr lang="en-US"/>
        </a:p>
      </dgm:t>
    </dgm:pt>
    <dgm:pt modelId="{5FCC7ED7-A79E-4EEB-9319-2F6CD5FA23D3}" type="pres">
      <dgm:prSet presAssocID="{6ED31592-87ED-4131-8CC7-FC6DBBBEF115}" presName="space" presStyleCnt="0"/>
      <dgm:spPr/>
    </dgm:pt>
    <dgm:pt modelId="{76A3BA14-ADD2-4260-BE68-F3779671380C}" type="pres">
      <dgm:prSet presAssocID="{F6166786-CB46-4BCD-AC58-6E6BACA990D9}" presName="composite" presStyleCnt="0"/>
      <dgm:spPr/>
    </dgm:pt>
    <dgm:pt modelId="{2A91D31A-D397-4A00-965E-C8BBD527DB29}" type="pres">
      <dgm:prSet presAssocID="{F6166786-CB46-4BCD-AC58-6E6BACA990D9}" presName="parTx" presStyleLbl="alignNode1" presStyleIdx="1" presStyleCnt="2">
        <dgm:presLayoutVars>
          <dgm:chMax val="0"/>
          <dgm:chPref val="0"/>
          <dgm:bulletEnabled val="1"/>
        </dgm:presLayoutVars>
      </dgm:prSet>
      <dgm:spPr/>
      <dgm:t>
        <a:bodyPr/>
        <a:lstStyle/>
        <a:p>
          <a:endParaRPr lang="en-US"/>
        </a:p>
      </dgm:t>
    </dgm:pt>
    <dgm:pt modelId="{1C969073-3C55-43C3-A758-8A98F6395E26}" type="pres">
      <dgm:prSet presAssocID="{F6166786-CB46-4BCD-AC58-6E6BACA990D9}" presName="desTx" presStyleLbl="alignAccFollowNode1" presStyleIdx="1" presStyleCnt="2">
        <dgm:presLayoutVars>
          <dgm:bulletEnabled val="1"/>
        </dgm:presLayoutVars>
      </dgm:prSet>
      <dgm:spPr/>
      <dgm:t>
        <a:bodyPr/>
        <a:lstStyle/>
        <a:p>
          <a:endParaRPr lang="en-US"/>
        </a:p>
      </dgm:t>
    </dgm:pt>
  </dgm:ptLst>
  <dgm:cxnLst>
    <dgm:cxn modelId="{EE3DE50B-025A-4C14-B348-6FB8F07DDC5B}" srcId="{F6166786-CB46-4BCD-AC58-6E6BACA990D9}" destId="{2623ECDD-CC72-42A5-BF5D-277A2689D044}" srcOrd="0" destOrd="0" parTransId="{9EAA19F1-EF18-4AE9-996E-317D0A39850F}" sibTransId="{A1DF00AB-7187-4E1D-8684-E84A27904C69}"/>
    <dgm:cxn modelId="{38B12E2F-9BB2-4554-9B81-A6990F944876}" type="presOf" srcId="{1C43EF8D-8196-4130-B555-ED162DECD5D7}" destId="{9FDB4F5A-6D89-4B7D-BA0F-7B7040F50ACC}" srcOrd="0" destOrd="1" presId="urn:microsoft.com/office/officeart/2005/8/layout/hList1"/>
    <dgm:cxn modelId="{6DF7CAF9-F185-42E4-B03E-7D3511DACA84}" srcId="{0DF9C9AC-17EF-4D0A-BDFC-E613F4CAABDE}" destId="{F6166786-CB46-4BCD-AC58-6E6BACA990D9}" srcOrd="1" destOrd="0" parTransId="{71E2A428-9A5E-4950-9C9A-B96F660FE26D}" sibTransId="{9E702DFC-AA92-44D5-AF8A-F5876FBA2A7A}"/>
    <dgm:cxn modelId="{8E22258A-A3E6-4B84-BD29-EED8A23B429B}" type="presOf" srcId="{0DF9C9AC-17EF-4D0A-BDFC-E613F4CAABDE}" destId="{F90324A9-0C79-4BFA-A633-27EF87763620}" srcOrd="0" destOrd="0" presId="urn:microsoft.com/office/officeart/2005/8/layout/hList1"/>
    <dgm:cxn modelId="{865B358A-F21C-434A-B0C6-AF8641AEFC9F}" srcId="{141F6A5E-94DC-4C01-9DD8-9729E6382904}" destId="{1C43EF8D-8196-4130-B555-ED162DECD5D7}" srcOrd="1" destOrd="0" parTransId="{C3F0564B-F74F-446F-97FB-23F00E6F2F12}" sibTransId="{F694CEFC-82B5-48B0-A392-E1AA7CD4807C}"/>
    <dgm:cxn modelId="{863D345A-9936-44C5-9744-27FAE80A35B5}" type="presOf" srcId="{141F6A5E-94DC-4C01-9DD8-9729E6382904}" destId="{A4D2F060-3B6B-4D87-92A5-E4863A2D76DE}" srcOrd="0" destOrd="0" presId="urn:microsoft.com/office/officeart/2005/8/layout/hList1"/>
    <dgm:cxn modelId="{B2F1F5C4-3CDC-4BF3-9788-618F9CE2AF44}" type="presOf" srcId="{F6166786-CB46-4BCD-AC58-6E6BACA990D9}" destId="{2A91D31A-D397-4A00-965E-C8BBD527DB29}" srcOrd="0" destOrd="0" presId="urn:microsoft.com/office/officeart/2005/8/layout/hList1"/>
    <dgm:cxn modelId="{1FF6C295-BC68-41E5-B110-52FABA905A42}" type="presOf" srcId="{BFB06366-BFA2-4672-A632-89BA4F6773DD}" destId="{9FDB4F5A-6D89-4B7D-BA0F-7B7040F50ACC}" srcOrd="0" destOrd="0" presId="urn:microsoft.com/office/officeart/2005/8/layout/hList1"/>
    <dgm:cxn modelId="{74967B5A-1557-4097-9CCB-3EDC0702E0CA}" srcId="{0DF9C9AC-17EF-4D0A-BDFC-E613F4CAABDE}" destId="{141F6A5E-94DC-4C01-9DD8-9729E6382904}" srcOrd="0" destOrd="0" parTransId="{821D2AF6-9690-40A6-A5E8-6AEC2A63D183}" sibTransId="{6ED31592-87ED-4131-8CC7-FC6DBBBEF115}"/>
    <dgm:cxn modelId="{AE7601E5-5CFD-5B44-BC95-C67BA57F4166}" srcId="{F6166786-CB46-4BCD-AC58-6E6BACA990D9}" destId="{7B65CBEA-26C7-5947-98D7-AE33D605584B}" srcOrd="1" destOrd="0" parTransId="{66FCBE01-FC53-B941-ACBF-8EAC666D020A}" sibTransId="{E7A892B8-43B4-B646-B3F5-CA345507B97E}"/>
    <dgm:cxn modelId="{CEAECC16-6EA8-4CED-9CEF-D9ADC44C37DB}" type="presOf" srcId="{2623ECDD-CC72-42A5-BF5D-277A2689D044}" destId="{1C969073-3C55-43C3-A758-8A98F6395E26}" srcOrd="0" destOrd="0" presId="urn:microsoft.com/office/officeart/2005/8/layout/hList1"/>
    <dgm:cxn modelId="{6BC4704F-4DE1-40AF-A6C2-E05A406D9CF5}" type="presOf" srcId="{7B65CBEA-26C7-5947-98D7-AE33D605584B}" destId="{1C969073-3C55-43C3-A758-8A98F6395E26}" srcOrd="0" destOrd="1" presId="urn:microsoft.com/office/officeart/2005/8/layout/hList1"/>
    <dgm:cxn modelId="{2BF70F1E-6BB0-4E0B-B7D3-BDE2C360D45B}" srcId="{141F6A5E-94DC-4C01-9DD8-9729E6382904}" destId="{BFB06366-BFA2-4672-A632-89BA4F6773DD}" srcOrd="0" destOrd="0" parTransId="{67E50CBD-4EF7-4175-92F7-5512BC254E9C}" sibTransId="{53BA4048-E652-4CE4-ACF6-BB6454EE99EB}"/>
    <dgm:cxn modelId="{D45F4F66-3B6D-4E93-AE56-425B6ED8A4A5}" type="presParOf" srcId="{F90324A9-0C79-4BFA-A633-27EF87763620}" destId="{B9DDBD4B-EC58-4FF0-A587-E443875BF9DB}" srcOrd="0" destOrd="0" presId="urn:microsoft.com/office/officeart/2005/8/layout/hList1"/>
    <dgm:cxn modelId="{CF1DA047-ED08-42C5-8AEC-B7D696A34953}" type="presParOf" srcId="{B9DDBD4B-EC58-4FF0-A587-E443875BF9DB}" destId="{A4D2F060-3B6B-4D87-92A5-E4863A2D76DE}" srcOrd="0" destOrd="0" presId="urn:microsoft.com/office/officeart/2005/8/layout/hList1"/>
    <dgm:cxn modelId="{5553BC55-6073-452E-85C3-22192A8687F4}" type="presParOf" srcId="{B9DDBD4B-EC58-4FF0-A587-E443875BF9DB}" destId="{9FDB4F5A-6D89-4B7D-BA0F-7B7040F50ACC}" srcOrd="1" destOrd="0" presId="urn:microsoft.com/office/officeart/2005/8/layout/hList1"/>
    <dgm:cxn modelId="{A48C3283-0D85-4AEC-B369-654A6DFA07C1}" type="presParOf" srcId="{F90324A9-0C79-4BFA-A633-27EF87763620}" destId="{5FCC7ED7-A79E-4EEB-9319-2F6CD5FA23D3}" srcOrd="1" destOrd="0" presId="urn:microsoft.com/office/officeart/2005/8/layout/hList1"/>
    <dgm:cxn modelId="{7078B0C0-AC00-4084-B466-32B2D4D77772}" type="presParOf" srcId="{F90324A9-0C79-4BFA-A633-27EF87763620}" destId="{76A3BA14-ADD2-4260-BE68-F3779671380C}" srcOrd="2" destOrd="0" presId="urn:microsoft.com/office/officeart/2005/8/layout/hList1"/>
    <dgm:cxn modelId="{11B0E09B-FDA1-414B-B50A-023A3D2FEE5A}" type="presParOf" srcId="{76A3BA14-ADD2-4260-BE68-F3779671380C}" destId="{2A91D31A-D397-4A00-965E-C8BBD527DB29}" srcOrd="0" destOrd="0" presId="urn:microsoft.com/office/officeart/2005/8/layout/hList1"/>
    <dgm:cxn modelId="{D1EA4313-F03C-4A7B-914E-2FE593F67EFB}" type="presParOf" srcId="{76A3BA14-ADD2-4260-BE68-F3779671380C}" destId="{1C969073-3C55-43C3-A758-8A98F6395E2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28A6B1-9114-4A4F-9E48-A148AD7E30B7}"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en-US"/>
        </a:p>
      </dgm:t>
    </dgm:pt>
    <dgm:pt modelId="{017DB6F2-6EEB-4F43-B2B7-BE67B0D9CF1B}">
      <dgm:prSet phldrT="[Text]"/>
      <dgm:spPr/>
      <dgm:t>
        <a:bodyPr/>
        <a:lstStyle/>
        <a:p>
          <a:r>
            <a:rPr lang="en-US" dirty="0" smtClean="0"/>
            <a:t>Internal Gas Target</a:t>
          </a:r>
          <a:endParaRPr lang="en-US" dirty="0"/>
        </a:p>
      </dgm:t>
    </dgm:pt>
    <dgm:pt modelId="{8E9BE19A-BC21-4853-9918-6B6C05CFD2B2}" type="parTrans" cxnId="{B622961A-24BF-49C3-BC0A-12C5058A78FA}">
      <dgm:prSet/>
      <dgm:spPr/>
      <dgm:t>
        <a:bodyPr/>
        <a:lstStyle/>
        <a:p>
          <a:endParaRPr lang="en-US"/>
        </a:p>
      </dgm:t>
    </dgm:pt>
    <dgm:pt modelId="{55882AB3-CBDB-4937-9806-9E78EF8E7CF4}" type="sibTrans" cxnId="{B622961A-24BF-49C3-BC0A-12C5058A78FA}">
      <dgm:prSet/>
      <dgm:spPr/>
      <dgm:t>
        <a:bodyPr/>
        <a:lstStyle/>
        <a:p>
          <a:endParaRPr lang="en-US"/>
        </a:p>
      </dgm:t>
    </dgm:pt>
    <dgm:pt modelId="{50B69704-F349-4192-9C0D-2FCF1BF40993}">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solidFill>
                <a:srgbClr val="FF0000"/>
              </a:solidFill>
            </a:rPr>
            <a:t>T</a:t>
          </a:r>
          <a:r>
            <a:rPr lang="en-US" dirty="0" smtClean="0"/>
            <a:t>win </a:t>
          </a:r>
          <a:r>
            <a:rPr lang="en-US" dirty="0" err="1" smtClean="0">
              <a:solidFill>
                <a:srgbClr val="FF0000"/>
              </a:solidFill>
            </a:rPr>
            <a:t>AR</a:t>
          </a:r>
          <a:r>
            <a:rPr lang="en-US" dirty="0" err="1" smtClean="0"/>
            <a:t>m</a:t>
          </a:r>
          <a:r>
            <a:rPr lang="en-US" dirty="0" smtClean="0"/>
            <a:t> </a:t>
          </a:r>
          <a:r>
            <a:rPr lang="en-US" dirty="0" err="1" smtClean="0">
              <a:solidFill>
                <a:srgbClr val="FF0000"/>
              </a:solidFill>
            </a:rPr>
            <a:t>DI</a:t>
          </a:r>
          <a:r>
            <a:rPr lang="en-US" dirty="0" err="1" smtClean="0"/>
            <a:t>pole</a:t>
          </a:r>
          <a:r>
            <a:rPr lang="en-US" dirty="0" smtClean="0"/>
            <a:t> </a:t>
          </a:r>
          <a:r>
            <a:rPr lang="en-US" dirty="0" smtClean="0">
              <a:solidFill>
                <a:srgbClr val="FF0000"/>
              </a:solidFill>
            </a:rPr>
            <a:t>S</a:t>
          </a:r>
          <a:r>
            <a:rPr lang="en-US" dirty="0" smtClean="0"/>
            <a:t>pectrometer</a:t>
          </a:r>
          <a:endParaRPr lang="en-US" dirty="0"/>
        </a:p>
      </dgm:t>
    </dgm:pt>
    <dgm:pt modelId="{68D12007-DE2A-49A6-B3F6-4DC8DD3076FD}" type="parTrans" cxnId="{72019A09-235D-4C40-994E-A92A6B95A10A}">
      <dgm:prSet/>
      <dgm:spPr/>
      <dgm:t>
        <a:bodyPr/>
        <a:lstStyle/>
        <a:p>
          <a:endParaRPr lang="en-US"/>
        </a:p>
      </dgm:t>
    </dgm:pt>
    <dgm:pt modelId="{1283B280-D661-4BF8-9766-199C6D029012}" type="sibTrans" cxnId="{72019A09-235D-4C40-994E-A92A6B95A10A}">
      <dgm:prSet/>
      <dgm:spPr/>
      <dgm:t>
        <a:bodyPr/>
        <a:lstStyle/>
        <a:p>
          <a:endParaRPr lang="en-US"/>
        </a:p>
      </dgm:t>
    </dgm:pt>
    <dgm:pt modelId="{28122BB2-A1E7-481D-B0ED-E5C0481E148E}">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smtClean="0"/>
            <a:t>Focal Plane Detectors</a:t>
          </a:r>
          <a:endParaRPr lang="en-US" dirty="0"/>
        </a:p>
      </dgm:t>
    </dgm:pt>
    <dgm:pt modelId="{AEC3F747-B919-41BF-B21A-2B246E0A4924}" type="parTrans" cxnId="{B860FD66-B753-4C4B-B025-7734B8962DF2}">
      <dgm:prSet/>
      <dgm:spPr/>
      <dgm:t>
        <a:bodyPr/>
        <a:lstStyle/>
        <a:p>
          <a:endParaRPr lang="en-US"/>
        </a:p>
      </dgm:t>
    </dgm:pt>
    <dgm:pt modelId="{06643DD0-01A7-4895-8695-5B6C8602ACA9}" type="sibTrans" cxnId="{B860FD66-B753-4C4B-B025-7734B8962DF2}">
      <dgm:prSet/>
      <dgm:spPr/>
      <dgm:t>
        <a:bodyPr/>
        <a:lstStyle/>
        <a:p>
          <a:endParaRPr lang="en-US"/>
        </a:p>
      </dgm:t>
    </dgm:pt>
    <dgm:pt modelId="{5BB7DEBB-1DF8-4B61-9E6D-F33EA8618AD1}" type="pres">
      <dgm:prSet presAssocID="{4928A6B1-9114-4A4F-9E48-A148AD7E30B7}" presName="diagram" presStyleCnt="0">
        <dgm:presLayoutVars>
          <dgm:dir/>
          <dgm:resizeHandles val="exact"/>
        </dgm:presLayoutVars>
      </dgm:prSet>
      <dgm:spPr/>
      <dgm:t>
        <a:bodyPr/>
        <a:lstStyle/>
        <a:p>
          <a:endParaRPr lang="en-US"/>
        </a:p>
      </dgm:t>
    </dgm:pt>
    <dgm:pt modelId="{94EB651A-7B76-4D2E-AB64-B2E8B57EBB92}" type="pres">
      <dgm:prSet presAssocID="{017DB6F2-6EEB-4F43-B2B7-BE67B0D9CF1B}" presName="node" presStyleLbl="node1" presStyleIdx="0" presStyleCnt="3">
        <dgm:presLayoutVars>
          <dgm:bulletEnabled val="1"/>
        </dgm:presLayoutVars>
      </dgm:prSet>
      <dgm:spPr/>
      <dgm:t>
        <a:bodyPr/>
        <a:lstStyle/>
        <a:p>
          <a:endParaRPr lang="en-US"/>
        </a:p>
      </dgm:t>
    </dgm:pt>
    <dgm:pt modelId="{A558A588-79FD-4953-9767-8EBA9DA5FF4A}" type="pres">
      <dgm:prSet presAssocID="{55882AB3-CBDB-4937-9806-9E78EF8E7CF4}" presName="sibTrans" presStyleCnt="0"/>
      <dgm:spPr/>
      <dgm:t>
        <a:bodyPr/>
        <a:lstStyle/>
        <a:p>
          <a:endParaRPr lang="en-US"/>
        </a:p>
      </dgm:t>
    </dgm:pt>
    <dgm:pt modelId="{14DD4373-94E7-4466-9B53-C2528C5C475C}" type="pres">
      <dgm:prSet presAssocID="{50B69704-F349-4192-9C0D-2FCF1BF40993}" presName="node" presStyleLbl="node1" presStyleIdx="1" presStyleCnt="3">
        <dgm:presLayoutVars>
          <dgm:bulletEnabled val="1"/>
        </dgm:presLayoutVars>
      </dgm:prSet>
      <dgm:spPr/>
      <dgm:t>
        <a:bodyPr/>
        <a:lstStyle/>
        <a:p>
          <a:endParaRPr lang="en-US"/>
        </a:p>
      </dgm:t>
    </dgm:pt>
    <dgm:pt modelId="{43E2F7DB-5850-4557-BC91-CC09454B2765}" type="pres">
      <dgm:prSet presAssocID="{1283B280-D661-4BF8-9766-199C6D029012}" presName="sibTrans" presStyleCnt="0"/>
      <dgm:spPr/>
    </dgm:pt>
    <dgm:pt modelId="{DD5F7632-0930-41F8-A265-AD23896985F1}" type="pres">
      <dgm:prSet presAssocID="{28122BB2-A1E7-481D-B0ED-E5C0481E148E}" presName="node" presStyleLbl="node1" presStyleIdx="2" presStyleCnt="3">
        <dgm:presLayoutVars>
          <dgm:bulletEnabled val="1"/>
        </dgm:presLayoutVars>
      </dgm:prSet>
      <dgm:spPr/>
      <dgm:t>
        <a:bodyPr/>
        <a:lstStyle/>
        <a:p>
          <a:endParaRPr lang="en-US"/>
        </a:p>
      </dgm:t>
    </dgm:pt>
  </dgm:ptLst>
  <dgm:cxnLst>
    <dgm:cxn modelId="{B39C0500-7535-4138-AA7A-938C6A7D91DD}" type="presOf" srcId="{28122BB2-A1E7-481D-B0ED-E5C0481E148E}" destId="{DD5F7632-0930-41F8-A265-AD23896985F1}" srcOrd="0" destOrd="0" presId="urn:microsoft.com/office/officeart/2005/8/layout/default"/>
    <dgm:cxn modelId="{72019A09-235D-4C40-994E-A92A6B95A10A}" srcId="{4928A6B1-9114-4A4F-9E48-A148AD7E30B7}" destId="{50B69704-F349-4192-9C0D-2FCF1BF40993}" srcOrd="1" destOrd="0" parTransId="{68D12007-DE2A-49A6-B3F6-4DC8DD3076FD}" sibTransId="{1283B280-D661-4BF8-9766-199C6D029012}"/>
    <dgm:cxn modelId="{B860FD66-B753-4C4B-B025-7734B8962DF2}" srcId="{4928A6B1-9114-4A4F-9E48-A148AD7E30B7}" destId="{28122BB2-A1E7-481D-B0ED-E5C0481E148E}" srcOrd="2" destOrd="0" parTransId="{AEC3F747-B919-41BF-B21A-2B246E0A4924}" sibTransId="{06643DD0-01A7-4895-8695-5B6C8602ACA9}"/>
    <dgm:cxn modelId="{6859DFA3-2F0C-4DFA-A25A-59A652816D62}" type="presOf" srcId="{50B69704-F349-4192-9C0D-2FCF1BF40993}" destId="{14DD4373-94E7-4466-9B53-C2528C5C475C}" srcOrd="0" destOrd="0" presId="urn:microsoft.com/office/officeart/2005/8/layout/default"/>
    <dgm:cxn modelId="{7ABDE5E9-54C9-4112-BD04-C4946BF0CC5E}" type="presOf" srcId="{4928A6B1-9114-4A4F-9E48-A148AD7E30B7}" destId="{5BB7DEBB-1DF8-4B61-9E6D-F33EA8618AD1}" srcOrd="0" destOrd="0" presId="urn:microsoft.com/office/officeart/2005/8/layout/default"/>
    <dgm:cxn modelId="{944CA16F-930D-4D04-A033-BE5B25E08139}" type="presOf" srcId="{017DB6F2-6EEB-4F43-B2B7-BE67B0D9CF1B}" destId="{94EB651A-7B76-4D2E-AB64-B2E8B57EBB92}" srcOrd="0" destOrd="0" presId="urn:microsoft.com/office/officeart/2005/8/layout/default"/>
    <dgm:cxn modelId="{B622961A-24BF-49C3-BC0A-12C5058A78FA}" srcId="{4928A6B1-9114-4A4F-9E48-A148AD7E30B7}" destId="{017DB6F2-6EEB-4F43-B2B7-BE67B0D9CF1B}" srcOrd="0" destOrd="0" parTransId="{8E9BE19A-BC21-4853-9918-6B6C05CFD2B2}" sibTransId="{55882AB3-CBDB-4937-9806-9E78EF8E7CF4}"/>
    <dgm:cxn modelId="{401DA0AE-0F9B-4986-9A2D-2B45D9DF56CD}" type="presParOf" srcId="{5BB7DEBB-1DF8-4B61-9E6D-F33EA8618AD1}" destId="{94EB651A-7B76-4D2E-AB64-B2E8B57EBB92}" srcOrd="0" destOrd="0" presId="urn:microsoft.com/office/officeart/2005/8/layout/default"/>
    <dgm:cxn modelId="{01AE9F93-399C-4E62-BA07-FC3A2A11C24C}" type="presParOf" srcId="{5BB7DEBB-1DF8-4B61-9E6D-F33EA8618AD1}" destId="{A558A588-79FD-4953-9767-8EBA9DA5FF4A}" srcOrd="1" destOrd="0" presId="urn:microsoft.com/office/officeart/2005/8/layout/default"/>
    <dgm:cxn modelId="{55567430-587F-4878-AE34-E9FA440CB7E3}" type="presParOf" srcId="{5BB7DEBB-1DF8-4B61-9E6D-F33EA8618AD1}" destId="{14DD4373-94E7-4466-9B53-C2528C5C475C}" srcOrd="2" destOrd="0" presId="urn:microsoft.com/office/officeart/2005/8/layout/default"/>
    <dgm:cxn modelId="{7D6D277C-DF75-4137-B084-363635A8B2D2}" type="presParOf" srcId="{5BB7DEBB-1DF8-4B61-9E6D-F33EA8618AD1}" destId="{43E2F7DB-5850-4557-BC91-CC09454B2765}" srcOrd="3" destOrd="0" presId="urn:microsoft.com/office/officeart/2005/8/layout/default"/>
    <dgm:cxn modelId="{6BBB2C65-2BB9-4F76-964E-AFCFE74B71D3}" type="presParOf" srcId="{5BB7DEBB-1DF8-4B61-9E6D-F33EA8618AD1}" destId="{DD5F7632-0930-41F8-A265-AD23896985F1}"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8C2D7E-4743-4845-A302-58B6D11EBE43}"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FFC73839-E21C-4139-ACC0-D1A04E35F6E5}">
      <dgm:prSet phldrT="[Text]"/>
      <dgm:spPr/>
      <dgm:t>
        <a:bodyPr/>
        <a:lstStyle/>
        <a:p>
          <a:r>
            <a:rPr lang="en-US" dirty="0" smtClean="0"/>
            <a:t>Recirculating beam</a:t>
          </a:r>
          <a:endParaRPr lang="en-US" dirty="0"/>
        </a:p>
      </dgm:t>
    </dgm:pt>
    <dgm:pt modelId="{FDAAE00C-0891-4C6B-B86F-6194F8F2E469}" type="parTrans" cxnId="{CB9D3DBE-5479-4959-ADF5-AB5D9FC40C73}">
      <dgm:prSet/>
      <dgm:spPr/>
      <dgm:t>
        <a:bodyPr/>
        <a:lstStyle/>
        <a:p>
          <a:endParaRPr lang="en-US"/>
        </a:p>
      </dgm:t>
    </dgm:pt>
    <dgm:pt modelId="{F05BF5AF-DE9A-4602-9979-D3DF54CFC3C3}" type="sibTrans" cxnId="{CB9D3DBE-5479-4959-ADF5-AB5D9FC40C73}">
      <dgm:prSet/>
      <dgm:spPr/>
      <dgm:t>
        <a:bodyPr/>
        <a:lstStyle/>
        <a:p>
          <a:endParaRPr lang="en-US"/>
        </a:p>
      </dgm:t>
    </dgm:pt>
    <dgm:pt modelId="{8AAE0602-B89C-409F-AF68-101CE9319624}">
      <dgm:prSet phldrT="[Text]"/>
      <dgm:spPr/>
      <dgm:t>
        <a:bodyPr/>
        <a:lstStyle/>
        <a:p>
          <a:r>
            <a:rPr lang="en-US" dirty="0" smtClean="0"/>
            <a:t>Windowless target</a:t>
          </a:r>
          <a:endParaRPr lang="en-US" dirty="0"/>
        </a:p>
      </dgm:t>
    </dgm:pt>
    <dgm:pt modelId="{6BC7590A-7698-44A1-B6E2-92F93F2EA4FD}" type="parTrans" cxnId="{FE571308-FBF0-4DD7-94B4-58AFE2F0A24A}">
      <dgm:prSet/>
      <dgm:spPr/>
      <dgm:t>
        <a:bodyPr/>
        <a:lstStyle/>
        <a:p>
          <a:endParaRPr lang="en-US"/>
        </a:p>
      </dgm:t>
    </dgm:pt>
    <dgm:pt modelId="{E939E92F-1445-4A16-B147-76ECD9CA0D85}" type="sibTrans" cxnId="{FE571308-FBF0-4DD7-94B4-58AFE2F0A24A}">
      <dgm:prSet/>
      <dgm:spPr/>
      <dgm:t>
        <a:bodyPr/>
        <a:lstStyle/>
        <a:p>
          <a:endParaRPr lang="en-US"/>
        </a:p>
      </dgm:t>
    </dgm:pt>
    <mc:AlternateContent xmlns:mc="http://schemas.openxmlformats.org/markup-compatibility/2006" xmlns:a14="http://schemas.microsoft.com/office/drawing/2010/main">
      <mc:Choice Requires="a14">
        <dgm:pt modelId="{6CE7751F-D0DE-4DBF-9EE6-1FB9A73FC224}">
          <dgm:prSet phldrT="[Text]"/>
          <dgm:spPr/>
          <dgm: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𝑏</m:t>
                        </m:r>
                      </m:sub>
                    </m:sSub>
                    <m:r>
                      <a:rPr lang="en-US" b="0" i="1" smtClean="0">
                        <a:latin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𝑙</m:t>
                        </m:r>
                      </m:e>
                      <m:sub>
                        <m:r>
                          <a:rPr lang="en-US" b="0" i="1" smtClean="0">
                            <a:latin typeface="Cambria Math" panose="02040503050406030204" pitchFamily="18" charset="0"/>
                            <a:ea typeface="Cambria Math" panose="02040503050406030204" pitchFamily="18" charset="0"/>
                          </a:rPr>
                          <m:t>𝑡</m:t>
                        </m:r>
                      </m:sub>
                    </m:sSub>
                  </m:oMath>
                </m:oMathPara>
              </a14:m>
              <a:endParaRPr lang="en-US" dirty="0"/>
            </a:p>
          </dgm:t>
        </dgm:pt>
      </mc:Choice>
      <mc:Fallback xmlns="">
        <dgm:pt modelId="{6CE7751F-D0DE-4DBF-9EE6-1FB9A73FC224}">
          <dgm:prSet phldrT="[Text]"/>
          <dgm:spPr/>
          <dgm:t>
            <a:bodyPr/>
            <a:lstStyle/>
            <a:p>
              <a:r>
                <a:rPr lang="en-US" b="0" i="0" smtClean="0">
                  <a:latin typeface="Cambria Math" panose="02040503050406030204" pitchFamily="18" charset="0"/>
                </a:rPr>
                <a:t>𝐿</a:t>
              </a:r>
              <a:r>
                <a:rPr lang="en-US" b="0" i="0" smtClean="0">
                  <a:latin typeface="Cambria Math" panose="02040503050406030204" pitchFamily="18" charset="0"/>
                  <a:ea typeface="Cambria Math" panose="02040503050406030204" pitchFamily="18" charset="0"/>
                </a:rPr>
                <a:t>≅</a:t>
              </a:r>
              <a:r>
                <a:rPr lang="en-US" b="0" i="0" smtClean="0">
                  <a:latin typeface="Cambria Math" panose="02040503050406030204" pitchFamily="18" charset="0"/>
                </a:rPr>
                <a:t>𝐼_𝑏∗ </a:t>
              </a:r>
              <a:r>
                <a:rPr lang="en-US" b="0" i="0" smtClean="0">
                  <a:latin typeface="Cambria Math" panose="02040503050406030204" pitchFamily="18" charset="0"/>
                  <a:ea typeface="Cambria Math" panose="02040503050406030204" pitchFamily="18" charset="0"/>
                </a:rPr>
                <a:t>𝜌_𝑡∗𝑙_𝑡</a:t>
              </a:r>
              <a:endParaRPr lang="en-US" dirty="0"/>
            </a:p>
          </dgm:t>
        </dgm:pt>
      </mc:Fallback>
    </mc:AlternateContent>
    <dgm:pt modelId="{EBD154FB-3F23-49D4-AD5B-103291113190}" type="parTrans" cxnId="{A9604019-A0C5-4CA1-A72E-50EB7D0E08C9}">
      <dgm:prSet/>
      <dgm:spPr/>
      <dgm:t>
        <a:bodyPr/>
        <a:lstStyle/>
        <a:p>
          <a:endParaRPr lang="en-US"/>
        </a:p>
      </dgm:t>
    </dgm:pt>
    <dgm:pt modelId="{E50DFE1D-1435-4CF7-8FF5-B3CCCF9B63C7}" type="sibTrans" cxnId="{A9604019-A0C5-4CA1-A72E-50EB7D0E08C9}">
      <dgm:prSet/>
      <dgm:spPr/>
      <dgm:t>
        <a:bodyPr/>
        <a:lstStyle/>
        <a:p>
          <a:endParaRPr lang="en-US"/>
        </a:p>
      </dgm:t>
    </dgm:pt>
    <dgm:pt modelId="{CC6508F3-D123-4DEF-9494-391790927FB2}">
      <dgm:prSet phldrT="[Text]"/>
      <dgm:spPr/>
      <dgm:t>
        <a:bodyPr/>
        <a:lstStyle/>
        <a:p>
          <a:r>
            <a:rPr lang="en-US" dirty="0" smtClean="0"/>
            <a:t>Thin target required to recapture the beam</a:t>
          </a:r>
          <a:endParaRPr lang="en-US" dirty="0"/>
        </a:p>
      </dgm:t>
    </dgm:pt>
    <dgm:pt modelId="{2ACA0F44-C7D2-4E79-A74F-AA991202B2E0}" type="parTrans" cxnId="{7968E888-C736-4D8F-A831-3E25931C11F2}">
      <dgm:prSet/>
      <dgm:spPr/>
      <dgm:t>
        <a:bodyPr/>
        <a:lstStyle/>
        <a:p>
          <a:endParaRPr lang="en-US"/>
        </a:p>
      </dgm:t>
    </dgm:pt>
    <dgm:pt modelId="{4CD5A831-E45E-495A-AC38-30F95D40E608}" type="sibTrans" cxnId="{7968E888-C736-4D8F-A831-3E25931C11F2}">
      <dgm:prSet/>
      <dgm:spPr/>
      <dgm:t>
        <a:bodyPr/>
        <a:lstStyle/>
        <a:p>
          <a:endParaRPr lang="en-US"/>
        </a:p>
      </dgm:t>
    </dgm:pt>
    <dgm:pt modelId="{DE1225C7-5A7D-49D0-8701-42729C5F5ACB}">
      <dgm:prSet phldrT="[Text]"/>
      <dgm:spPr/>
      <dgm:t>
        <a:bodyPr/>
        <a:lstStyle/>
        <a:p>
          <a:r>
            <a:rPr lang="en-US" dirty="0" smtClean="0"/>
            <a:t>Max energy loss O(10</a:t>
          </a:r>
          <a:r>
            <a:rPr lang="en-US" baseline="30000" dirty="0" smtClean="0"/>
            <a:t>-3</a:t>
          </a:r>
          <a:r>
            <a:rPr lang="en-US" dirty="0" smtClean="0"/>
            <a:t>)</a:t>
          </a:r>
          <a:endParaRPr lang="en-US" dirty="0"/>
        </a:p>
      </dgm:t>
    </dgm:pt>
    <dgm:pt modelId="{079E4C50-9F76-4A7E-B1CD-26A4C5F2AA75}" type="parTrans" cxnId="{403B79C3-9544-4009-8C54-657C7281EB85}">
      <dgm:prSet/>
      <dgm:spPr/>
      <dgm:t>
        <a:bodyPr/>
        <a:lstStyle/>
        <a:p>
          <a:endParaRPr lang="en-US"/>
        </a:p>
      </dgm:t>
    </dgm:pt>
    <dgm:pt modelId="{EC22F116-4685-4507-99DC-4503A3BD47AD}" type="sibTrans" cxnId="{403B79C3-9544-4009-8C54-657C7281EB85}">
      <dgm:prSet/>
      <dgm:spPr/>
      <dgm:t>
        <a:bodyPr/>
        <a:lstStyle/>
        <a:p>
          <a:endParaRPr lang="en-US"/>
        </a:p>
      </dgm:t>
    </dgm:pt>
    <dgm:pt modelId="{0C2FF8A8-58BF-4CD6-BBC6-C5ECF7F40097}">
      <dgm:prSet phldrT="[Text]"/>
      <dgm:spPr/>
      <dgm:t>
        <a:bodyPr/>
        <a:lstStyle/>
        <a:p>
          <a:r>
            <a:rPr lang="en-US" dirty="0" smtClean="0"/>
            <a:t>Minimize background interaction</a:t>
          </a:r>
          <a:endParaRPr lang="en-US" dirty="0"/>
        </a:p>
      </dgm:t>
    </dgm:pt>
    <dgm:pt modelId="{73DCF618-C0ED-4E75-99FA-4C39276DC7A1}" type="parTrans" cxnId="{4532B37C-E446-4C78-B941-A807AC4687BA}">
      <dgm:prSet/>
      <dgm:spPr/>
      <dgm:t>
        <a:bodyPr/>
        <a:lstStyle/>
        <a:p>
          <a:endParaRPr lang="en-US"/>
        </a:p>
      </dgm:t>
    </dgm:pt>
    <dgm:pt modelId="{A5EF3FB5-951A-4199-9CDC-A6B05F5CF61B}" type="sibTrans" cxnId="{4532B37C-E446-4C78-B941-A807AC4687BA}">
      <dgm:prSet/>
      <dgm:spPr/>
      <dgm:t>
        <a:bodyPr/>
        <a:lstStyle/>
        <a:p>
          <a:endParaRPr lang="en-US"/>
        </a:p>
      </dgm:t>
    </dgm:pt>
    <dgm:pt modelId="{22A1D650-AE43-42C6-BA32-B4DA93D7267A}">
      <dgm:prSet phldrT="[Text]"/>
      <dgm:spPr/>
      <dgm:t>
        <a:bodyPr/>
        <a:lstStyle/>
        <a:p>
          <a:r>
            <a:rPr lang="en-US" dirty="0" smtClean="0"/>
            <a:t>Gas Density O(10</a:t>
          </a:r>
          <a:r>
            <a:rPr lang="en-US" baseline="30000" dirty="0" smtClean="0"/>
            <a:t>25</a:t>
          </a:r>
          <a:r>
            <a:rPr lang="en-US" dirty="0" smtClean="0"/>
            <a:t>)</a:t>
          </a:r>
          <a:endParaRPr lang="en-US" dirty="0"/>
        </a:p>
      </dgm:t>
    </dgm:pt>
    <dgm:pt modelId="{88EA21CA-9AA5-4FB4-8076-9638898C6E44}" type="parTrans" cxnId="{0801A8C5-679F-4150-A64F-EB4871D78FAF}">
      <dgm:prSet/>
      <dgm:spPr/>
      <dgm:t>
        <a:bodyPr/>
        <a:lstStyle/>
        <a:p>
          <a:endParaRPr lang="en-US"/>
        </a:p>
      </dgm:t>
    </dgm:pt>
    <dgm:pt modelId="{C584D06F-9943-41C6-A002-0E8FFA95D294}" type="sibTrans" cxnId="{0801A8C5-679F-4150-A64F-EB4871D78FAF}">
      <dgm:prSet/>
      <dgm:spPr/>
      <dgm:t>
        <a:bodyPr/>
        <a:lstStyle/>
        <a:p>
          <a:endParaRPr lang="en-US"/>
        </a:p>
      </dgm:t>
    </dgm:pt>
    <dgm:pt modelId="{0B279371-D4AE-473A-B648-8A52FF59EE32}">
      <dgm:prSet phldrT="[Text]"/>
      <dgm:spPr/>
      <dgm:t>
        <a:bodyPr/>
        <a:lstStyle/>
        <a:p>
          <a:r>
            <a:rPr lang="en-US" dirty="0" smtClean="0"/>
            <a:t>Containing the gas flow without a container</a:t>
          </a:r>
          <a:endParaRPr lang="en-US" dirty="0"/>
        </a:p>
      </dgm:t>
    </dgm:pt>
    <dgm:pt modelId="{C191CC2C-E04C-47A0-A4D4-B57F9CF4C0FD}" type="parTrans" cxnId="{D1998C60-D3CA-4B22-8ABA-E488B62525CC}">
      <dgm:prSet/>
      <dgm:spPr/>
      <dgm:t>
        <a:bodyPr/>
        <a:lstStyle/>
        <a:p>
          <a:endParaRPr lang="en-US"/>
        </a:p>
      </dgm:t>
    </dgm:pt>
    <dgm:pt modelId="{6E2D1248-8782-40CE-A8E9-BBC929B58576}" type="sibTrans" cxnId="{D1998C60-D3CA-4B22-8ABA-E488B62525CC}">
      <dgm:prSet/>
      <dgm:spPr/>
      <dgm:t>
        <a:bodyPr/>
        <a:lstStyle/>
        <a:p>
          <a:endParaRPr lang="en-US"/>
        </a:p>
      </dgm:t>
    </dgm:pt>
    <dgm:pt modelId="{426A3C5C-E18A-440C-B43B-09ED9DC6F133}">
      <dgm:prSet phldrT="[Text]"/>
      <dgm:spPr/>
      <dgm:t>
        <a:bodyPr/>
        <a:lstStyle/>
        <a:p>
          <a:r>
            <a:rPr lang="en-US" smtClean="0"/>
            <a:t>Fixed Target luminosity</a:t>
          </a:r>
          <a:endParaRPr lang="en-US" dirty="0"/>
        </a:p>
      </dgm:t>
    </dgm:pt>
    <dgm:pt modelId="{4671174C-40AE-481E-9886-96DED4F0B17B}" type="parTrans" cxnId="{2F37A7EB-05DE-4FCB-AD5F-F8B61F2F40B9}">
      <dgm:prSet/>
      <dgm:spPr/>
      <dgm:t>
        <a:bodyPr/>
        <a:lstStyle/>
        <a:p>
          <a:endParaRPr lang="en-US"/>
        </a:p>
      </dgm:t>
    </dgm:pt>
    <dgm:pt modelId="{481626B8-4F23-4270-B656-626E72A37B2A}" type="sibTrans" cxnId="{2F37A7EB-05DE-4FCB-AD5F-F8B61F2F40B9}">
      <dgm:prSet/>
      <dgm:spPr/>
      <dgm:t>
        <a:bodyPr/>
        <a:lstStyle/>
        <a:p>
          <a:endParaRPr lang="en-US"/>
        </a:p>
      </dgm:t>
    </dgm:pt>
    <dgm:pt modelId="{9060AAE5-C33F-40DE-8FAE-F474C740438D}" type="pres">
      <dgm:prSet presAssocID="{C98C2D7E-4743-4845-A302-58B6D11EBE43}" presName="linear" presStyleCnt="0">
        <dgm:presLayoutVars>
          <dgm:dir/>
          <dgm:animLvl val="lvl"/>
          <dgm:resizeHandles val="exact"/>
        </dgm:presLayoutVars>
      </dgm:prSet>
      <dgm:spPr/>
      <dgm:t>
        <a:bodyPr/>
        <a:lstStyle/>
        <a:p>
          <a:endParaRPr lang="en-US"/>
        </a:p>
      </dgm:t>
    </dgm:pt>
    <dgm:pt modelId="{5D3CDA15-0F7B-4AE1-A459-A1F4E8958249}" type="pres">
      <dgm:prSet presAssocID="{426A3C5C-E18A-440C-B43B-09ED9DC6F133}" presName="parentLin" presStyleCnt="0"/>
      <dgm:spPr/>
    </dgm:pt>
    <dgm:pt modelId="{481DA86A-AA2F-4722-9AE1-7261CF6F03EC}" type="pres">
      <dgm:prSet presAssocID="{426A3C5C-E18A-440C-B43B-09ED9DC6F133}" presName="parentLeftMargin" presStyleLbl="node1" presStyleIdx="0" presStyleCnt="3"/>
      <dgm:spPr/>
      <dgm:t>
        <a:bodyPr/>
        <a:lstStyle/>
        <a:p>
          <a:endParaRPr lang="en-US"/>
        </a:p>
      </dgm:t>
    </dgm:pt>
    <dgm:pt modelId="{47F3A201-1C25-4D96-9BEF-10CBC7AF0AAC}" type="pres">
      <dgm:prSet presAssocID="{426A3C5C-E18A-440C-B43B-09ED9DC6F133}" presName="parentText" presStyleLbl="node1" presStyleIdx="0" presStyleCnt="3">
        <dgm:presLayoutVars>
          <dgm:chMax val="0"/>
          <dgm:bulletEnabled val="1"/>
        </dgm:presLayoutVars>
      </dgm:prSet>
      <dgm:spPr/>
      <dgm:t>
        <a:bodyPr/>
        <a:lstStyle/>
        <a:p>
          <a:endParaRPr lang="en-US"/>
        </a:p>
      </dgm:t>
    </dgm:pt>
    <dgm:pt modelId="{FF3DC5D7-2279-444E-82E1-239E2D9E5457}" type="pres">
      <dgm:prSet presAssocID="{426A3C5C-E18A-440C-B43B-09ED9DC6F133}" presName="negativeSpace" presStyleCnt="0"/>
      <dgm:spPr/>
    </dgm:pt>
    <dgm:pt modelId="{8C0E91F6-C6F9-4162-B985-38E3033ED05F}" type="pres">
      <dgm:prSet presAssocID="{426A3C5C-E18A-440C-B43B-09ED9DC6F133}" presName="childText" presStyleLbl="conFgAcc1" presStyleIdx="0" presStyleCnt="3">
        <dgm:presLayoutVars>
          <dgm:bulletEnabled val="1"/>
        </dgm:presLayoutVars>
      </dgm:prSet>
      <dgm:spPr/>
      <dgm:t>
        <a:bodyPr/>
        <a:lstStyle/>
        <a:p>
          <a:endParaRPr lang="en-US"/>
        </a:p>
      </dgm:t>
    </dgm:pt>
    <dgm:pt modelId="{C6BA64BB-4194-4934-A4D1-E111F131E6A0}" type="pres">
      <dgm:prSet presAssocID="{481626B8-4F23-4270-B656-626E72A37B2A}" presName="spaceBetweenRectangles" presStyleCnt="0"/>
      <dgm:spPr/>
    </dgm:pt>
    <dgm:pt modelId="{2B1A46DA-5A31-40D4-9A02-3AF93258466B}" type="pres">
      <dgm:prSet presAssocID="{FFC73839-E21C-4139-ACC0-D1A04E35F6E5}" presName="parentLin" presStyleCnt="0"/>
      <dgm:spPr/>
    </dgm:pt>
    <dgm:pt modelId="{D3DF17D1-61FB-44EB-B99B-2AF1FDAFE389}" type="pres">
      <dgm:prSet presAssocID="{FFC73839-E21C-4139-ACC0-D1A04E35F6E5}" presName="parentLeftMargin" presStyleLbl="node1" presStyleIdx="0" presStyleCnt="3"/>
      <dgm:spPr/>
      <dgm:t>
        <a:bodyPr/>
        <a:lstStyle/>
        <a:p>
          <a:endParaRPr lang="en-US"/>
        </a:p>
      </dgm:t>
    </dgm:pt>
    <dgm:pt modelId="{DA9D28C4-A185-4589-B051-7E95C2B217F7}" type="pres">
      <dgm:prSet presAssocID="{FFC73839-E21C-4139-ACC0-D1A04E35F6E5}" presName="parentText" presStyleLbl="node1" presStyleIdx="1" presStyleCnt="3">
        <dgm:presLayoutVars>
          <dgm:chMax val="0"/>
          <dgm:bulletEnabled val="1"/>
        </dgm:presLayoutVars>
      </dgm:prSet>
      <dgm:spPr/>
      <dgm:t>
        <a:bodyPr/>
        <a:lstStyle/>
        <a:p>
          <a:endParaRPr lang="en-US"/>
        </a:p>
      </dgm:t>
    </dgm:pt>
    <dgm:pt modelId="{5F9D8573-607A-4662-98E5-CAD80BB7792A}" type="pres">
      <dgm:prSet presAssocID="{FFC73839-E21C-4139-ACC0-D1A04E35F6E5}" presName="negativeSpace" presStyleCnt="0"/>
      <dgm:spPr/>
    </dgm:pt>
    <dgm:pt modelId="{56B86041-CD2D-4743-875C-6929CF1F83C5}" type="pres">
      <dgm:prSet presAssocID="{FFC73839-E21C-4139-ACC0-D1A04E35F6E5}" presName="childText" presStyleLbl="conFgAcc1" presStyleIdx="1" presStyleCnt="3">
        <dgm:presLayoutVars>
          <dgm:bulletEnabled val="1"/>
        </dgm:presLayoutVars>
      </dgm:prSet>
      <dgm:spPr/>
      <dgm:t>
        <a:bodyPr/>
        <a:lstStyle/>
        <a:p>
          <a:endParaRPr lang="en-US"/>
        </a:p>
      </dgm:t>
    </dgm:pt>
    <dgm:pt modelId="{3D5D5A8D-0401-4C71-A8AE-35C541E69354}" type="pres">
      <dgm:prSet presAssocID="{F05BF5AF-DE9A-4602-9979-D3DF54CFC3C3}" presName="spaceBetweenRectangles" presStyleCnt="0"/>
      <dgm:spPr/>
    </dgm:pt>
    <dgm:pt modelId="{1A4E9012-99B9-4A02-8A1A-A08A34353C0F}" type="pres">
      <dgm:prSet presAssocID="{8AAE0602-B89C-409F-AF68-101CE9319624}" presName="parentLin" presStyleCnt="0"/>
      <dgm:spPr/>
    </dgm:pt>
    <dgm:pt modelId="{D16A3786-FF88-4215-A8E2-A429E07A7219}" type="pres">
      <dgm:prSet presAssocID="{8AAE0602-B89C-409F-AF68-101CE9319624}" presName="parentLeftMargin" presStyleLbl="node1" presStyleIdx="1" presStyleCnt="3"/>
      <dgm:spPr/>
      <dgm:t>
        <a:bodyPr/>
        <a:lstStyle/>
        <a:p>
          <a:endParaRPr lang="en-US"/>
        </a:p>
      </dgm:t>
    </dgm:pt>
    <dgm:pt modelId="{9A0A8627-F25E-4F80-8BC4-FF07A22EA2DA}" type="pres">
      <dgm:prSet presAssocID="{8AAE0602-B89C-409F-AF68-101CE9319624}" presName="parentText" presStyleLbl="node1" presStyleIdx="2" presStyleCnt="3">
        <dgm:presLayoutVars>
          <dgm:chMax val="0"/>
          <dgm:bulletEnabled val="1"/>
        </dgm:presLayoutVars>
      </dgm:prSet>
      <dgm:spPr/>
      <dgm:t>
        <a:bodyPr/>
        <a:lstStyle/>
        <a:p>
          <a:endParaRPr lang="en-US"/>
        </a:p>
      </dgm:t>
    </dgm:pt>
    <dgm:pt modelId="{B66A7CE7-7464-42E0-B9FC-A3FF371BBBFA}" type="pres">
      <dgm:prSet presAssocID="{8AAE0602-B89C-409F-AF68-101CE9319624}" presName="negativeSpace" presStyleCnt="0"/>
      <dgm:spPr/>
    </dgm:pt>
    <dgm:pt modelId="{0419726F-466B-4B81-A25B-CDA644B404F7}" type="pres">
      <dgm:prSet presAssocID="{8AAE0602-B89C-409F-AF68-101CE9319624}" presName="childText" presStyleLbl="conFgAcc1" presStyleIdx="2" presStyleCnt="3">
        <dgm:presLayoutVars>
          <dgm:bulletEnabled val="1"/>
        </dgm:presLayoutVars>
      </dgm:prSet>
      <dgm:spPr/>
      <dgm:t>
        <a:bodyPr/>
        <a:lstStyle/>
        <a:p>
          <a:endParaRPr lang="en-US"/>
        </a:p>
      </dgm:t>
    </dgm:pt>
  </dgm:ptLst>
  <dgm:cxnLst>
    <dgm:cxn modelId="{403B79C3-9544-4009-8C54-657C7281EB85}" srcId="{FFC73839-E21C-4139-ACC0-D1A04E35F6E5}" destId="{DE1225C7-5A7D-49D0-8701-42729C5F5ACB}" srcOrd="1" destOrd="0" parTransId="{079E4C50-9F76-4A7E-B1CD-26A4C5F2AA75}" sibTransId="{EC22F116-4685-4507-99DC-4503A3BD47AD}"/>
    <dgm:cxn modelId="{6012DAD4-6A95-4836-8B35-83E0B6B14F5A}" type="presOf" srcId="{22A1D650-AE43-42C6-BA32-B4DA93D7267A}" destId="{56B86041-CD2D-4743-875C-6929CF1F83C5}" srcOrd="0" destOrd="2" presId="urn:microsoft.com/office/officeart/2005/8/layout/list1"/>
    <dgm:cxn modelId="{D1998C60-D3CA-4B22-8ABA-E488B62525CC}" srcId="{8AAE0602-B89C-409F-AF68-101CE9319624}" destId="{0B279371-D4AE-473A-B648-8A52FF59EE32}" srcOrd="0" destOrd="0" parTransId="{C191CC2C-E04C-47A0-A4D4-B57F9CF4C0FD}" sibTransId="{6E2D1248-8782-40CE-A8E9-BBC929B58576}"/>
    <dgm:cxn modelId="{FE571308-FBF0-4DD7-94B4-58AFE2F0A24A}" srcId="{C98C2D7E-4743-4845-A302-58B6D11EBE43}" destId="{8AAE0602-B89C-409F-AF68-101CE9319624}" srcOrd="2" destOrd="0" parTransId="{6BC7590A-7698-44A1-B6E2-92F93F2EA4FD}" sibTransId="{E939E92F-1445-4A16-B147-76ECD9CA0D85}"/>
    <dgm:cxn modelId="{4532B37C-E446-4C78-B941-A807AC4687BA}" srcId="{8AAE0602-B89C-409F-AF68-101CE9319624}" destId="{0C2FF8A8-58BF-4CD6-BBC6-C5ECF7F40097}" srcOrd="1" destOrd="0" parTransId="{73DCF618-C0ED-4E75-99FA-4C39276DC7A1}" sibTransId="{A5EF3FB5-951A-4199-9CDC-A6B05F5CF61B}"/>
    <dgm:cxn modelId="{EE3F74E6-5FA6-45A3-A365-345942E9661E}" type="presOf" srcId="{426A3C5C-E18A-440C-B43B-09ED9DC6F133}" destId="{481DA86A-AA2F-4722-9AE1-7261CF6F03EC}" srcOrd="0" destOrd="0" presId="urn:microsoft.com/office/officeart/2005/8/layout/list1"/>
    <dgm:cxn modelId="{4C3B4930-8527-4DE6-A9DB-9C0799E18568}" type="presOf" srcId="{DE1225C7-5A7D-49D0-8701-42729C5F5ACB}" destId="{56B86041-CD2D-4743-875C-6929CF1F83C5}" srcOrd="0" destOrd="1" presId="urn:microsoft.com/office/officeart/2005/8/layout/list1"/>
    <dgm:cxn modelId="{F8FA3941-C3DD-4BAA-9867-C14BD783B19E}" type="presOf" srcId="{0B279371-D4AE-473A-B648-8A52FF59EE32}" destId="{0419726F-466B-4B81-A25B-CDA644B404F7}" srcOrd="0" destOrd="0" presId="urn:microsoft.com/office/officeart/2005/8/layout/list1"/>
    <dgm:cxn modelId="{B182CCD6-A528-47EF-B557-24CB611CB651}" type="presOf" srcId="{FFC73839-E21C-4139-ACC0-D1A04E35F6E5}" destId="{DA9D28C4-A185-4589-B051-7E95C2B217F7}" srcOrd="1" destOrd="0" presId="urn:microsoft.com/office/officeart/2005/8/layout/list1"/>
    <dgm:cxn modelId="{745A5851-AD77-4BFD-A578-D5CD4B13366E}" type="presOf" srcId="{426A3C5C-E18A-440C-B43B-09ED9DC6F133}" destId="{47F3A201-1C25-4D96-9BEF-10CBC7AF0AAC}" srcOrd="1" destOrd="0" presId="urn:microsoft.com/office/officeart/2005/8/layout/list1"/>
    <dgm:cxn modelId="{A2ED0C8E-338F-4D78-AF55-6B636C2B388B}" type="presOf" srcId="{8AAE0602-B89C-409F-AF68-101CE9319624}" destId="{D16A3786-FF88-4215-A8E2-A429E07A7219}" srcOrd="0" destOrd="0" presId="urn:microsoft.com/office/officeart/2005/8/layout/list1"/>
    <dgm:cxn modelId="{EE38B686-9D29-4406-9132-F6056ED1FDD7}" type="presOf" srcId="{CC6508F3-D123-4DEF-9494-391790927FB2}" destId="{56B86041-CD2D-4743-875C-6929CF1F83C5}" srcOrd="0" destOrd="0" presId="urn:microsoft.com/office/officeart/2005/8/layout/list1"/>
    <dgm:cxn modelId="{04070C69-93DA-42EB-84A4-33602E248A89}" type="presOf" srcId="{8AAE0602-B89C-409F-AF68-101CE9319624}" destId="{9A0A8627-F25E-4F80-8BC4-FF07A22EA2DA}" srcOrd="1" destOrd="0" presId="urn:microsoft.com/office/officeart/2005/8/layout/list1"/>
    <dgm:cxn modelId="{2F37A7EB-05DE-4FCB-AD5F-F8B61F2F40B9}" srcId="{C98C2D7E-4743-4845-A302-58B6D11EBE43}" destId="{426A3C5C-E18A-440C-B43B-09ED9DC6F133}" srcOrd="0" destOrd="0" parTransId="{4671174C-40AE-481E-9886-96DED4F0B17B}" sibTransId="{481626B8-4F23-4270-B656-626E72A37B2A}"/>
    <dgm:cxn modelId="{0801A8C5-679F-4150-A64F-EB4871D78FAF}" srcId="{FFC73839-E21C-4139-ACC0-D1A04E35F6E5}" destId="{22A1D650-AE43-42C6-BA32-B4DA93D7267A}" srcOrd="2" destOrd="0" parTransId="{88EA21CA-9AA5-4FB4-8076-9638898C6E44}" sibTransId="{C584D06F-9943-41C6-A002-0E8FFA95D294}"/>
    <dgm:cxn modelId="{69D766F9-13E9-44D9-BF4F-9AA72C0A740C}" type="presOf" srcId="{C98C2D7E-4743-4845-A302-58B6D11EBE43}" destId="{9060AAE5-C33F-40DE-8FAE-F474C740438D}" srcOrd="0" destOrd="0" presId="urn:microsoft.com/office/officeart/2005/8/layout/list1"/>
    <dgm:cxn modelId="{A9604019-A0C5-4CA1-A72E-50EB7D0E08C9}" srcId="{426A3C5C-E18A-440C-B43B-09ED9DC6F133}" destId="{6CE7751F-D0DE-4DBF-9EE6-1FB9A73FC224}" srcOrd="0" destOrd="0" parTransId="{EBD154FB-3F23-49D4-AD5B-103291113190}" sibTransId="{E50DFE1D-1435-4CF7-8FF5-B3CCCF9B63C7}"/>
    <dgm:cxn modelId="{7968E888-C736-4D8F-A831-3E25931C11F2}" srcId="{FFC73839-E21C-4139-ACC0-D1A04E35F6E5}" destId="{CC6508F3-D123-4DEF-9494-391790927FB2}" srcOrd="0" destOrd="0" parTransId="{2ACA0F44-C7D2-4E79-A74F-AA991202B2E0}" sibTransId="{4CD5A831-E45E-495A-AC38-30F95D40E608}"/>
    <dgm:cxn modelId="{FB622F18-50C2-4618-BAD3-ACF0F6022BC8}" type="presOf" srcId="{0C2FF8A8-58BF-4CD6-BBC6-C5ECF7F40097}" destId="{0419726F-466B-4B81-A25B-CDA644B404F7}" srcOrd="0" destOrd="1" presId="urn:microsoft.com/office/officeart/2005/8/layout/list1"/>
    <dgm:cxn modelId="{B9BCE6DE-5A3D-4C46-8F23-E750DD334021}" type="presOf" srcId="{6CE7751F-D0DE-4DBF-9EE6-1FB9A73FC224}" destId="{8C0E91F6-C6F9-4162-B985-38E3033ED05F}" srcOrd="0" destOrd="0" presId="urn:microsoft.com/office/officeart/2005/8/layout/list1"/>
    <dgm:cxn modelId="{FF65F4B6-1D10-4955-BDCD-FF15D4E4A12E}" type="presOf" srcId="{FFC73839-E21C-4139-ACC0-D1A04E35F6E5}" destId="{D3DF17D1-61FB-44EB-B99B-2AF1FDAFE389}" srcOrd="0" destOrd="0" presId="urn:microsoft.com/office/officeart/2005/8/layout/list1"/>
    <dgm:cxn modelId="{CB9D3DBE-5479-4959-ADF5-AB5D9FC40C73}" srcId="{C98C2D7E-4743-4845-A302-58B6D11EBE43}" destId="{FFC73839-E21C-4139-ACC0-D1A04E35F6E5}" srcOrd="1" destOrd="0" parTransId="{FDAAE00C-0891-4C6B-B86F-6194F8F2E469}" sibTransId="{F05BF5AF-DE9A-4602-9979-D3DF54CFC3C3}"/>
    <dgm:cxn modelId="{2832CE9E-2AEE-42E6-B1B7-35A012B3A6EC}" type="presParOf" srcId="{9060AAE5-C33F-40DE-8FAE-F474C740438D}" destId="{5D3CDA15-0F7B-4AE1-A459-A1F4E8958249}" srcOrd="0" destOrd="0" presId="urn:microsoft.com/office/officeart/2005/8/layout/list1"/>
    <dgm:cxn modelId="{4226C2AE-237E-4D53-AC3B-736E18637024}" type="presParOf" srcId="{5D3CDA15-0F7B-4AE1-A459-A1F4E8958249}" destId="{481DA86A-AA2F-4722-9AE1-7261CF6F03EC}" srcOrd="0" destOrd="0" presId="urn:microsoft.com/office/officeart/2005/8/layout/list1"/>
    <dgm:cxn modelId="{DDCABDC4-0E53-40BC-B308-E46963156182}" type="presParOf" srcId="{5D3CDA15-0F7B-4AE1-A459-A1F4E8958249}" destId="{47F3A201-1C25-4D96-9BEF-10CBC7AF0AAC}" srcOrd="1" destOrd="0" presId="urn:microsoft.com/office/officeart/2005/8/layout/list1"/>
    <dgm:cxn modelId="{BD9D933D-8B5F-450D-95B0-D3D13F1ED05F}" type="presParOf" srcId="{9060AAE5-C33F-40DE-8FAE-F474C740438D}" destId="{FF3DC5D7-2279-444E-82E1-239E2D9E5457}" srcOrd="1" destOrd="0" presId="urn:microsoft.com/office/officeart/2005/8/layout/list1"/>
    <dgm:cxn modelId="{CD957D79-E8D3-4F2E-AD4B-70BF76B503C2}" type="presParOf" srcId="{9060AAE5-C33F-40DE-8FAE-F474C740438D}" destId="{8C0E91F6-C6F9-4162-B985-38E3033ED05F}" srcOrd="2" destOrd="0" presId="urn:microsoft.com/office/officeart/2005/8/layout/list1"/>
    <dgm:cxn modelId="{07775D6C-DE14-4BF8-A5F2-C61C1AE8345A}" type="presParOf" srcId="{9060AAE5-C33F-40DE-8FAE-F474C740438D}" destId="{C6BA64BB-4194-4934-A4D1-E111F131E6A0}" srcOrd="3" destOrd="0" presId="urn:microsoft.com/office/officeart/2005/8/layout/list1"/>
    <dgm:cxn modelId="{1AF05594-9DE6-4461-B12F-50C521C0E76C}" type="presParOf" srcId="{9060AAE5-C33F-40DE-8FAE-F474C740438D}" destId="{2B1A46DA-5A31-40D4-9A02-3AF93258466B}" srcOrd="4" destOrd="0" presId="urn:microsoft.com/office/officeart/2005/8/layout/list1"/>
    <dgm:cxn modelId="{26231E0D-9194-4D46-9A66-00A4833E9CCE}" type="presParOf" srcId="{2B1A46DA-5A31-40D4-9A02-3AF93258466B}" destId="{D3DF17D1-61FB-44EB-B99B-2AF1FDAFE389}" srcOrd="0" destOrd="0" presId="urn:microsoft.com/office/officeart/2005/8/layout/list1"/>
    <dgm:cxn modelId="{821F320C-5096-43D6-B482-0B444585ED78}" type="presParOf" srcId="{2B1A46DA-5A31-40D4-9A02-3AF93258466B}" destId="{DA9D28C4-A185-4589-B051-7E95C2B217F7}" srcOrd="1" destOrd="0" presId="urn:microsoft.com/office/officeart/2005/8/layout/list1"/>
    <dgm:cxn modelId="{A8D41FE5-4566-44AB-9199-372F57EFD209}" type="presParOf" srcId="{9060AAE5-C33F-40DE-8FAE-F474C740438D}" destId="{5F9D8573-607A-4662-98E5-CAD80BB7792A}" srcOrd="5" destOrd="0" presId="urn:microsoft.com/office/officeart/2005/8/layout/list1"/>
    <dgm:cxn modelId="{70CFF304-FBB7-4286-AF59-C72E57280B28}" type="presParOf" srcId="{9060AAE5-C33F-40DE-8FAE-F474C740438D}" destId="{56B86041-CD2D-4743-875C-6929CF1F83C5}" srcOrd="6" destOrd="0" presId="urn:microsoft.com/office/officeart/2005/8/layout/list1"/>
    <dgm:cxn modelId="{D59A8363-79DE-4DFF-A17A-035AE239F1B8}" type="presParOf" srcId="{9060AAE5-C33F-40DE-8FAE-F474C740438D}" destId="{3D5D5A8D-0401-4C71-A8AE-35C541E69354}" srcOrd="7" destOrd="0" presId="urn:microsoft.com/office/officeart/2005/8/layout/list1"/>
    <dgm:cxn modelId="{1676C032-BC2B-4809-9A28-1F9636175173}" type="presParOf" srcId="{9060AAE5-C33F-40DE-8FAE-F474C740438D}" destId="{1A4E9012-99B9-4A02-8A1A-A08A34353C0F}" srcOrd="8" destOrd="0" presId="urn:microsoft.com/office/officeart/2005/8/layout/list1"/>
    <dgm:cxn modelId="{6D8EF045-AE96-47B6-B3C9-ACB06E2ECAD4}" type="presParOf" srcId="{1A4E9012-99B9-4A02-8A1A-A08A34353C0F}" destId="{D16A3786-FF88-4215-A8E2-A429E07A7219}" srcOrd="0" destOrd="0" presId="urn:microsoft.com/office/officeart/2005/8/layout/list1"/>
    <dgm:cxn modelId="{56E0D953-4DB4-4ED7-8B32-23E5A3AA39AD}" type="presParOf" srcId="{1A4E9012-99B9-4A02-8A1A-A08A34353C0F}" destId="{9A0A8627-F25E-4F80-8BC4-FF07A22EA2DA}" srcOrd="1" destOrd="0" presId="urn:microsoft.com/office/officeart/2005/8/layout/list1"/>
    <dgm:cxn modelId="{ED3A1E4A-1EA6-463E-BF09-FF856988CBAB}" type="presParOf" srcId="{9060AAE5-C33F-40DE-8FAE-F474C740438D}" destId="{B66A7CE7-7464-42E0-B9FC-A3FF371BBBFA}" srcOrd="9" destOrd="0" presId="urn:microsoft.com/office/officeart/2005/8/layout/list1"/>
    <dgm:cxn modelId="{EE123427-8FF7-4C37-BEC6-26D93968356C}" type="presParOf" srcId="{9060AAE5-C33F-40DE-8FAE-F474C740438D}" destId="{0419726F-466B-4B81-A25B-CDA644B404F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F54AEA-8A29-4D93-A0D2-088B3CE74AD1}" type="doc">
      <dgm:prSet loTypeId="urn:microsoft.com/office/officeart/2005/8/layout/hList1" loCatId="list" qsTypeId="urn:microsoft.com/office/officeart/2005/8/quickstyle/simple5" qsCatId="simple" csTypeId="urn:microsoft.com/office/officeart/2005/8/colors/colorful3" csCatId="colorful" phldr="1"/>
      <dgm:spPr/>
      <dgm:t>
        <a:bodyPr/>
        <a:lstStyle/>
        <a:p>
          <a:endParaRPr lang="en-US"/>
        </a:p>
      </dgm:t>
    </dgm:pt>
    <dgm:pt modelId="{C1B39A8F-4CD2-4FC3-BCCE-38BA9AFB8C7E}">
      <dgm:prSet phldrT="[Text]"/>
      <dgm:spPr/>
      <dgm:t>
        <a:bodyPr/>
        <a:lstStyle/>
        <a:p>
          <a:r>
            <a:rPr lang="en-US" dirty="0" smtClean="0"/>
            <a:t>Foil-thin tube</a:t>
          </a:r>
          <a:endParaRPr lang="en-US" dirty="0"/>
        </a:p>
      </dgm:t>
    </dgm:pt>
    <dgm:pt modelId="{2F3780A5-52ED-430B-9F24-A7700C916A71}" type="parTrans" cxnId="{A47E3132-7A9A-4CD0-91BD-BF66408EC0D2}">
      <dgm:prSet/>
      <dgm:spPr/>
      <dgm:t>
        <a:bodyPr/>
        <a:lstStyle/>
        <a:p>
          <a:endParaRPr lang="en-US"/>
        </a:p>
      </dgm:t>
    </dgm:pt>
    <dgm:pt modelId="{D8083123-DB0D-4F6C-82FD-2613CAAFE1CE}" type="sibTrans" cxnId="{A47E3132-7A9A-4CD0-91BD-BF66408EC0D2}">
      <dgm:prSet/>
      <dgm:spPr/>
      <dgm:t>
        <a:bodyPr/>
        <a:lstStyle/>
        <a:p>
          <a:endParaRPr lang="en-US"/>
        </a:p>
      </dgm:t>
    </dgm:pt>
    <mc:AlternateContent xmlns:mc="http://schemas.openxmlformats.org/markup-compatibility/2006">
      <mc:Choice xmlns:a14="http://schemas.microsoft.com/office/drawing/2010/main" Requires="a14">
        <dgm:pt modelId="{A90C573C-9DA7-4342-8376-CE03AC121F03}">
          <dgm:prSet phldrT="[Text]"/>
          <dgm:spPr/>
          <dgm:t>
            <a:bodyPr/>
            <a:lstStyle/>
            <a:p>
              <a:r>
                <a:rPr lang="en-US" dirty="0" smtClean="0"/>
                <a:t>Moderate gas density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
                        <m:fPr>
                          <m:type m:val="lin"/>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m:t>
                              </m:r>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den>
                      </m:f>
                    </m:e>
                  </m:d>
                </m:oMath>
              </a14:m>
              <a:endParaRPr lang="en-US" dirty="0"/>
            </a:p>
          </dgm:t>
        </dgm:pt>
      </mc:Choice>
      <mc:Fallback>
        <dgm:pt modelId="{A90C573C-9DA7-4342-8376-CE03AC121F03}">
          <dgm:prSet phldrT="[Text]"/>
          <dgm:spPr/>
          <dgm:t>
            <a:bodyPr/>
            <a:lstStyle/>
            <a:p>
              <a:r>
                <a:rPr lang="en-US" dirty="0" smtClean="0"/>
                <a:t>Moderate gas density </a:t>
              </a:r>
              <a:r>
                <a:rPr lang="en-US" b="0" i="0" smtClean="0">
                  <a:latin typeface="Cambria Math" panose="02040503050406030204" pitchFamily="18" charset="0"/>
                </a:rPr>
                <a:t>𝑂(〖</a:t>
              </a:r>
              <a:r>
                <a:rPr lang="en-US" b="0" i="0" smtClean="0">
                  <a:latin typeface="Cambria Math" panose="02040503050406030204" pitchFamily="18" charset="0"/>
                </a:rPr>
                <a:t>10〗^2</a:t>
              </a:r>
              <a:r>
                <a:rPr lang="en-US" b="0" i="0" smtClean="0">
                  <a:latin typeface="Cambria Math" panose="02040503050406030204" pitchFamily="18" charset="0"/>
                </a:rPr>
                <a:t>2∕𝑚^3 )</a:t>
              </a:r>
              <a:endParaRPr lang="en-US" dirty="0"/>
            </a:p>
          </dgm:t>
        </dgm:pt>
      </mc:Fallback>
    </mc:AlternateContent>
    <dgm:pt modelId="{68F9C9CC-63D1-456A-8631-F6A893279481}" type="parTrans" cxnId="{66317744-372E-4C5F-BA63-DEB0CB179019}">
      <dgm:prSet/>
      <dgm:spPr/>
      <dgm:t>
        <a:bodyPr/>
        <a:lstStyle/>
        <a:p>
          <a:endParaRPr lang="en-US"/>
        </a:p>
      </dgm:t>
    </dgm:pt>
    <dgm:pt modelId="{18444E93-3FF3-4AB3-973D-3376573AC823}" type="sibTrans" cxnId="{66317744-372E-4C5F-BA63-DEB0CB179019}">
      <dgm:prSet/>
      <dgm:spPr/>
      <dgm:t>
        <a:bodyPr/>
        <a:lstStyle/>
        <a:p>
          <a:endParaRPr lang="en-US"/>
        </a:p>
      </dgm:t>
    </dgm:pt>
    <dgm:pt modelId="{EDD249DB-7AD3-4728-AAC2-8B5FBAC580F9}">
      <dgm:prSet phldrT="[Text]"/>
      <dgm:spPr/>
      <dgm:t>
        <a:bodyPr/>
        <a:lstStyle/>
        <a:p>
          <a:r>
            <a:rPr lang="en-US" dirty="0" smtClean="0"/>
            <a:t>Length (~ 30 cm)</a:t>
          </a:r>
          <a:endParaRPr lang="en-US" dirty="0"/>
        </a:p>
      </dgm:t>
    </dgm:pt>
    <dgm:pt modelId="{552E9415-C464-4D62-A4B0-6BAB3C51093D}" type="parTrans" cxnId="{4463AAB2-F2D3-44EE-BB76-5C78642616C4}">
      <dgm:prSet/>
      <dgm:spPr/>
      <dgm:t>
        <a:bodyPr/>
        <a:lstStyle/>
        <a:p>
          <a:endParaRPr lang="en-US"/>
        </a:p>
      </dgm:t>
    </dgm:pt>
    <dgm:pt modelId="{ED495860-8ED8-40AA-A78D-B57458A986D2}" type="sibTrans" cxnId="{4463AAB2-F2D3-44EE-BB76-5C78642616C4}">
      <dgm:prSet/>
      <dgm:spPr/>
      <dgm:t>
        <a:bodyPr/>
        <a:lstStyle/>
        <a:p>
          <a:endParaRPr lang="en-US"/>
        </a:p>
      </dgm:t>
    </dgm:pt>
    <dgm:pt modelId="{F06C3795-F81C-451C-AC15-47D143111856}">
      <dgm:prSet phldrT="[Text]"/>
      <dgm:spPr/>
      <dgm:t>
        <a:bodyPr/>
        <a:lstStyle/>
        <a:p>
          <a:r>
            <a:rPr lang="en-US" dirty="0" smtClean="0"/>
            <a:t>Jet Target</a:t>
          </a:r>
          <a:endParaRPr lang="en-US" dirty="0"/>
        </a:p>
      </dgm:t>
    </dgm:pt>
    <dgm:pt modelId="{E3E2E4DA-77D9-42B5-ACC8-5C58D8D44544}" type="parTrans" cxnId="{F1EC1373-2AE8-4F43-83F5-5A81B6E2EE73}">
      <dgm:prSet/>
      <dgm:spPr/>
      <dgm:t>
        <a:bodyPr/>
        <a:lstStyle/>
        <a:p>
          <a:endParaRPr lang="en-US"/>
        </a:p>
      </dgm:t>
    </dgm:pt>
    <dgm:pt modelId="{83047089-C681-45F3-8818-5A2EF1BA4C8C}" type="sibTrans" cxnId="{F1EC1373-2AE8-4F43-83F5-5A81B6E2EE73}">
      <dgm:prSet/>
      <dgm:spPr/>
      <dgm:t>
        <a:bodyPr/>
        <a:lstStyle/>
        <a:p>
          <a:endParaRPr lang="en-US"/>
        </a:p>
      </dgm:t>
    </dgm:pt>
    <dgm:pt modelId="{4BE02CB5-F003-4EF3-820E-D1A1201EBE8F}">
      <dgm:prSet phldrT="[Text]"/>
      <dgm:spPr/>
      <dgm:t>
        <a:bodyPr/>
        <a:lstStyle/>
        <a:p>
          <a:r>
            <a:rPr lang="en-US" dirty="0" smtClean="0"/>
            <a:t>Supersonic gas jet</a:t>
          </a:r>
          <a:endParaRPr lang="en-US" dirty="0"/>
        </a:p>
      </dgm:t>
    </dgm:pt>
    <dgm:pt modelId="{FE7411DB-D991-4836-A778-C06E785DEC53}" type="parTrans" cxnId="{8D323A50-DAA9-4597-94EB-0E4B5FDA16FC}">
      <dgm:prSet/>
      <dgm:spPr/>
      <dgm:t>
        <a:bodyPr/>
        <a:lstStyle/>
        <a:p>
          <a:endParaRPr lang="en-US"/>
        </a:p>
      </dgm:t>
    </dgm:pt>
    <dgm:pt modelId="{DBF96E4D-099D-4F1B-817B-65C0791E9BA8}" type="sibTrans" cxnId="{8D323A50-DAA9-4597-94EB-0E4B5FDA16FC}">
      <dgm:prSet/>
      <dgm:spPr/>
      <dgm:t>
        <a:bodyPr/>
        <a:lstStyle/>
        <a:p>
          <a:endParaRPr lang="en-US"/>
        </a:p>
      </dgm:t>
    </dgm:pt>
    <dgm:pt modelId="{33AF6410-D45F-4CEE-9744-BD136C34D642}">
      <dgm:prSet phldrT="[Text]"/>
      <dgm:spPr/>
      <dgm:t>
        <a:bodyPr/>
        <a:lstStyle/>
        <a:p>
          <a:r>
            <a:rPr lang="en-US" dirty="0" smtClean="0"/>
            <a:t>O(mm) target length</a:t>
          </a:r>
          <a:endParaRPr lang="en-US" dirty="0"/>
        </a:p>
      </dgm:t>
    </dgm:pt>
    <dgm:pt modelId="{BF9D803A-2199-4E42-A3FA-32FC08FB8E67}" type="parTrans" cxnId="{0F06842F-95A9-453D-9D9E-5B3ACE494C17}">
      <dgm:prSet/>
      <dgm:spPr/>
      <dgm:t>
        <a:bodyPr/>
        <a:lstStyle/>
        <a:p>
          <a:endParaRPr lang="en-US"/>
        </a:p>
      </dgm:t>
    </dgm:pt>
    <dgm:pt modelId="{34A24303-7DB5-4BD3-A5D8-111C447ADE00}" type="sibTrans" cxnId="{0F06842F-95A9-453D-9D9E-5B3ACE494C17}">
      <dgm:prSet/>
      <dgm:spPr/>
      <dgm:t>
        <a:bodyPr/>
        <a:lstStyle/>
        <a:p>
          <a:endParaRPr lang="en-US"/>
        </a:p>
      </dgm:t>
    </dgm:pt>
    <mc:AlternateContent xmlns:mc="http://schemas.openxmlformats.org/markup-compatibility/2006">
      <mc:Choice xmlns:a14="http://schemas.microsoft.com/office/drawing/2010/main" Requires="a14">
        <dgm:pt modelId="{781C41E4-1E84-4899-A67D-232F24C2338B}">
          <dgm:prSet phldrT="[Text]"/>
          <dgm:spPr/>
          <dgm:t>
            <a:bodyPr/>
            <a:lstStyle/>
            <a:p>
              <a:r>
                <a:rPr lang="en-US" dirty="0" smtClean="0"/>
                <a:t>Higher gas density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
                        <m:fPr>
                          <m:type m:val="lin"/>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m:t>
                              </m:r>
                              <m:r>
                                <a:rPr lang="en-US" b="0" i="1" smtClean="0">
                                  <a:latin typeface="Cambria Math" panose="02040503050406030204" pitchFamily="18" charset="0"/>
                                </a:rPr>
                                <m:t>6</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den>
                      </m:f>
                    </m:e>
                  </m:d>
                </m:oMath>
              </a14:m>
              <a:endParaRPr lang="en-US" dirty="0"/>
            </a:p>
          </dgm:t>
        </dgm:pt>
      </mc:Choice>
      <mc:Fallback>
        <dgm:pt modelId="{781C41E4-1E84-4899-A67D-232F24C2338B}">
          <dgm:prSet phldrT="[Text]"/>
          <dgm:spPr/>
          <dgm:t>
            <a:bodyPr/>
            <a:lstStyle/>
            <a:p>
              <a:r>
                <a:rPr lang="en-US" dirty="0" smtClean="0"/>
                <a:t>Higher gas density </a:t>
              </a:r>
              <a:r>
                <a:rPr lang="en-US" b="0" i="0" smtClean="0">
                  <a:latin typeface="Cambria Math" panose="02040503050406030204" pitchFamily="18" charset="0"/>
                </a:rPr>
                <a:t>𝑂(〖</a:t>
              </a:r>
              <a:r>
                <a:rPr lang="en-US" b="0" i="0" smtClean="0">
                  <a:latin typeface="Cambria Math" panose="02040503050406030204" pitchFamily="18" charset="0"/>
                </a:rPr>
                <a:t>10〗^2</a:t>
              </a:r>
              <a:r>
                <a:rPr lang="en-US" b="0" i="0" smtClean="0">
                  <a:latin typeface="Cambria Math" panose="02040503050406030204" pitchFamily="18" charset="0"/>
                </a:rPr>
                <a:t>6∕𝑚^3 )</a:t>
              </a:r>
              <a:endParaRPr lang="en-US" dirty="0"/>
            </a:p>
          </dgm:t>
        </dgm:pt>
      </mc:Fallback>
    </mc:AlternateContent>
    <dgm:pt modelId="{BCB3DC0D-ECEE-4481-B079-A7DBA5EE7FEB}" type="parTrans" cxnId="{FED0C2D1-DD2A-447B-B403-26C537468E5A}">
      <dgm:prSet/>
      <dgm:spPr/>
      <dgm:t>
        <a:bodyPr/>
        <a:lstStyle/>
        <a:p>
          <a:endParaRPr lang="en-US"/>
        </a:p>
      </dgm:t>
    </dgm:pt>
    <dgm:pt modelId="{65708E8B-4519-4420-B470-3DCEFF2E8E49}" type="sibTrans" cxnId="{FED0C2D1-DD2A-447B-B403-26C537468E5A}">
      <dgm:prSet/>
      <dgm:spPr/>
      <dgm:t>
        <a:bodyPr/>
        <a:lstStyle/>
        <a:p>
          <a:endParaRPr lang="en-US"/>
        </a:p>
      </dgm:t>
    </dgm:pt>
    <mc:AlternateContent xmlns:mc="http://schemas.openxmlformats.org/markup-compatibility/2006">
      <mc:Choice xmlns:a14="http://schemas.microsoft.com/office/drawing/2010/main" Requires="a14">
        <dgm:pt modelId="{4579A608-9CE3-4D23-B17E-A973145FBE06}">
          <dgm:prSet phldrT="[Text]"/>
          <dgm:spPr/>
          <dgm:t>
            <a:bodyPr/>
            <a:lstStyle/>
            <a:p>
              <a:r>
                <a:rPr lang="en-US" dirty="0" smtClean="0"/>
                <a:t>Estimated luminosity with polarized beam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32</m:t>
                      </m:r>
                    </m:sup>
                  </m:sSup>
                  <m:r>
                    <a:rPr lang="en-US" b="0" i="1" smtClean="0">
                      <a:latin typeface="Cambria Math" panose="02040503050406030204" pitchFamily="18" charset="0"/>
                    </a:rPr>
                    <m:t> </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−1</m:t>
                      </m:r>
                    </m:sup>
                  </m:sSup>
                  <m:r>
                    <a:rPr lang="en-US" b="0" i="1" smtClean="0">
                      <a:latin typeface="Cambria Math" panose="02040503050406030204" pitchFamily="18" charset="0"/>
                    </a:rPr>
                    <m:t>)</m:t>
                  </m:r>
                </m:oMath>
              </a14:m>
              <a:endParaRPr lang="en-US" dirty="0"/>
            </a:p>
          </dgm:t>
        </dgm:pt>
      </mc:Choice>
      <mc:Fallback>
        <dgm:pt modelId="{4579A608-9CE3-4D23-B17E-A973145FBE06}">
          <dgm:prSet phldrT="[Text]"/>
          <dgm:spPr/>
          <dgm:t>
            <a:bodyPr/>
            <a:lstStyle/>
            <a:p>
              <a:r>
                <a:rPr lang="en-US" dirty="0" smtClean="0"/>
                <a:t>Estimated luminosity with polarized beam </a:t>
              </a:r>
              <a:r>
                <a:rPr lang="en-US" b="0" i="0" smtClean="0">
                  <a:latin typeface="Cambria Math" panose="02040503050406030204" pitchFamily="18" charset="0"/>
                </a:rPr>
                <a:t>𝑂(〖10〗^32</a:t>
              </a:r>
              <a:r>
                <a:rPr lang="en-US" b="0" i="0" smtClean="0">
                  <a:latin typeface="Cambria Math" panose="02040503050406030204" pitchFamily="18" charset="0"/>
                </a:rPr>
                <a:t>  𝑐𝑚^(−2) 𝑠^(−1)</a:t>
              </a:r>
              <a:r>
                <a:rPr lang="en-US" b="0" i="0" smtClean="0">
                  <a:latin typeface="Cambria Math" panose="02040503050406030204" pitchFamily="18" charset="0"/>
                </a:rPr>
                <a:t>)</a:t>
              </a:r>
              <a:endParaRPr lang="en-US" dirty="0"/>
            </a:p>
          </dgm:t>
        </dgm:pt>
      </mc:Fallback>
    </mc:AlternateContent>
    <dgm:pt modelId="{6AE82170-2E70-48B6-9F0A-75DF417D8F7B}" type="parTrans" cxnId="{7AEF1F5A-3C0C-4779-85EF-52928AFA4FE4}">
      <dgm:prSet/>
      <dgm:spPr/>
      <dgm:t>
        <a:bodyPr/>
        <a:lstStyle/>
        <a:p>
          <a:endParaRPr lang="en-US"/>
        </a:p>
      </dgm:t>
    </dgm:pt>
    <dgm:pt modelId="{406907A9-DC06-4CBF-9632-D189DF2A67C5}" type="sibTrans" cxnId="{7AEF1F5A-3C0C-4779-85EF-52928AFA4FE4}">
      <dgm:prSet/>
      <dgm:spPr/>
      <dgm:t>
        <a:bodyPr/>
        <a:lstStyle/>
        <a:p>
          <a:endParaRPr lang="en-US"/>
        </a:p>
      </dgm:t>
    </dgm:pt>
    <mc:AlternateContent xmlns:mc="http://schemas.openxmlformats.org/markup-compatibility/2006">
      <mc:Choice xmlns:a14="http://schemas.microsoft.com/office/drawing/2010/main" Requires="a14">
        <dgm:pt modelId="{89CF1EFB-8E16-4E2E-B53A-B8B01AD97EDE}">
          <dgm:prSet phldrT="[Text]"/>
          <dgm:spPr/>
          <dgm:t>
            <a:bodyPr/>
            <a:lstStyle/>
            <a:p>
              <a:r>
                <a:rPr lang="en-US" dirty="0" smtClean="0"/>
                <a:t>Estimated luminosity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r>
                        <a:rPr lang="en-US" b="0" i="1" smtClean="0">
                          <a:latin typeface="Cambria Math" panose="02040503050406030204" pitchFamily="18" charset="0"/>
                        </a:rPr>
                        <m:t>5</m:t>
                      </m:r>
                    </m:sup>
                  </m:sSup>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−1</m:t>
                      </m:r>
                    </m:sup>
                  </m:sSup>
                  <m:r>
                    <a:rPr lang="en-US" b="0" i="1" smtClean="0">
                      <a:latin typeface="Cambria Math" panose="02040503050406030204" pitchFamily="18" charset="0"/>
                    </a:rPr>
                    <m:t>)</m:t>
                  </m:r>
                </m:oMath>
              </a14:m>
              <a:endParaRPr lang="en-US" dirty="0"/>
            </a:p>
          </dgm:t>
        </dgm:pt>
      </mc:Choice>
      <mc:Fallback>
        <dgm:pt modelId="{89CF1EFB-8E16-4E2E-B53A-B8B01AD97EDE}">
          <dgm:prSet phldrT="[Text]"/>
          <dgm:spPr/>
          <dgm:t>
            <a:bodyPr/>
            <a:lstStyle/>
            <a:p>
              <a:r>
                <a:rPr lang="en-US" dirty="0" smtClean="0"/>
                <a:t>Estimated luminosity </a:t>
              </a:r>
              <a:r>
                <a:rPr lang="en-US" b="0" i="0" smtClean="0">
                  <a:latin typeface="Cambria Math" panose="02040503050406030204" pitchFamily="18" charset="0"/>
                </a:rPr>
                <a:t>𝑂(〖10〗^3</a:t>
              </a:r>
              <a:r>
                <a:rPr lang="en-US" b="0" i="0" smtClean="0">
                  <a:latin typeface="Cambria Math" panose="02040503050406030204" pitchFamily="18" charset="0"/>
                </a:rPr>
                <a:t>5 𝑐𝑚^(−2) 𝑠^(−1)</a:t>
              </a:r>
              <a:r>
                <a:rPr lang="en-US" b="0" i="0" smtClean="0">
                  <a:latin typeface="Cambria Math" panose="02040503050406030204" pitchFamily="18" charset="0"/>
                </a:rPr>
                <a:t>)</a:t>
              </a:r>
              <a:endParaRPr lang="en-US" dirty="0"/>
            </a:p>
          </dgm:t>
        </dgm:pt>
      </mc:Fallback>
    </mc:AlternateContent>
    <dgm:pt modelId="{58EC6FCB-C403-4555-9614-5EF721076FC7}" type="parTrans" cxnId="{5B0188AC-9EC6-475D-8B7C-11CB49102111}">
      <dgm:prSet/>
      <dgm:spPr/>
    </dgm:pt>
    <dgm:pt modelId="{CA0CF0FE-07F9-40E1-BB90-CFF40C746E6F}" type="sibTrans" cxnId="{5B0188AC-9EC6-475D-8B7C-11CB49102111}">
      <dgm:prSet/>
      <dgm:spPr/>
    </dgm:pt>
    <dgm:pt modelId="{05497B25-6936-4426-B22D-5A89F87FFF7C}">
      <dgm:prSet phldrT="[Text]"/>
      <dgm:spPr/>
      <dgm:t>
        <a:bodyPr/>
        <a:lstStyle/>
        <a:p>
          <a:r>
            <a:rPr lang="en-US" dirty="0" smtClean="0"/>
            <a:t>To be used with polarized gases</a:t>
          </a:r>
          <a:endParaRPr lang="en-US" dirty="0"/>
        </a:p>
      </dgm:t>
    </dgm:pt>
    <dgm:pt modelId="{9CB2673F-AE1B-449A-AB93-FE25FDB29D63}" type="parTrans" cxnId="{07181418-F3AD-4C5F-9A01-D6FE4570825A}">
      <dgm:prSet/>
      <dgm:spPr/>
    </dgm:pt>
    <dgm:pt modelId="{08E1BF70-7214-4E48-B37C-8BA19E6E0D51}" type="sibTrans" cxnId="{07181418-F3AD-4C5F-9A01-D6FE4570825A}">
      <dgm:prSet/>
      <dgm:spPr/>
    </dgm:pt>
    <dgm:pt modelId="{7888938C-7F23-4B01-AD90-26A3F1DE681B}" type="pres">
      <dgm:prSet presAssocID="{AFF54AEA-8A29-4D93-A0D2-088B3CE74AD1}" presName="Name0" presStyleCnt="0">
        <dgm:presLayoutVars>
          <dgm:dir/>
          <dgm:animLvl val="lvl"/>
          <dgm:resizeHandles val="exact"/>
        </dgm:presLayoutVars>
      </dgm:prSet>
      <dgm:spPr/>
      <dgm:t>
        <a:bodyPr/>
        <a:lstStyle/>
        <a:p>
          <a:endParaRPr lang="en-US"/>
        </a:p>
      </dgm:t>
    </dgm:pt>
    <dgm:pt modelId="{421E9CC7-09B9-4C5E-AB44-882685CFBCB6}" type="pres">
      <dgm:prSet presAssocID="{C1B39A8F-4CD2-4FC3-BCCE-38BA9AFB8C7E}" presName="composite" presStyleCnt="0"/>
      <dgm:spPr/>
    </dgm:pt>
    <dgm:pt modelId="{DF965AF6-E09E-4B87-90DA-096BD9B1E8CA}" type="pres">
      <dgm:prSet presAssocID="{C1B39A8F-4CD2-4FC3-BCCE-38BA9AFB8C7E}" presName="parTx" presStyleLbl="alignNode1" presStyleIdx="0" presStyleCnt="2">
        <dgm:presLayoutVars>
          <dgm:chMax val="0"/>
          <dgm:chPref val="0"/>
          <dgm:bulletEnabled val="1"/>
        </dgm:presLayoutVars>
      </dgm:prSet>
      <dgm:spPr/>
      <dgm:t>
        <a:bodyPr/>
        <a:lstStyle/>
        <a:p>
          <a:endParaRPr lang="en-US"/>
        </a:p>
      </dgm:t>
    </dgm:pt>
    <dgm:pt modelId="{6ADDDC39-35AE-4D42-8A2F-AC195E3D8302}" type="pres">
      <dgm:prSet presAssocID="{C1B39A8F-4CD2-4FC3-BCCE-38BA9AFB8C7E}" presName="desTx" presStyleLbl="alignAccFollowNode1" presStyleIdx="0" presStyleCnt="2">
        <dgm:presLayoutVars>
          <dgm:bulletEnabled val="1"/>
        </dgm:presLayoutVars>
      </dgm:prSet>
      <dgm:spPr/>
      <dgm:t>
        <a:bodyPr/>
        <a:lstStyle/>
        <a:p>
          <a:endParaRPr lang="en-US"/>
        </a:p>
      </dgm:t>
    </dgm:pt>
    <dgm:pt modelId="{7ADCBFE9-DCA1-4632-8E56-B33EB77287AF}" type="pres">
      <dgm:prSet presAssocID="{D8083123-DB0D-4F6C-82FD-2613CAAFE1CE}" presName="space" presStyleCnt="0"/>
      <dgm:spPr/>
    </dgm:pt>
    <dgm:pt modelId="{33960F25-A5CD-4E42-A11F-2DBC44438F5F}" type="pres">
      <dgm:prSet presAssocID="{F06C3795-F81C-451C-AC15-47D143111856}" presName="composite" presStyleCnt="0"/>
      <dgm:spPr/>
    </dgm:pt>
    <dgm:pt modelId="{E82527C7-247E-4728-9941-1BED10AA5214}" type="pres">
      <dgm:prSet presAssocID="{F06C3795-F81C-451C-AC15-47D143111856}" presName="parTx" presStyleLbl="alignNode1" presStyleIdx="1" presStyleCnt="2">
        <dgm:presLayoutVars>
          <dgm:chMax val="0"/>
          <dgm:chPref val="0"/>
          <dgm:bulletEnabled val="1"/>
        </dgm:presLayoutVars>
      </dgm:prSet>
      <dgm:spPr/>
      <dgm:t>
        <a:bodyPr/>
        <a:lstStyle/>
        <a:p>
          <a:endParaRPr lang="en-US"/>
        </a:p>
      </dgm:t>
    </dgm:pt>
    <dgm:pt modelId="{2F97678D-2004-41D0-96B3-1739A0B404F1}" type="pres">
      <dgm:prSet presAssocID="{F06C3795-F81C-451C-AC15-47D143111856}" presName="desTx" presStyleLbl="alignAccFollowNode1" presStyleIdx="1" presStyleCnt="2">
        <dgm:presLayoutVars>
          <dgm:bulletEnabled val="1"/>
        </dgm:presLayoutVars>
      </dgm:prSet>
      <dgm:spPr/>
      <dgm:t>
        <a:bodyPr/>
        <a:lstStyle/>
        <a:p>
          <a:endParaRPr lang="en-US"/>
        </a:p>
      </dgm:t>
    </dgm:pt>
  </dgm:ptLst>
  <dgm:cxnLst>
    <dgm:cxn modelId="{A47E3132-7A9A-4CD0-91BD-BF66408EC0D2}" srcId="{AFF54AEA-8A29-4D93-A0D2-088B3CE74AD1}" destId="{C1B39A8F-4CD2-4FC3-BCCE-38BA9AFB8C7E}" srcOrd="0" destOrd="0" parTransId="{2F3780A5-52ED-430B-9F24-A7700C916A71}" sibTransId="{D8083123-DB0D-4F6C-82FD-2613CAAFE1CE}"/>
    <dgm:cxn modelId="{8D1D047A-6E04-4E50-8914-F096CB040DA2}" type="presOf" srcId="{33AF6410-D45F-4CEE-9744-BD136C34D642}" destId="{2F97678D-2004-41D0-96B3-1739A0B404F1}" srcOrd="0" destOrd="2" presId="urn:microsoft.com/office/officeart/2005/8/layout/hList1"/>
    <dgm:cxn modelId="{8A66D8BC-FEE9-4636-BA9E-52C3D4E9B30E}" type="presOf" srcId="{89CF1EFB-8E16-4E2E-B53A-B8B01AD97EDE}" destId="{2F97678D-2004-41D0-96B3-1739A0B404F1}" srcOrd="0" destOrd="3" presId="urn:microsoft.com/office/officeart/2005/8/layout/hList1"/>
    <dgm:cxn modelId="{7AEF1F5A-3C0C-4779-85EF-52928AFA4FE4}" srcId="{C1B39A8F-4CD2-4FC3-BCCE-38BA9AFB8C7E}" destId="{4579A608-9CE3-4D23-B17E-A973145FBE06}" srcOrd="3" destOrd="0" parTransId="{6AE82170-2E70-48B6-9F0A-75DF417D8F7B}" sibTransId="{406907A9-DC06-4CBF-9632-D189DF2A67C5}"/>
    <dgm:cxn modelId="{D987BF59-B7EB-483E-9F0E-620AC0148064}" type="presOf" srcId="{C1B39A8F-4CD2-4FC3-BCCE-38BA9AFB8C7E}" destId="{DF965AF6-E09E-4B87-90DA-096BD9B1E8CA}" srcOrd="0" destOrd="0" presId="urn:microsoft.com/office/officeart/2005/8/layout/hList1"/>
    <dgm:cxn modelId="{A8DFF6BC-0045-4EE4-B9CB-2D8755C82185}" type="presOf" srcId="{AFF54AEA-8A29-4D93-A0D2-088B3CE74AD1}" destId="{7888938C-7F23-4B01-AD90-26A3F1DE681B}" srcOrd="0" destOrd="0" presId="urn:microsoft.com/office/officeart/2005/8/layout/hList1"/>
    <dgm:cxn modelId="{793D2808-1C29-43F1-9338-F895BEB7FA60}" type="presOf" srcId="{F06C3795-F81C-451C-AC15-47D143111856}" destId="{E82527C7-247E-4728-9941-1BED10AA5214}" srcOrd="0" destOrd="0" presId="urn:microsoft.com/office/officeart/2005/8/layout/hList1"/>
    <dgm:cxn modelId="{07181418-F3AD-4C5F-9A01-D6FE4570825A}" srcId="{C1B39A8F-4CD2-4FC3-BCCE-38BA9AFB8C7E}" destId="{05497B25-6936-4426-B22D-5A89F87FFF7C}" srcOrd="0" destOrd="0" parTransId="{9CB2673F-AE1B-449A-AB93-FE25FDB29D63}" sibTransId="{08E1BF70-7214-4E48-B37C-8BA19E6E0D51}"/>
    <dgm:cxn modelId="{8D323A50-DAA9-4597-94EB-0E4B5FDA16FC}" srcId="{F06C3795-F81C-451C-AC15-47D143111856}" destId="{4BE02CB5-F003-4EF3-820E-D1A1201EBE8F}" srcOrd="0" destOrd="0" parTransId="{FE7411DB-D991-4836-A778-C06E785DEC53}" sibTransId="{DBF96E4D-099D-4F1B-817B-65C0791E9BA8}"/>
    <dgm:cxn modelId="{66317744-372E-4C5F-BA63-DEB0CB179019}" srcId="{C1B39A8F-4CD2-4FC3-BCCE-38BA9AFB8C7E}" destId="{A90C573C-9DA7-4342-8376-CE03AC121F03}" srcOrd="1" destOrd="0" parTransId="{68F9C9CC-63D1-456A-8631-F6A893279481}" sibTransId="{18444E93-3FF3-4AB3-973D-3376573AC823}"/>
    <dgm:cxn modelId="{5F6EB393-4FA6-4702-ACD1-9B7F205CE4D7}" type="presOf" srcId="{05497B25-6936-4426-B22D-5A89F87FFF7C}" destId="{6ADDDC39-35AE-4D42-8A2F-AC195E3D8302}" srcOrd="0" destOrd="0" presId="urn:microsoft.com/office/officeart/2005/8/layout/hList1"/>
    <dgm:cxn modelId="{4C06E24D-3B95-4D7E-945A-2480D11971D9}" type="presOf" srcId="{4BE02CB5-F003-4EF3-820E-D1A1201EBE8F}" destId="{2F97678D-2004-41D0-96B3-1739A0B404F1}" srcOrd="0" destOrd="0" presId="urn:microsoft.com/office/officeart/2005/8/layout/hList1"/>
    <dgm:cxn modelId="{289C32D5-172F-45E8-993C-99F198D373DE}" type="presOf" srcId="{4579A608-9CE3-4D23-B17E-A973145FBE06}" destId="{6ADDDC39-35AE-4D42-8A2F-AC195E3D8302}" srcOrd="0" destOrd="3" presId="urn:microsoft.com/office/officeart/2005/8/layout/hList1"/>
    <dgm:cxn modelId="{0F06842F-95A9-453D-9D9E-5B3ACE494C17}" srcId="{F06C3795-F81C-451C-AC15-47D143111856}" destId="{33AF6410-D45F-4CEE-9744-BD136C34D642}" srcOrd="2" destOrd="0" parTransId="{BF9D803A-2199-4E42-A3FA-32FC08FB8E67}" sibTransId="{34A24303-7DB5-4BD3-A5D8-111C447ADE00}"/>
    <dgm:cxn modelId="{5F1BCEC0-31A1-4402-ADA8-F703A6A9DF5D}" type="presOf" srcId="{781C41E4-1E84-4899-A67D-232F24C2338B}" destId="{2F97678D-2004-41D0-96B3-1739A0B404F1}" srcOrd="0" destOrd="1" presId="urn:microsoft.com/office/officeart/2005/8/layout/hList1"/>
    <dgm:cxn modelId="{4463AAB2-F2D3-44EE-BB76-5C78642616C4}" srcId="{C1B39A8F-4CD2-4FC3-BCCE-38BA9AFB8C7E}" destId="{EDD249DB-7AD3-4728-AAC2-8B5FBAC580F9}" srcOrd="2" destOrd="0" parTransId="{552E9415-C464-4D62-A4B0-6BAB3C51093D}" sibTransId="{ED495860-8ED8-40AA-A78D-B57458A986D2}"/>
    <dgm:cxn modelId="{6851352F-CF81-4166-9897-42E5156EF31F}" type="presOf" srcId="{EDD249DB-7AD3-4728-AAC2-8B5FBAC580F9}" destId="{6ADDDC39-35AE-4D42-8A2F-AC195E3D8302}" srcOrd="0" destOrd="2" presId="urn:microsoft.com/office/officeart/2005/8/layout/hList1"/>
    <dgm:cxn modelId="{5B0188AC-9EC6-475D-8B7C-11CB49102111}" srcId="{F06C3795-F81C-451C-AC15-47D143111856}" destId="{89CF1EFB-8E16-4E2E-B53A-B8B01AD97EDE}" srcOrd="3" destOrd="0" parTransId="{58EC6FCB-C403-4555-9614-5EF721076FC7}" sibTransId="{CA0CF0FE-07F9-40E1-BB90-CFF40C746E6F}"/>
    <dgm:cxn modelId="{F1EC1373-2AE8-4F43-83F5-5A81B6E2EE73}" srcId="{AFF54AEA-8A29-4D93-A0D2-088B3CE74AD1}" destId="{F06C3795-F81C-451C-AC15-47D143111856}" srcOrd="1" destOrd="0" parTransId="{E3E2E4DA-77D9-42B5-ACC8-5C58D8D44544}" sibTransId="{83047089-C681-45F3-8818-5A2EF1BA4C8C}"/>
    <dgm:cxn modelId="{FED0C2D1-DD2A-447B-B403-26C537468E5A}" srcId="{F06C3795-F81C-451C-AC15-47D143111856}" destId="{781C41E4-1E84-4899-A67D-232F24C2338B}" srcOrd="1" destOrd="0" parTransId="{BCB3DC0D-ECEE-4481-B079-A7DBA5EE7FEB}" sibTransId="{65708E8B-4519-4420-B470-3DCEFF2E8E49}"/>
    <dgm:cxn modelId="{9C383E1C-3163-4836-AAE2-85B569B73B00}" type="presOf" srcId="{A90C573C-9DA7-4342-8376-CE03AC121F03}" destId="{6ADDDC39-35AE-4D42-8A2F-AC195E3D8302}" srcOrd="0" destOrd="1" presId="urn:microsoft.com/office/officeart/2005/8/layout/hList1"/>
    <dgm:cxn modelId="{6F844CDE-D655-4D4D-B63F-DD30960F1B55}" type="presParOf" srcId="{7888938C-7F23-4B01-AD90-26A3F1DE681B}" destId="{421E9CC7-09B9-4C5E-AB44-882685CFBCB6}" srcOrd="0" destOrd="0" presId="urn:microsoft.com/office/officeart/2005/8/layout/hList1"/>
    <dgm:cxn modelId="{B4C3B342-63E8-45CE-B548-EA490FE4F8E4}" type="presParOf" srcId="{421E9CC7-09B9-4C5E-AB44-882685CFBCB6}" destId="{DF965AF6-E09E-4B87-90DA-096BD9B1E8CA}" srcOrd="0" destOrd="0" presId="urn:microsoft.com/office/officeart/2005/8/layout/hList1"/>
    <dgm:cxn modelId="{314B6475-CB05-4A4A-9A76-F4B25BF0F6CC}" type="presParOf" srcId="{421E9CC7-09B9-4C5E-AB44-882685CFBCB6}" destId="{6ADDDC39-35AE-4D42-8A2F-AC195E3D8302}" srcOrd="1" destOrd="0" presId="urn:microsoft.com/office/officeart/2005/8/layout/hList1"/>
    <dgm:cxn modelId="{C496C49A-521C-4142-988C-FE75EE4EC948}" type="presParOf" srcId="{7888938C-7F23-4B01-AD90-26A3F1DE681B}" destId="{7ADCBFE9-DCA1-4632-8E56-B33EB77287AF}" srcOrd="1" destOrd="0" presId="urn:microsoft.com/office/officeart/2005/8/layout/hList1"/>
    <dgm:cxn modelId="{FA52FB6C-5253-4AEA-95E1-A873292F33F1}" type="presParOf" srcId="{7888938C-7F23-4B01-AD90-26A3F1DE681B}" destId="{33960F25-A5CD-4E42-A11F-2DBC44438F5F}" srcOrd="2" destOrd="0" presId="urn:microsoft.com/office/officeart/2005/8/layout/hList1"/>
    <dgm:cxn modelId="{62708BE0-3025-40F4-B82E-479E607E7216}" type="presParOf" srcId="{33960F25-A5CD-4E42-A11F-2DBC44438F5F}" destId="{E82527C7-247E-4728-9941-1BED10AA5214}" srcOrd="0" destOrd="0" presId="urn:microsoft.com/office/officeart/2005/8/layout/hList1"/>
    <dgm:cxn modelId="{6A96FB97-EAE9-4B7F-A4B9-D56DF9AF380E}" type="presParOf" srcId="{33960F25-A5CD-4E42-A11F-2DBC44438F5F}" destId="{2F97678D-2004-41D0-96B3-1739A0B404F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F54AEA-8A29-4D93-A0D2-088B3CE74AD1}" type="doc">
      <dgm:prSet loTypeId="urn:microsoft.com/office/officeart/2005/8/layout/hList1" loCatId="list" qsTypeId="urn:microsoft.com/office/officeart/2005/8/quickstyle/simple5" qsCatId="simple" csTypeId="urn:microsoft.com/office/officeart/2005/8/colors/colorful3" csCatId="colorful" phldr="1"/>
      <dgm:spPr/>
      <dgm:t>
        <a:bodyPr/>
        <a:lstStyle/>
        <a:p>
          <a:endParaRPr lang="en-US"/>
        </a:p>
      </dgm:t>
    </dgm:pt>
    <dgm:pt modelId="{C1B39A8F-4CD2-4FC3-BCCE-38BA9AFB8C7E}">
      <dgm:prSet phldrT="[Text]"/>
      <dgm:spPr/>
      <dgm:t>
        <a:bodyPr/>
        <a:lstStyle/>
        <a:p>
          <a:r>
            <a:rPr lang="en-US" dirty="0" smtClean="0"/>
            <a:t>Foil-thin tube</a:t>
          </a:r>
          <a:endParaRPr lang="en-US" dirty="0"/>
        </a:p>
      </dgm:t>
    </dgm:pt>
    <dgm:pt modelId="{2F3780A5-52ED-430B-9F24-A7700C916A71}" type="parTrans" cxnId="{A47E3132-7A9A-4CD0-91BD-BF66408EC0D2}">
      <dgm:prSet/>
      <dgm:spPr/>
      <dgm:t>
        <a:bodyPr/>
        <a:lstStyle/>
        <a:p>
          <a:endParaRPr lang="en-US"/>
        </a:p>
      </dgm:t>
    </dgm:pt>
    <dgm:pt modelId="{D8083123-DB0D-4F6C-82FD-2613CAAFE1CE}" type="sibTrans" cxnId="{A47E3132-7A9A-4CD0-91BD-BF66408EC0D2}">
      <dgm:prSet/>
      <dgm:spPr/>
      <dgm:t>
        <a:bodyPr/>
        <a:lstStyle/>
        <a:p>
          <a:endParaRPr lang="en-US"/>
        </a:p>
      </dgm:t>
    </dgm:pt>
    <dgm:pt modelId="{A90C573C-9DA7-4342-8376-CE03AC121F03}">
      <dgm:prSet phldrT="[Text]"/>
      <dgm:spPr/>
      <dgm:t>
        <a:bodyPr/>
        <a:lstStyle/>
        <a:p>
          <a:r>
            <a:rPr lang="en-US">
              <a:noFill/>
            </a:rPr>
            <a:t> </a:t>
          </a:r>
        </a:p>
      </dgm:t>
    </dgm:pt>
    <dgm:pt modelId="{68F9C9CC-63D1-456A-8631-F6A893279481}" type="parTrans" cxnId="{66317744-372E-4C5F-BA63-DEB0CB179019}">
      <dgm:prSet/>
      <dgm:spPr/>
      <dgm:t>
        <a:bodyPr/>
        <a:lstStyle/>
        <a:p>
          <a:endParaRPr lang="en-US"/>
        </a:p>
      </dgm:t>
    </dgm:pt>
    <dgm:pt modelId="{18444E93-3FF3-4AB3-973D-3376573AC823}" type="sibTrans" cxnId="{66317744-372E-4C5F-BA63-DEB0CB179019}">
      <dgm:prSet/>
      <dgm:spPr/>
      <dgm:t>
        <a:bodyPr/>
        <a:lstStyle/>
        <a:p>
          <a:endParaRPr lang="en-US"/>
        </a:p>
      </dgm:t>
    </dgm:pt>
    <dgm:pt modelId="{EDD249DB-7AD3-4728-AAC2-8B5FBAC580F9}">
      <dgm:prSet phldrT="[Text]"/>
      <dgm:spPr/>
      <dgm:t>
        <a:bodyPr/>
        <a:lstStyle/>
        <a:p>
          <a:r>
            <a:rPr lang="en-US">
              <a:noFill/>
            </a:rPr>
            <a:t> </a:t>
          </a:r>
        </a:p>
      </dgm:t>
    </dgm:pt>
    <dgm:pt modelId="{552E9415-C464-4D62-A4B0-6BAB3C51093D}" type="parTrans" cxnId="{4463AAB2-F2D3-44EE-BB76-5C78642616C4}">
      <dgm:prSet/>
      <dgm:spPr/>
      <dgm:t>
        <a:bodyPr/>
        <a:lstStyle/>
        <a:p>
          <a:endParaRPr lang="en-US"/>
        </a:p>
      </dgm:t>
    </dgm:pt>
    <dgm:pt modelId="{ED495860-8ED8-40AA-A78D-B57458A986D2}" type="sibTrans" cxnId="{4463AAB2-F2D3-44EE-BB76-5C78642616C4}">
      <dgm:prSet/>
      <dgm:spPr/>
      <dgm:t>
        <a:bodyPr/>
        <a:lstStyle/>
        <a:p>
          <a:endParaRPr lang="en-US"/>
        </a:p>
      </dgm:t>
    </dgm:pt>
    <dgm:pt modelId="{F06C3795-F81C-451C-AC15-47D143111856}">
      <dgm:prSet phldrT="[Text]"/>
      <dgm:spPr/>
      <dgm:t>
        <a:bodyPr/>
        <a:lstStyle/>
        <a:p>
          <a:r>
            <a:rPr lang="en-US" dirty="0" smtClean="0"/>
            <a:t>Jet Target</a:t>
          </a:r>
          <a:endParaRPr lang="en-US" dirty="0"/>
        </a:p>
      </dgm:t>
    </dgm:pt>
    <dgm:pt modelId="{E3E2E4DA-77D9-42B5-ACC8-5C58D8D44544}" type="parTrans" cxnId="{F1EC1373-2AE8-4F43-83F5-5A81B6E2EE73}">
      <dgm:prSet/>
      <dgm:spPr/>
      <dgm:t>
        <a:bodyPr/>
        <a:lstStyle/>
        <a:p>
          <a:endParaRPr lang="en-US"/>
        </a:p>
      </dgm:t>
    </dgm:pt>
    <dgm:pt modelId="{83047089-C681-45F3-8818-5A2EF1BA4C8C}" type="sibTrans" cxnId="{F1EC1373-2AE8-4F43-83F5-5A81B6E2EE73}">
      <dgm:prSet/>
      <dgm:spPr/>
      <dgm:t>
        <a:bodyPr/>
        <a:lstStyle/>
        <a:p>
          <a:endParaRPr lang="en-US"/>
        </a:p>
      </dgm:t>
    </dgm:pt>
    <dgm:pt modelId="{4BE02CB5-F003-4EF3-820E-D1A1201EBE8F}">
      <dgm:prSet phldrT="[Text]"/>
      <dgm:spPr>
        <a:blipFill rotWithShape="0">
          <a:blip xmlns:r="http://schemas.openxmlformats.org/officeDocument/2006/relationships" r:embed="rId1"/>
          <a:stretch>
            <a:fillRect l="-1114" t="-6320"/>
          </a:stretch>
        </a:blipFill>
      </dgm:spPr>
      <dgm:t>
        <a:bodyPr/>
        <a:lstStyle/>
        <a:p>
          <a:r>
            <a:rPr lang="en-US">
              <a:noFill/>
            </a:rPr>
            <a:t> </a:t>
          </a:r>
        </a:p>
      </dgm:t>
    </dgm:pt>
    <dgm:pt modelId="{FE7411DB-D991-4836-A778-C06E785DEC53}" type="parTrans" cxnId="{8D323A50-DAA9-4597-94EB-0E4B5FDA16FC}">
      <dgm:prSet/>
      <dgm:spPr/>
      <dgm:t>
        <a:bodyPr/>
        <a:lstStyle/>
        <a:p>
          <a:endParaRPr lang="en-US"/>
        </a:p>
      </dgm:t>
    </dgm:pt>
    <dgm:pt modelId="{DBF96E4D-099D-4F1B-817B-65C0791E9BA8}" type="sibTrans" cxnId="{8D323A50-DAA9-4597-94EB-0E4B5FDA16FC}">
      <dgm:prSet/>
      <dgm:spPr/>
      <dgm:t>
        <a:bodyPr/>
        <a:lstStyle/>
        <a:p>
          <a:endParaRPr lang="en-US"/>
        </a:p>
      </dgm:t>
    </dgm:pt>
    <dgm:pt modelId="{33AF6410-D45F-4CEE-9744-BD136C34D642}">
      <dgm:prSet phldrT="[Text]"/>
      <dgm:spPr/>
      <dgm:t>
        <a:bodyPr/>
        <a:lstStyle/>
        <a:p>
          <a:r>
            <a:rPr lang="en-US">
              <a:noFill/>
            </a:rPr>
            <a:t> </a:t>
          </a:r>
        </a:p>
      </dgm:t>
    </dgm:pt>
    <dgm:pt modelId="{BF9D803A-2199-4E42-A3FA-32FC08FB8E67}" type="parTrans" cxnId="{0F06842F-95A9-453D-9D9E-5B3ACE494C17}">
      <dgm:prSet/>
      <dgm:spPr/>
      <dgm:t>
        <a:bodyPr/>
        <a:lstStyle/>
        <a:p>
          <a:endParaRPr lang="en-US"/>
        </a:p>
      </dgm:t>
    </dgm:pt>
    <dgm:pt modelId="{34A24303-7DB5-4BD3-A5D8-111C447ADE00}" type="sibTrans" cxnId="{0F06842F-95A9-453D-9D9E-5B3ACE494C17}">
      <dgm:prSet/>
      <dgm:spPr/>
      <dgm:t>
        <a:bodyPr/>
        <a:lstStyle/>
        <a:p>
          <a:endParaRPr lang="en-US"/>
        </a:p>
      </dgm:t>
    </dgm:pt>
    <dgm:pt modelId="{781C41E4-1E84-4899-A67D-232F24C2338B}">
      <dgm:prSet phldrT="[Text]"/>
      <dgm:spPr/>
      <dgm:t>
        <a:bodyPr/>
        <a:lstStyle/>
        <a:p>
          <a:r>
            <a:rPr lang="en-US">
              <a:noFill/>
            </a:rPr>
            <a:t> </a:t>
          </a:r>
        </a:p>
      </dgm:t>
    </dgm:pt>
    <dgm:pt modelId="{BCB3DC0D-ECEE-4481-B079-A7DBA5EE7FEB}" type="parTrans" cxnId="{FED0C2D1-DD2A-447B-B403-26C537468E5A}">
      <dgm:prSet/>
      <dgm:spPr/>
      <dgm:t>
        <a:bodyPr/>
        <a:lstStyle/>
        <a:p>
          <a:endParaRPr lang="en-US"/>
        </a:p>
      </dgm:t>
    </dgm:pt>
    <dgm:pt modelId="{65708E8B-4519-4420-B470-3DCEFF2E8E49}" type="sibTrans" cxnId="{FED0C2D1-DD2A-447B-B403-26C537468E5A}">
      <dgm:prSet/>
      <dgm:spPr/>
      <dgm:t>
        <a:bodyPr/>
        <a:lstStyle/>
        <a:p>
          <a:endParaRPr lang="en-US"/>
        </a:p>
      </dgm:t>
    </dgm:pt>
    <dgm:pt modelId="{4579A608-9CE3-4D23-B17E-A973145FBE06}">
      <dgm:prSet phldrT="[Text]"/>
      <dgm:spPr/>
      <dgm:t>
        <a:bodyPr/>
        <a:lstStyle/>
        <a:p>
          <a:r>
            <a:rPr lang="en-US">
              <a:noFill/>
            </a:rPr>
            <a:t> </a:t>
          </a:r>
        </a:p>
      </dgm:t>
    </dgm:pt>
    <dgm:pt modelId="{6AE82170-2E70-48B6-9F0A-75DF417D8F7B}" type="parTrans" cxnId="{7AEF1F5A-3C0C-4779-85EF-52928AFA4FE4}">
      <dgm:prSet/>
      <dgm:spPr/>
      <dgm:t>
        <a:bodyPr/>
        <a:lstStyle/>
        <a:p>
          <a:endParaRPr lang="en-US"/>
        </a:p>
      </dgm:t>
    </dgm:pt>
    <dgm:pt modelId="{406907A9-DC06-4CBF-9632-D189DF2A67C5}" type="sibTrans" cxnId="{7AEF1F5A-3C0C-4779-85EF-52928AFA4FE4}">
      <dgm:prSet/>
      <dgm:spPr/>
      <dgm:t>
        <a:bodyPr/>
        <a:lstStyle/>
        <a:p>
          <a:endParaRPr lang="en-US"/>
        </a:p>
      </dgm:t>
    </dgm:pt>
    <dgm:pt modelId="{89CF1EFB-8E16-4E2E-B53A-B8B01AD97EDE}">
      <dgm:prSet phldrT="[Text]"/>
      <dgm:spPr/>
      <dgm:t>
        <a:bodyPr/>
        <a:lstStyle/>
        <a:p>
          <a:r>
            <a:rPr lang="en-US">
              <a:noFill/>
            </a:rPr>
            <a:t> </a:t>
          </a:r>
        </a:p>
      </dgm:t>
    </dgm:pt>
    <dgm:pt modelId="{58EC6FCB-C403-4555-9614-5EF721076FC7}" type="parTrans" cxnId="{5B0188AC-9EC6-475D-8B7C-11CB49102111}">
      <dgm:prSet/>
      <dgm:spPr/>
    </dgm:pt>
    <dgm:pt modelId="{CA0CF0FE-07F9-40E1-BB90-CFF40C746E6F}" type="sibTrans" cxnId="{5B0188AC-9EC6-475D-8B7C-11CB49102111}">
      <dgm:prSet/>
      <dgm:spPr/>
    </dgm:pt>
    <dgm:pt modelId="{05497B25-6936-4426-B22D-5A89F87FFF7C}">
      <dgm:prSet phldrT="[Text]"/>
      <dgm:spPr>
        <a:blipFill rotWithShape="0">
          <a:blip xmlns:r="http://schemas.openxmlformats.org/officeDocument/2006/relationships" r:embed="rId2"/>
          <a:stretch>
            <a:fillRect l="-1114" t="-6320"/>
          </a:stretch>
        </a:blipFill>
      </dgm:spPr>
      <dgm:t>
        <a:bodyPr/>
        <a:lstStyle/>
        <a:p>
          <a:r>
            <a:rPr lang="en-US">
              <a:noFill/>
            </a:rPr>
            <a:t> </a:t>
          </a:r>
        </a:p>
      </dgm:t>
    </dgm:pt>
    <dgm:pt modelId="{9CB2673F-AE1B-449A-AB93-FE25FDB29D63}" type="parTrans" cxnId="{07181418-F3AD-4C5F-9A01-D6FE4570825A}">
      <dgm:prSet/>
      <dgm:spPr/>
    </dgm:pt>
    <dgm:pt modelId="{08E1BF70-7214-4E48-B37C-8BA19E6E0D51}" type="sibTrans" cxnId="{07181418-F3AD-4C5F-9A01-D6FE4570825A}">
      <dgm:prSet/>
      <dgm:spPr/>
    </dgm:pt>
    <dgm:pt modelId="{7888938C-7F23-4B01-AD90-26A3F1DE681B}" type="pres">
      <dgm:prSet presAssocID="{AFF54AEA-8A29-4D93-A0D2-088B3CE74AD1}" presName="Name0" presStyleCnt="0">
        <dgm:presLayoutVars>
          <dgm:dir/>
          <dgm:animLvl val="lvl"/>
          <dgm:resizeHandles val="exact"/>
        </dgm:presLayoutVars>
      </dgm:prSet>
      <dgm:spPr/>
      <dgm:t>
        <a:bodyPr/>
        <a:lstStyle/>
        <a:p>
          <a:endParaRPr lang="en-US"/>
        </a:p>
      </dgm:t>
    </dgm:pt>
    <dgm:pt modelId="{421E9CC7-09B9-4C5E-AB44-882685CFBCB6}" type="pres">
      <dgm:prSet presAssocID="{C1B39A8F-4CD2-4FC3-BCCE-38BA9AFB8C7E}" presName="composite" presStyleCnt="0"/>
      <dgm:spPr/>
    </dgm:pt>
    <dgm:pt modelId="{DF965AF6-E09E-4B87-90DA-096BD9B1E8CA}" type="pres">
      <dgm:prSet presAssocID="{C1B39A8F-4CD2-4FC3-BCCE-38BA9AFB8C7E}" presName="parTx" presStyleLbl="alignNode1" presStyleIdx="0" presStyleCnt="2">
        <dgm:presLayoutVars>
          <dgm:chMax val="0"/>
          <dgm:chPref val="0"/>
          <dgm:bulletEnabled val="1"/>
        </dgm:presLayoutVars>
      </dgm:prSet>
      <dgm:spPr/>
      <dgm:t>
        <a:bodyPr/>
        <a:lstStyle/>
        <a:p>
          <a:endParaRPr lang="en-US"/>
        </a:p>
      </dgm:t>
    </dgm:pt>
    <dgm:pt modelId="{6ADDDC39-35AE-4D42-8A2F-AC195E3D8302}" type="pres">
      <dgm:prSet presAssocID="{C1B39A8F-4CD2-4FC3-BCCE-38BA9AFB8C7E}" presName="desTx" presStyleLbl="alignAccFollowNode1" presStyleIdx="0" presStyleCnt="2">
        <dgm:presLayoutVars>
          <dgm:bulletEnabled val="1"/>
        </dgm:presLayoutVars>
      </dgm:prSet>
      <dgm:spPr/>
      <dgm:t>
        <a:bodyPr/>
        <a:lstStyle/>
        <a:p>
          <a:endParaRPr lang="en-US"/>
        </a:p>
      </dgm:t>
    </dgm:pt>
    <dgm:pt modelId="{7ADCBFE9-DCA1-4632-8E56-B33EB77287AF}" type="pres">
      <dgm:prSet presAssocID="{D8083123-DB0D-4F6C-82FD-2613CAAFE1CE}" presName="space" presStyleCnt="0"/>
      <dgm:spPr/>
    </dgm:pt>
    <dgm:pt modelId="{33960F25-A5CD-4E42-A11F-2DBC44438F5F}" type="pres">
      <dgm:prSet presAssocID="{F06C3795-F81C-451C-AC15-47D143111856}" presName="composite" presStyleCnt="0"/>
      <dgm:spPr/>
    </dgm:pt>
    <dgm:pt modelId="{E82527C7-247E-4728-9941-1BED10AA5214}" type="pres">
      <dgm:prSet presAssocID="{F06C3795-F81C-451C-AC15-47D143111856}" presName="parTx" presStyleLbl="alignNode1" presStyleIdx="1" presStyleCnt="2">
        <dgm:presLayoutVars>
          <dgm:chMax val="0"/>
          <dgm:chPref val="0"/>
          <dgm:bulletEnabled val="1"/>
        </dgm:presLayoutVars>
      </dgm:prSet>
      <dgm:spPr/>
      <dgm:t>
        <a:bodyPr/>
        <a:lstStyle/>
        <a:p>
          <a:endParaRPr lang="en-US"/>
        </a:p>
      </dgm:t>
    </dgm:pt>
    <dgm:pt modelId="{2F97678D-2004-41D0-96B3-1739A0B404F1}" type="pres">
      <dgm:prSet presAssocID="{F06C3795-F81C-451C-AC15-47D143111856}" presName="desTx" presStyleLbl="alignAccFollowNode1" presStyleIdx="1" presStyleCnt="2">
        <dgm:presLayoutVars>
          <dgm:bulletEnabled val="1"/>
        </dgm:presLayoutVars>
      </dgm:prSet>
      <dgm:spPr/>
      <dgm:t>
        <a:bodyPr/>
        <a:lstStyle/>
        <a:p>
          <a:endParaRPr lang="en-US"/>
        </a:p>
      </dgm:t>
    </dgm:pt>
  </dgm:ptLst>
  <dgm:cxnLst>
    <dgm:cxn modelId="{A47E3132-7A9A-4CD0-91BD-BF66408EC0D2}" srcId="{AFF54AEA-8A29-4D93-A0D2-088B3CE74AD1}" destId="{C1B39A8F-4CD2-4FC3-BCCE-38BA9AFB8C7E}" srcOrd="0" destOrd="0" parTransId="{2F3780A5-52ED-430B-9F24-A7700C916A71}" sibTransId="{D8083123-DB0D-4F6C-82FD-2613CAAFE1CE}"/>
    <dgm:cxn modelId="{8D1D047A-6E04-4E50-8914-F096CB040DA2}" type="presOf" srcId="{33AF6410-D45F-4CEE-9744-BD136C34D642}" destId="{2F97678D-2004-41D0-96B3-1739A0B404F1}" srcOrd="0" destOrd="2" presId="urn:microsoft.com/office/officeart/2005/8/layout/hList1"/>
    <dgm:cxn modelId="{8A66D8BC-FEE9-4636-BA9E-52C3D4E9B30E}" type="presOf" srcId="{89CF1EFB-8E16-4E2E-B53A-B8B01AD97EDE}" destId="{2F97678D-2004-41D0-96B3-1739A0B404F1}" srcOrd="0" destOrd="3" presId="urn:microsoft.com/office/officeart/2005/8/layout/hList1"/>
    <dgm:cxn modelId="{7AEF1F5A-3C0C-4779-85EF-52928AFA4FE4}" srcId="{C1B39A8F-4CD2-4FC3-BCCE-38BA9AFB8C7E}" destId="{4579A608-9CE3-4D23-B17E-A973145FBE06}" srcOrd="3" destOrd="0" parTransId="{6AE82170-2E70-48B6-9F0A-75DF417D8F7B}" sibTransId="{406907A9-DC06-4CBF-9632-D189DF2A67C5}"/>
    <dgm:cxn modelId="{D987BF59-B7EB-483E-9F0E-620AC0148064}" type="presOf" srcId="{C1B39A8F-4CD2-4FC3-BCCE-38BA9AFB8C7E}" destId="{DF965AF6-E09E-4B87-90DA-096BD9B1E8CA}" srcOrd="0" destOrd="0" presId="urn:microsoft.com/office/officeart/2005/8/layout/hList1"/>
    <dgm:cxn modelId="{A8DFF6BC-0045-4EE4-B9CB-2D8755C82185}" type="presOf" srcId="{AFF54AEA-8A29-4D93-A0D2-088B3CE74AD1}" destId="{7888938C-7F23-4B01-AD90-26A3F1DE681B}" srcOrd="0" destOrd="0" presId="urn:microsoft.com/office/officeart/2005/8/layout/hList1"/>
    <dgm:cxn modelId="{793D2808-1C29-43F1-9338-F895BEB7FA60}" type="presOf" srcId="{F06C3795-F81C-451C-AC15-47D143111856}" destId="{E82527C7-247E-4728-9941-1BED10AA5214}" srcOrd="0" destOrd="0" presId="urn:microsoft.com/office/officeart/2005/8/layout/hList1"/>
    <dgm:cxn modelId="{07181418-F3AD-4C5F-9A01-D6FE4570825A}" srcId="{C1B39A8F-4CD2-4FC3-BCCE-38BA9AFB8C7E}" destId="{05497B25-6936-4426-B22D-5A89F87FFF7C}" srcOrd="0" destOrd="0" parTransId="{9CB2673F-AE1B-449A-AB93-FE25FDB29D63}" sibTransId="{08E1BF70-7214-4E48-B37C-8BA19E6E0D51}"/>
    <dgm:cxn modelId="{8D323A50-DAA9-4597-94EB-0E4B5FDA16FC}" srcId="{F06C3795-F81C-451C-AC15-47D143111856}" destId="{4BE02CB5-F003-4EF3-820E-D1A1201EBE8F}" srcOrd="0" destOrd="0" parTransId="{FE7411DB-D991-4836-A778-C06E785DEC53}" sibTransId="{DBF96E4D-099D-4F1B-817B-65C0791E9BA8}"/>
    <dgm:cxn modelId="{66317744-372E-4C5F-BA63-DEB0CB179019}" srcId="{C1B39A8F-4CD2-4FC3-BCCE-38BA9AFB8C7E}" destId="{A90C573C-9DA7-4342-8376-CE03AC121F03}" srcOrd="1" destOrd="0" parTransId="{68F9C9CC-63D1-456A-8631-F6A893279481}" sibTransId="{18444E93-3FF3-4AB3-973D-3376573AC823}"/>
    <dgm:cxn modelId="{5F6EB393-4FA6-4702-ACD1-9B7F205CE4D7}" type="presOf" srcId="{05497B25-6936-4426-B22D-5A89F87FFF7C}" destId="{6ADDDC39-35AE-4D42-8A2F-AC195E3D8302}" srcOrd="0" destOrd="0" presId="urn:microsoft.com/office/officeart/2005/8/layout/hList1"/>
    <dgm:cxn modelId="{4C06E24D-3B95-4D7E-945A-2480D11971D9}" type="presOf" srcId="{4BE02CB5-F003-4EF3-820E-D1A1201EBE8F}" destId="{2F97678D-2004-41D0-96B3-1739A0B404F1}" srcOrd="0" destOrd="0" presId="urn:microsoft.com/office/officeart/2005/8/layout/hList1"/>
    <dgm:cxn modelId="{289C32D5-172F-45E8-993C-99F198D373DE}" type="presOf" srcId="{4579A608-9CE3-4D23-B17E-A973145FBE06}" destId="{6ADDDC39-35AE-4D42-8A2F-AC195E3D8302}" srcOrd="0" destOrd="3" presId="urn:microsoft.com/office/officeart/2005/8/layout/hList1"/>
    <dgm:cxn modelId="{0F06842F-95A9-453D-9D9E-5B3ACE494C17}" srcId="{F06C3795-F81C-451C-AC15-47D143111856}" destId="{33AF6410-D45F-4CEE-9744-BD136C34D642}" srcOrd="2" destOrd="0" parTransId="{BF9D803A-2199-4E42-A3FA-32FC08FB8E67}" sibTransId="{34A24303-7DB5-4BD3-A5D8-111C447ADE00}"/>
    <dgm:cxn modelId="{5F1BCEC0-31A1-4402-ADA8-F703A6A9DF5D}" type="presOf" srcId="{781C41E4-1E84-4899-A67D-232F24C2338B}" destId="{2F97678D-2004-41D0-96B3-1739A0B404F1}" srcOrd="0" destOrd="1" presId="urn:microsoft.com/office/officeart/2005/8/layout/hList1"/>
    <dgm:cxn modelId="{4463AAB2-F2D3-44EE-BB76-5C78642616C4}" srcId="{C1B39A8F-4CD2-4FC3-BCCE-38BA9AFB8C7E}" destId="{EDD249DB-7AD3-4728-AAC2-8B5FBAC580F9}" srcOrd="2" destOrd="0" parTransId="{552E9415-C464-4D62-A4B0-6BAB3C51093D}" sibTransId="{ED495860-8ED8-40AA-A78D-B57458A986D2}"/>
    <dgm:cxn modelId="{6851352F-CF81-4166-9897-42E5156EF31F}" type="presOf" srcId="{EDD249DB-7AD3-4728-AAC2-8B5FBAC580F9}" destId="{6ADDDC39-35AE-4D42-8A2F-AC195E3D8302}" srcOrd="0" destOrd="2" presId="urn:microsoft.com/office/officeart/2005/8/layout/hList1"/>
    <dgm:cxn modelId="{5B0188AC-9EC6-475D-8B7C-11CB49102111}" srcId="{F06C3795-F81C-451C-AC15-47D143111856}" destId="{89CF1EFB-8E16-4E2E-B53A-B8B01AD97EDE}" srcOrd="3" destOrd="0" parTransId="{58EC6FCB-C403-4555-9614-5EF721076FC7}" sibTransId="{CA0CF0FE-07F9-40E1-BB90-CFF40C746E6F}"/>
    <dgm:cxn modelId="{F1EC1373-2AE8-4F43-83F5-5A81B6E2EE73}" srcId="{AFF54AEA-8A29-4D93-A0D2-088B3CE74AD1}" destId="{F06C3795-F81C-451C-AC15-47D143111856}" srcOrd="1" destOrd="0" parTransId="{E3E2E4DA-77D9-42B5-ACC8-5C58D8D44544}" sibTransId="{83047089-C681-45F3-8818-5A2EF1BA4C8C}"/>
    <dgm:cxn modelId="{FED0C2D1-DD2A-447B-B403-26C537468E5A}" srcId="{F06C3795-F81C-451C-AC15-47D143111856}" destId="{781C41E4-1E84-4899-A67D-232F24C2338B}" srcOrd="1" destOrd="0" parTransId="{BCB3DC0D-ECEE-4481-B079-A7DBA5EE7FEB}" sibTransId="{65708E8B-4519-4420-B470-3DCEFF2E8E49}"/>
    <dgm:cxn modelId="{9C383E1C-3163-4836-AAE2-85B569B73B00}" type="presOf" srcId="{A90C573C-9DA7-4342-8376-CE03AC121F03}" destId="{6ADDDC39-35AE-4D42-8A2F-AC195E3D8302}" srcOrd="0" destOrd="1" presId="urn:microsoft.com/office/officeart/2005/8/layout/hList1"/>
    <dgm:cxn modelId="{6F844CDE-D655-4D4D-B63F-DD30960F1B55}" type="presParOf" srcId="{7888938C-7F23-4B01-AD90-26A3F1DE681B}" destId="{421E9CC7-09B9-4C5E-AB44-882685CFBCB6}" srcOrd="0" destOrd="0" presId="urn:microsoft.com/office/officeart/2005/8/layout/hList1"/>
    <dgm:cxn modelId="{B4C3B342-63E8-45CE-B548-EA490FE4F8E4}" type="presParOf" srcId="{421E9CC7-09B9-4C5E-AB44-882685CFBCB6}" destId="{DF965AF6-E09E-4B87-90DA-096BD9B1E8CA}" srcOrd="0" destOrd="0" presId="urn:microsoft.com/office/officeart/2005/8/layout/hList1"/>
    <dgm:cxn modelId="{314B6475-CB05-4A4A-9A76-F4B25BF0F6CC}" type="presParOf" srcId="{421E9CC7-09B9-4C5E-AB44-882685CFBCB6}" destId="{6ADDDC39-35AE-4D42-8A2F-AC195E3D8302}" srcOrd="1" destOrd="0" presId="urn:microsoft.com/office/officeart/2005/8/layout/hList1"/>
    <dgm:cxn modelId="{C496C49A-521C-4142-988C-FE75EE4EC948}" type="presParOf" srcId="{7888938C-7F23-4B01-AD90-26A3F1DE681B}" destId="{7ADCBFE9-DCA1-4632-8E56-B33EB77287AF}" srcOrd="1" destOrd="0" presId="urn:microsoft.com/office/officeart/2005/8/layout/hList1"/>
    <dgm:cxn modelId="{FA52FB6C-5253-4AEA-95E1-A873292F33F1}" type="presParOf" srcId="{7888938C-7F23-4B01-AD90-26A3F1DE681B}" destId="{33960F25-A5CD-4E42-A11F-2DBC44438F5F}" srcOrd="2" destOrd="0" presId="urn:microsoft.com/office/officeart/2005/8/layout/hList1"/>
    <dgm:cxn modelId="{62708BE0-3025-40F4-B82E-479E607E7216}" type="presParOf" srcId="{33960F25-A5CD-4E42-A11F-2DBC44438F5F}" destId="{E82527C7-247E-4728-9941-1BED10AA5214}" srcOrd="0" destOrd="0" presId="urn:microsoft.com/office/officeart/2005/8/layout/hList1"/>
    <dgm:cxn modelId="{6A96FB97-EAE9-4B7F-A4B9-D56DF9AF380E}" type="presParOf" srcId="{33960F25-A5CD-4E42-A11F-2DBC44438F5F}" destId="{2F97678D-2004-41D0-96B3-1739A0B404F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C8C0CB-3558-4FC7-BA0F-CE7A3D8475DD}"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n-US"/>
        </a:p>
      </dgm:t>
    </dgm:pt>
    <dgm:pt modelId="{2576868B-21A1-4DEC-A9D7-8CAFE131B9CE}">
      <dgm:prSet phldrT="[Text]"/>
      <dgm:spPr/>
      <dgm:t>
        <a:bodyPr/>
        <a:lstStyle/>
        <a:p>
          <a:r>
            <a:rPr lang="en-US" dirty="0" smtClean="0"/>
            <a:t>Particles of different momenta at different positions</a:t>
          </a:r>
          <a:endParaRPr lang="en-US" dirty="0"/>
        </a:p>
      </dgm:t>
    </dgm:pt>
    <dgm:pt modelId="{3B713E6A-5629-48F9-A923-5A35BCA1367F}" type="parTrans" cxnId="{CFF148E7-D424-4165-8969-D4286E02F92F}">
      <dgm:prSet/>
      <dgm:spPr/>
      <dgm:t>
        <a:bodyPr/>
        <a:lstStyle/>
        <a:p>
          <a:endParaRPr lang="en-US"/>
        </a:p>
      </dgm:t>
    </dgm:pt>
    <dgm:pt modelId="{01195B9A-89A3-4234-9A5D-6A53DF0C2518}" type="sibTrans" cxnId="{CFF148E7-D424-4165-8969-D4286E02F92F}">
      <dgm:prSet/>
      <dgm:spPr/>
      <dgm:t>
        <a:bodyPr/>
        <a:lstStyle/>
        <a:p>
          <a:endParaRPr lang="en-US"/>
        </a:p>
      </dgm:t>
    </dgm:pt>
    <dgm:pt modelId="{7DB29FE1-4AE2-4F53-819C-117E9CA42385}">
      <dgm:prSet phldrT="[Text]"/>
      <dgm:spPr/>
      <dgm:t>
        <a:bodyPr/>
        <a:lstStyle/>
        <a:p>
          <a:r>
            <a:rPr lang="en-US" dirty="0" smtClean="0"/>
            <a:t>Mapping of momenta to position</a:t>
          </a:r>
          <a:endParaRPr lang="en-US" dirty="0"/>
        </a:p>
      </dgm:t>
    </dgm:pt>
    <dgm:pt modelId="{35B2FB19-E1A1-4E51-8D34-D9FBCC8F3E7D}" type="parTrans" cxnId="{CC43068A-F864-4D57-A01B-997DA48F6499}">
      <dgm:prSet/>
      <dgm:spPr/>
      <dgm:t>
        <a:bodyPr/>
        <a:lstStyle/>
        <a:p>
          <a:endParaRPr lang="en-US"/>
        </a:p>
      </dgm:t>
    </dgm:pt>
    <dgm:pt modelId="{99A990FF-9E49-4617-928C-5E6C446ADCD2}" type="sibTrans" cxnId="{CC43068A-F864-4D57-A01B-997DA48F6499}">
      <dgm:prSet/>
      <dgm:spPr/>
      <dgm:t>
        <a:bodyPr/>
        <a:lstStyle/>
        <a:p>
          <a:endParaRPr lang="en-US"/>
        </a:p>
      </dgm:t>
    </dgm:pt>
    <dgm:pt modelId="{39984F72-0920-416C-B544-6613E266F6F4}">
      <dgm:prSet phldrT="[Text]"/>
      <dgm:spPr/>
      <dgm:t>
        <a:bodyPr/>
        <a:lstStyle/>
        <a:p>
          <a:r>
            <a:rPr lang="en-US" dirty="0" smtClean="0"/>
            <a:t>Parallel-to-point focusing</a:t>
          </a:r>
          <a:endParaRPr lang="en-US" dirty="0"/>
        </a:p>
      </dgm:t>
    </dgm:pt>
    <dgm:pt modelId="{27B4387B-A31F-45C3-877E-D8AA12E68266}" type="parTrans" cxnId="{907EE205-7F6C-469D-BAF9-17C26A00401C}">
      <dgm:prSet/>
      <dgm:spPr/>
      <dgm:t>
        <a:bodyPr/>
        <a:lstStyle/>
        <a:p>
          <a:endParaRPr lang="en-US"/>
        </a:p>
      </dgm:t>
    </dgm:pt>
    <dgm:pt modelId="{D452EE3F-CA36-45C7-AE83-6C633B3FF42D}" type="sibTrans" cxnId="{907EE205-7F6C-469D-BAF9-17C26A00401C}">
      <dgm:prSet/>
      <dgm:spPr/>
      <dgm:t>
        <a:bodyPr/>
        <a:lstStyle/>
        <a:p>
          <a:endParaRPr lang="en-US"/>
        </a:p>
      </dgm:t>
    </dgm:pt>
    <dgm:pt modelId="{37B7717B-73B7-4801-A261-8C07FDCDCF10}">
      <dgm:prSet phldrT="[Text]"/>
      <dgm:spPr/>
      <dgm:t>
        <a:bodyPr/>
        <a:lstStyle/>
        <a:p>
          <a:r>
            <a:rPr lang="en-US" dirty="0" smtClean="0"/>
            <a:t>Mapping of angles to position</a:t>
          </a:r>
          <a:endParaRPr lang="en-US" dirty="0"/>
        </a:p>
      </dgm:t>
    </dgm:pt>
    <dgm:pt modelId="{C7F30927-41A3-4DA0-992E-7679D7D0D18B}" type="parTrans" cxnId="{BDC9F1FA-C26A-46FF-BB11-85BB45A72642}">
      <dgm:prSet/>
      <dgm:spPr/>
      <dgm:t>
        <a:bodyPr/>
        <a:lstStyle/>
        <a:p>
          <a:endParaRPr lang="en-US"/>
        </a:p>
      </dgm:t>
    </dgm:pt>
    <dgm:pt modelId="{4168EE2F-A05C-4F48-8127-B79D09F72B58}" type="sibTrans" cxnId="{BDC9F1FA-C26A-46FF-BB11-85BB45A72642}">
      <dgm:prSet/>
      <dgm:spPr/>
      <dgm:t>
        <a:bodyPr/>
        <a:lstStyle/>
        <a:p>
          <a:endParaRPr lang="en-US"/>
        </a:p>
      </dgm:t>
    </dgm:pt>
    <dgm:pt modelId="{29DA19DC-2B47-45BF-A1B5-70A2360F3691}">
      <dgm:prSet phldrT="[Text]"/>
      <dgm:spPr/>
      <dgm:t>
        <a:bodyPr/>
        <a:lstStyle/>
        <a:p>
          <a:r>
            <a:rPr lang="en-US" dirty="0" smtClean="0"/>
            <a:t>Momentum focusing</a:t>
          </a:r>
          <a:endParaRPr lang="en-US" dirty="0"/>
        </a:p>
      </dgm:t>
    </dgm:pt>
    <dgm:pt modelId="{CEFCD7B5-EAFF-4443-BC22-633721E54FBB}" type="parTrans" cxnId="{64B4DF86-43F6-435E-B78B-75DCB40E8158}">
      <dgm:prSet/>
      <dgm:spPr/>
      <dgm:t>
        <a:bodyPr/>
        <a:lstStyle/>
        <a:p>
          <a:endParaRPr lang="en-US"/>
        </a:p>
      </dgm:t>
    </dgm:pt>
    <dgm:pt modelId="{2844DBA9-5FD2-4925-8DF5-5ED1639F23A3}" type="sibTrans" cxnId="{64B4DF86-43F6-435E-B78B-75DCB40E8158}">
      <dgm:prSet/>
      <dgm:spPr/>
      <dgm:t>
        <a:bodyPr/>
        <a:lstStyle/>
        <a:p>
          <a:endParaRPr lang="en-US"/>
        </a:p>
      </dgm:t>
    </dgm:pt>
    <dgm:pt modelId="{EE5FC0E1-7AC4-4D7A-898F-E2EFDE6A8F8E}">
      <dgm:prSet phldrT="[Text]"/>
      <dgm:spPr/>
      <dgm:t>
        <a:bodyPr/>
        <a:lstStyle/>
        <a:p>
          <a:r>
            <a:rPr lang="en-US" dirty="0" smtClean="0"/>
            <a:t>Angular focusing</a:t>
          </a:r>
          <a:endParaRPr lang="en-US" dirty="0"/>
        </a:p>
      </dgm:t>
    </dgm:pt>
    <dgm:pt modelId="{4405D8A2-244D-46D6-847C-1222ECF33692}" type="parTrans" cxnId="{81B9EA48-FDE8-4B25-A64D-F5793E32FB6F}">
      <dgm:prSet/>
      <dgm:spPr/>
      <dgm:t>
        <a:bodyPr/>
        <a:lstStyle/>
        <a:p>
          <a:endParaRPr lang="en-US"/>
        </a:p>
      </dgm:t>
    </dgm:pt>
    <dgm:pt modelId="{0A55F1D5-12E6-4DAB-A688-D2957B906C24}" type="sibTrans" cxnId="{81B9EA48-FDE8-4B25-A64D-F5793E32FB6F}">
      <dgm:prSet/>
      <dgm:spPr/>
      <dgm:t>
        <a:bodyPr/>
        <a:lstStyle/>
        <a:p>
          <a:endParaRPr lang="en-US"/>
        </a:p>
      </dgm:t>
    </dgm:pt>
    <dgm:pt modelId="{7B7D2C23-5FC1-4556-8598-4236B9265E58}" type="pres">
      <dgm:prSet presAssocID="{E7C8C0CB-3558-4FC7-BA0F-CE7A3D8475DD}" presName="diagram" presStyleCnt="0">
        <dgm:presLayoutVars>
          <dgm:dir/>
          <dgm:resizeHandles val="exact"/>
        </dgm:presLayoutVars>
      </dgm:prSet>
      <dgm:spPr/>
      <dgm:t>
        <a:bodyPr/>
        <a:lstStyle/>
        <a:p>
          <a:endParaRPr lang="en-US"/>
        </a:p>
      </dgm:t>
    </dgm:pt>
    <dgm:pt modelId="{1E924A33-38E5-41EE-99D2-0A1AE32F8933}" type="pres">
      <dgm:prSet presAssocID="{29DA19DC-2B47-45BF-A1B5-70A2360F3691}" presName="node" presStyleLbl="node1" presStyleIdx="0" presStyleCnt="2">
        <dgm:presLayoutVars>
          <dgm:bulletEnabled val="1"/>
        </dgm:presLayoutVars>
      </dgm:prSet>
      <dgm:spPr/>
      <dgm:t>
        <a:bodyPr/>
        <a:lstStyle/>
        <a:p>
          <a:endParaRPr lang="en-US"/>
        </a:p>
      </dgm:t>
    </dgm:pt>
    <dgm:pt modelId="{45E0D069-240C-4B26-BFBB-7C0A10F26E2F}" type="pres">
      <dgm:prSet presAssocID="{2844DBA9-5FD2-4925-8DF5-5ED1639F23A3}" presName="sibTrans" presStyleCnt="0"/>
      <dgm:spPr/>
      <dgm:t>
        <a:bodyPr/>
        <a:lstStyle/>
        <a:p>
          <a:endParaRPr lang="en-US"/>
        </a:p>
      </dgm:t>
    </dgm:pt>
    <dgm:pt modelId="{AD5D12E4-6B05-45A4-A511-8D6F4D08E8CD}" type="pres">
      <dgm:prSet presAssocID="{EE5FC0E1-7AC4-4D7A-898F-E2EFDE6A8F8E}" presName="node" presStyleLbl="node1" presStyleIdx="1" presStyleCnt="2">
        <dgm:presLayoutVars>
          <dgm:bulletEnabled val="1"/>
        </dgm:presLayoutVars>
      </dgm:prSet>
      <dgm:spPr/>
      <dgm:t>
        <a:bodyPr/>
        <a:lstStyle/>
        <a:p>
          <a:endParaRPr lang="en-US"/>
        </a:p>
      </dgm:t>
    </dgm:pt>
  </dgm:ptLst>
  <dgm:cxnLst>
    <dgm:cxn modelId="{81B9EA48-FDE8-4B25-A64D-F5793E32FB6F}" srcId="{E7C8C0CB-3558-4FC7-BA0F-CE7A3D8475DD}" destId="{EE5FC0E1-7AC4-4D7A-898F-E2EFDE6A8F8E}" srcOrd="1" destOrd="0" parTransId="{4405D8A2-244D-46D6-847C-1222ECF33692}" sibTransId="{0A55F1D5-12E6-4DAB-A688-D2957B906C24}"/>
    <dgm:cxn modelId="{BDC9F1FA-C26A-46FF-BB11-85BB45A72642}" srcId="{EE5FC0E1-7AC4-4D7A-898F-E2EFDE6A8F8E}" destId="{37B7717B-73B7-4801-A261-8C07FDCDCF10}" srcOrd="1" destOrd="0" parTransId="{C7F30927-41A3-4DA0-992E-7679D7D0D18B}" sibTransId="{4168EE2F-A05C-4F48-8127-B79D09F72B58}"/>
    <dgm:cxn modelId="{3828A2BE-BD6D-4486-B66B-94FDF0163027}" type="presOf" srcId="{2576868B-21A1-4DEC-A9D7-8CAFE131B9CE}" destId="{1E924A33-38E5-41EE-99D2-0A1AE32F8933}" srcOrd="0" destOrd="1" presId="urn:microsoft.com/office/officeart/2005/8/layout/default"/>
    <dgm:cxn modelId="{CC43068A-F864-4D57-A01B-997DA48F6499}" srcId="{29DA19DC-2B47-45BF-A1B5-70A2360F3691}" destId="{7DB29FE1-4AE2-4F53-819C-117E9CA42385}" srcOrd="1" destOrd="0" parTransId="{35B2FB19-E1A1-4E51-8D34-D9FBCC8F3E7D}" sibTransId="{99A990FF-9E49-4617-928C-5E6C446ADCD2}"/>
    <dgm:cxn modelId="{295C5BC5-AAFE-4E64-B7A1-F02828C3B8DC}" type="presOf" srcId="{29DA19DC-2B47-45BF-A1B5-70A2360F3691}" destId="{1E924A33-38E5-41EE-99D2-0A1AE32F8933}" srcOrd="0" destOrd="0" presId="urn:microsoft.com/office/officeart/2005/8/layout/default"/>
    <dgm:cxn modelId="{053D7934-6CAB-4C38-8E81-B04F4673B603}" type="presOf" srcId="{37B7717B-73B7-4801-A261-8C07FDCDCF10}" destId="{AD5D12E4-6B05-45A4-A511-8D6F4D08E8CD}" srcOrd="0" destOrd="2" presId="urn:microsoft.com/office/officeart/2005/8/layout/default"/>
    <dgm:cxn modelId="{70E1FEB4-DC04-4B34-A116-1080296C6BC1}" type="presOf" srcId="{7DB29FE1-4AE2-4F53-819C-117E9CA42385}" destId="{1E924A33-38E5-41EE-99D2-0A1AE32F8933}" srcOrd="0" destOrd="2" presId="urn:microsoft.com/office/officeart/2005/8/layout/default"/>
    <dgm:cxn modelId="{0AE25812-7892-45C8-AE94-A23FD27D9A49}" type="presOf" srcId="{39984F72-0920-416C-B544-6613E266F6F4}" destId="{AD5D12E4-6B05-45A4-A511-8D6F4D08E8CD}" srcOrd="0" destOrd="1" presId="urn:microsoft.com/office/officeart/2005/8/layout/default"/>
    <dgm:cxn modelId="{907EE205-7F6C-469D-BAF9-17C26A00401C}" srcId="{EE5FC0E1-7AC4-4D7A-898F-E2EFDE6A8F8E}" destId="{39984F72-0920-416C-B544-6613E266F6F4}" srcOrd="0" destOrd="0" parTransId="{27B4387B-A31F-45C3-877E-D8AA12E68266}" sibTransId="{D452EE3F-CA36-45C7-AE83-6C633B3FF42D}"/>
    <dgm:cxn modelId="{93E30E74-1A45-49A1-9DD9-C9AF56E7070E}" type="presOf" srcId="{EE5FC0E1-7AC4-4D7A-898F-E2EFDE6A8F8E}" destId="{AD5D12E4-6B05-45A4-A511-8D6F4D08E8CD}" srcOrd="0" destOrd="0" presId="urn:microsoft.com/office/officeart/2005/8/layout/default"/>
    <dgm:cxn modelId="{64B4DF86-43F6-435E-B78B-75DCB40E8158}" srcId="{E7C8C0CB-3558-4FC7-BA0F-CE7A3D8475DD}" destId="{29DA19DC-2B47-45BF-A1B5-70A2360F3691}" srcOrd="0" destOrd="0" parTransId="{CEFCD7B5-EAFF-4443-BC22-633721E54FBB}" sibTransId="{2844DBA9-5FD2-4925-8DF5-5ED1639F23A3}"/>
    <dgm:cxn modelId="{CFF148E7-D424-4165-8969-D4286E02F92F}" srcId="{29DA19DC-2B47-45BF-A1B5-70A2360F3691}" destId="{2576868B-21A1-4DEC-A9D7-8CAFE131B9CE}" srcOrd="0" destOrd="0" parTransId="{3B713E6A-5629-48F9-A923-5A35BCA1367F}" sibTransId="{01195B9A-89A3-4234-9A5D-6A53DF0C2518}"/>
    <dgm:cxn modelId="{09088B3B-F7ED-43D0-8FA7-0B8393B35A76}" type="presOf" srcId="{E7C8C0CB-3558-4FC7-BA0F-CE7A3D8475DD}" destId="{7B7D2C23-5FC1-4556-8598-4236B9265E58}" srcOrd="0" destOrd="0" presId="urn:microsoft.com/office/officeart/2005/8/layout/default"/>
    <dgm:cxn modelId="{1CB9B7BC-0C27-401A-B303-2EFCE881567A}" type="presParOf" srcId="{7B7D2C23-5FC1-4556-8598-4236B9265E58}" destId="{1E924A33-38E5-41EE-99D2-0A1AE32F8933}" srcOrd="0" destOrd="0" presId="urn:microsoft.com/office/officeart/2005/8/layout/default"/>
    <dgm:cxn modelId="{11DA7F63-38C9-4CD3-A0B1-2DFC5035302F}" type="presParOf" srcId="{7B7D2C23-5FC1-4556-8598-4236B9265E58}" destId="{45E0D069-240C-4B26-BFBB-7C0A10F26E2F}" srcOrd="1" destOrd="0" presId="urn:microsoft.com/office/officeart/2005/8/layout/default"/>
    <dgm:cxn modelId="{54A74C95-637B-4357-AC1B-470AB37B3DF8}" type="presParOf" srcId="{7B7D2C23-5FC1-4556-8598-4236B9265E58}" destId="{AD5D12E4-6B05-45A4-A511-8D6F4D08E8CD}"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F2020-F7B6-450A-B9C1-882412DB4958}">
      <dsp:nvSpPr>
        <dsp:cNvPr id="0" name=""/>
        <dsp:cNvSpPr/>
      </dsp:nvSpPr>
      <dsp:spPr>
        <a:xfrm>
          <a:off x="0" y="221994"/>
          <a:ext cx="4334256" cy="754777"/>
        </a:xfrm>
        <a:prstGeom prst="roundRect">
          <a:avLst/>
        </a:prstGeom>
        <a:blipFill rotWithShape="0">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Energy recovery</a:t>
          </a:r>
          <a:endParaRPr lang="en-US" sz="1900" kern="1200" dirty="0"/>
        </a:p>
      </dsp:txBody>
      <dsp:txXfrm>
        <a:off x="36845" y="258839"/>
        <a:ext cx="4260566" cy="681087"/>
      </dsp:txXfrm>
    </dsp:sp>
    <dsp:sp modelId="{D5580BCB-7CAD-4A9C-907E-8E1A93F1F485}">
      <dsp:nvSpPr>
        <dsp:cNvPr id="0" name=""/>
        <dsp:cNvSpPr/>
      </dsp:nvSpPr>
      <dsp:spPr>
        <a:xfrm>
          <a:off x="0" y="976772"/>
          <a:ext cx="4334256"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External loop of half-wave length</a:t>
          </a:r>
          <a:endParaRPr lang="en-US" sz="1500" kern="1200" dirty="0"/>
        </a:p>
        <a:p>
          <a:pPr marL="114300" lvl="1" indent="-114300" algn="l" defTabSz="666750">
            <a:lnSpc>
              <a:spcPct val="90000"/>
            </a:lnSpc>
            <a:spcBef>
              <a:spcPct val="0"/>
            </a:spcBef>
            <a:spcAft>
              <a:spcPct val="20000"/>
            </a:spcAft>
            <a:buChar char="••"/>
          </a:pPr>
          <a:r>
            <a:rPr lang="en-US" sz="1500" kern="1200" dirty="0" smtClean="0"/>
            <a:t>Electron energy transferred back to the cavity</a:t>
          </a:r>
          <a:endParaRPr lang="en-US" sz="1500" kern="1200" dirty="0"/>
        </a:p>
      </dsp:txBody>
      <dsp:txXfrm>
        <a:off x="0" y="976772"/>
        <a:ext cx="4334256" cy="727605"/>
      </dsp:txXfrm>
    </dsp:sp>
    <dsp:sp modelId="{7D4EE4C3-B4BB-469E-B6A6-7F54C3279E41}">
      <dsp:nvSpPr>
        <dsp:cNvPr id="0" name=""/>
        <dsp:cNvSpPr/>
      </dsp:nvSpPr>
      <dsp:spPr>
        <a:xfrm>
          <a:off x="0" y="1704377"/>
          <a:ext cx="4334256" cy="754777"/>
        </a:xfrm>
        <a:prstGeom prst="roundRect">
          <a:avLst/>
        </a:prstGeom>
        <a:blipFill rotWithShape="0">
          <a:blip xmlns:r="http://schemas.openxmlformats.org/officeDocument/2006/relationships" r:embed="rId1">
            <a:duotone>
              <a:schemeClr val="accent3">
                <a:hueOff val="-712195"/>
                <a:satOff val="-33333"/>
                <a:lumOff val="1046"/>
                <a:alphaOff val="0"/>
                <a:tint val="70000"/>
                <a:shade val="63000"/>
              </a:schemeClr>
              <a:schemeClr val="accent3">
                <a:hueOff val="-712195"/>
                <a:satOff val="-33333"/>
                <a:lumOff val="1046"/>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Experiment on the recirculating beam (MAGIX) @105 MeV</a:t>
          </a:r>
          <a:endParaRPr lang="en-US" sz="1900" kern="1200" dirty="0"/>
        </a:p>
      </dsp:txBody>
      <dsp:txXfrm>
        <a:off x="36845" y="1741222"/>
        <a:ext cx="4260566" cy="681087"/>
      </dsp:txXfrm>
    </dsp:sp>
    <dsp:sp modelId="{5B9692D7-BFD3-465D-A5F2-67B59BBCD44F}">
      <dsp:nvSpPr>
        <dsp:cNvPr id="0" name=""/>
        <dsp:cNvSpPr/>
      </dsp:nvSpPr>
      <dsp:spPr>
        <a:xfrm>
          <a:off x="0" y="2459155"/>
          <a:ext cx="4334256"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External loop after two recirculation</a:t>
          </a:r>
          <a:endParaRPr lang="en-US" sz="1500" kern="1200" dirty="0"/>
        </a:p>
        <a:p>
          <a:pPr marL="114300" lvl="1" indent="-114300" algn="l" defTabSz="666750">
            <a:lnSpc>
              <a:spcPct val="90000"/>
            </a:lnSpc>
            <a:spcBef>
              <a:spcPct val="0"/>
            </a:spcBef>
            <a:spcAft>
              <a:spcPct val="20000"/>
            </a:spcAft>
            <a:buChar char="••"/>
          </a:pPr>
          <a:r>
            <a:rPr lang="en-US" sz="1500" kern="1200" dirty="0" smtClean="0"/>
            <a:t>Thin gas target on the beam path with a dedicated detector</a:t>
          </a:r>
          <a:endParaRPr lang="en-US" sz="1500" kern="1200" dirty="0"/>
        </a:p>
      </dsp:txBody>
      <dsp:txXfrm>
        <a:off x="0" y="2459155"/>
        <a:ext cx="4334256" cy="727605"/>
      </dsp:txXfrm>
    </dsp:sp>
    <dsp:sp modelId="{6A0FF895-CEA4-4661-9DDD-7D71DB9F8045}">
      <dsp:nvSpPr>
        <dsp:cNvPr id="0" name=""/>
        <dsp:cNvSpPr/>
      </dsp:nvSpPr>
      <dsp:spPr>
        <a:xfrm>
          <a:off x="0" y="3186760"/>
          <a:ext cx="4334256" cy="754777"/>
        </a:xfrm>
        <a:prstGeom prst="roundRect">
          <a:avLst/>
        </a:prstGeom>
        <a:blipFill rotWithShape="0">
          <a:blip xmlns:r="http://schemas.openxmlformats.org/officeDocument/2006/relationships" r:embed="rId1">
            <a:duotone>
              <a:schemeClr val="accent3">
                <a:hueOff val="-1424389"/>
                <a:satOff val="-66667"/>
                <a:lumOff val="2092"/>
                <a:alphaOff val="0"/>
                <a:tint val="70000"/>
                <a:shade val="63000"/>
              </a:schemeClr>
              <a:schemeClr val="accent3">
                <a:hueOff val="-1424389"/>
                <a:satOff val="-66667"/>
                <a:lumOff val="209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Extracted beam @ 155 MeV</a:t>
          </a:r>
          <a:endParaRPr lang="en-US" sz="1900" kern="1200" dirty="0"/>
        </a:p>
      </dsp:txBody>
      <dsp:txXfrm>
        <a:off x="36845" y="3223605"/>
        <a:ext cx="4260566" cy="681087"/>
      </dsp:txXfrm>
    </dsp:sp>
    <dsp:sp modelId="{064E6823-2B60-4231-8378-4E9339E264CA}">
      <dsp:nvSpPr>
        <dsp:cNvPr id="0" name=""/>
        <dsp:cNvSpPr/>
      </dsp:nvSpPr>
      <dsp:spPr>
        <a:xfrm>
          <a:off x="0" y="3941538"/>
          <a:ext cx="4334256"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61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After a final recirculation, then dumped</a:t>
          </a:r>
          <a:endParaRPr lang="en-US" sz="1500" kern="1200" dirty="0"/>
        </a:p>
        <a:p>
          <a:pPr marL="114300" lvl="1" indent="-114300" algn="l" defTabSz="666750">
            <a:lnSpc>
              <a:spcPct val="90000"/>
            </a:lnSpc>
            <a:spcBef>
              <a:spcPct val="0"/>
            </a:spcBef>
            <a:spcAft>
              <a:spcPct val="20000"/>
            </a:spcAft>
            <a:buChar char="••"/>
          </a:pPr>
          <a:r>
            <a:rPr lang="en-US" sz="1500" kern="1200" dirty="0" smtClean="0"/>
            <a:t>Dedicated experiment (P2)</a:t>
          </a:r>
          <a:endParaRPr lang="en-US" sz="1500" kern="1200" dirty="0"/>
        </a:p>
      </dsp:txBody>
      <dsp:txXfrm>
        <a:off x="0" y="3941538"/>
        <a:ext cx="4334256" cy="521122"/>
      </dsp:txXfrm>
    </dsp:sp>
    <dsp:sp modelId="{8B042B8B-4D30-44B0-BF3E-E4822AA6F500}">
      <dsp:nvSpPr>
        <dsp:cNvPr id="0" name=""/>
        <dsp:cNvSpPr/>
      </dsp:nvSpPr>
      <dsp:spPr>
        <a:xfrm>
          <a:off x="0" y="4462660"/>
          <a:ext cx="4334256" cy="754777"/>
        </a:xfrm>
        <a:prstGeom prst="roundRect">
          <a:avLst/>
        </a:prstGeom>
        <a:blipFill rotWithShape="0">
          <a:blip xmlns:r="http://schemas.openxmlformats.org/officeDocument/2006/relationships" r:embed="rId1">
            <a:duotone>
              <a:schemeClr val="accent3">
                <a:hueOff val="-2136584"/>
                <a:satOff val="-100000"/>
                <a:lumOff val="3138"/>
                <a:alphaOff val="0"/>
                <a:tint val="70000"/>
                <a:shade val="63000"/>
              </a:schemeClr>
              <a:schemeClr val="accent3">
                <a:hueOff val="-2136584"/>
                <a:satOff val="-100000"/>
                <a:lumOff val="3138"/>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Financed by the PRISMA Cluster of Excellence</a:t>
          </a:r>
          <a:endParaRPr lang="en-US" sz="1900" kern="1200" dirty="0"/>
        </a:p>
      </dsp:txBody>
      <dsp:txXfrm>
        <a:off x="36845" y="4499505"/>
        <a:ext cx="4260566" cy="6810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76C51-EB0D-41B8-B2CB-303C9A72D8FB}">
      <dsp:nvSpPr>
        <dsp:cNvPr id="0" name=""/>
        <dsp:cNvSpPr/>
      </dsp:nvSpPr>
      <dsp:spPr>
        <a:xfrm>
          <a:off x="0" y="290678"/>
          <a:ext cx="5526593" cy="455715"/>
        </a:xfrm>
        <a:prstGeom prst="roundRect">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High resolution on low momentum electrons</a:t>
          </a:r>
          <a:endParaRPr lang="en-US" sz="1900" kern="1200" dirty="0"/>
        </a:p>
      </dsp:txBody>
      <dsp:txXfrm>
        <a:off x="22246" y="312924"/>
        <a:ext cx="5482101" cy="411223"/>
      </dsp:txXfrm>
    </dsp:sp>
    <dsp:sp modelId="{365E5261-6CEB-4EB0-BF03-0A1B4BFAB19C}">
      <dsp:nvSpPr>
        <dsp:cNvPr id="0" name=""/>
        <dsp:cNvSpPr/>
      </dsp:nvSpPr>
      <dsp:spPr>
        <a:xfrm>
          <a:off x="0" y="746393"/>
          <a:ext cx="5526593" cy="92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6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1 &lt; p &lt; 100 MeV</a:t>
          </a:r>
          <a:endParaRPr lang="en-US" sz="1500" kern="1200" dirty="0"/>
        </a:p>
        <a:p>
          <a:pPr marL="114300" lvl="1" indent="-114300" algn="l" defTabSz="666750">
            <a:lnSpc>
              <a:spcPct val="90000"/>
            </a:lnSpc>
            <a:spcBef>
              <a:spcPct val="0"/>
            </a:spcBef>
            <a:spcAft>
              <a:spcPct val="20000"/>
            </a:spcAft>
            <a:buChar char="••"/>
          </a:pPr>
          <a14:m xmlns:a14="http://schemas.microsoft.com/office/drawing/2010/main">
            <m:oMath xmlns:m="http://schemas.openxmlformats.org/officeDocument/2006/math">
              <m:f>
                <m:fPr>
                  <m:ctrlPr>
                    <a:rPr lang="en-US" sz="1500" b="0" i="1" kern="1200" smtClean="0">
                      <a:latin typeface="Cambria Math" panose="02040503050406030204" pitchFamily="18" charset="0"/>
                      <a:ea typeface="Cambria Math" panose="02040503050406030204" pitchFamily="18" charset="0"/>
                    </a:rPr>
                  </m:ctrlPr>
                </m:fPr>
                <m:num>
                  <m:r>
                    <a:rPr lang="en-US" sz="1500" i="1" kern="1200" smtClean="0">
                      <a:latin typeface="Cambria Math" panose="02040503050406030204" pitchFamily="18" charset="0"/>
                      <a:ea typeface="Cambria Math" panose="02040503050406030204" pitchFamily="18" charset="0"/>
                    </a:rPr>
                    <m:t>∆</m:t>
                  </m:r>
                  <m:r>
                    <a:rPr lang="en-US" sz="1500" b="0" i="1" kern="1200" smtClean="0">
                      <a:latin typeface="Cambria Math" panose="02040503050406030204" pitchFamily="18" charset="0"/>
                      <a:ea typeface="Cambria Math" panose="02040503050406030204" pitchFamily="18" charset="0"/>
                    </a:rPr>
                    <m:t>𝑝</m:t>
                  </m:r>
                </m:num>
                <m:den>
                  <m:r>
                    <a:rPr lang="en-US" sz="1500" b="0" i="1" kern="1200" smtClean="0">
                      <a:latin typeface="Cambria Math" panose="02040503050406030204" pitchFamily="18" charset="0"/>
                      <a:ea typeface="Cambria Math" panose="02040503050406030204" pitchFamily="18" charset="0"/>
                    </a:rPr>
                    <m:t>𝑝</m:t>
                  </m:r>
                </m:den>
              </m:f>
              <m:r>
                <a:rPr lang="en-US" sz="1500" b="0" i="1" kern="1200" smtClean="0">
                  <a:latin typeface="Cambria Math" panose="02040503050406030204" pitchFamily="18" charset="0"/>
                  <a:ea typeface="Cambria Math" panose="02040503050406030204" pitchFamily="18" charset="0"/>
                </a:rPr>
                <m:t>≈</m:t>
              </m:r>
              <m:sSup>
                <m:sSupPr>
                  <m:ctrlPr>
                    <a:rPr lang="en-US" sz="1500" b="0" i="1" kern="1200" smtClean="0">
                      <a:latin typeface="Cambria Math" panose="02040503050406030204" pitchFamily="18" charset="0"/>
                      <a:ea typeface="Cambria Math" panose="02040503050406030204" pitchFamily="18" charset="0"/>
                    </a:rPr>
                  </m:ctrlPr>
                </m:sSupPr>
                <m:e>
                  <m:r>
                    <a:rPr lang="en-US" sz="1500" b="0" i="1" kern="1200" smtClean="0">
                      <a:latin typeface="Cambria Math" panose="02040503050406030204" pitchFamily="18" charset="0"/>
                      <a:ea typeface="Cambria Math" panose="02040503050406030204" pitchFamily="18" charset="0"/>
                    </a:rPr>
                    <m:t>10</m:t>
                  </m:r>
                </m:e>
                <m:sup>
                  <m:r>
                    <a:rPr lang="en-US" sz="1500" b="0" i="1" kern="1200" smtClean="0">
                      <a:latin typeface="Cambria Math" panose="02040503050406030204" pitchFamily="18" charset="0"/>
                      <a:ea typeface="Cambria Math" panose="02040503050406030204" pitchFamily="18" charset="0"/>
                    </a:rPr>
                    <m:t>−4</m:t>
                  </m:r>
                </m:sup>
              </m:sSup>
            </m:oMath>
          </a14:m>
          <a:endParaRPr lang="en-US" sz="1500" kern="1200" dirty="0"/>
        </a:p>
        <a:p>
          <a:pPr marL="114300" lvl="1" indent="-114300" algn="l" defTabSz="666750">
            <a:lnSpc>
              <a:spcPct val="90000"/>
            </a:lnSpc>
            <a:spcBef>
              <a:spcPct val="0"/>
            </a:spcBef>
            <a:spcAft>
              <a:spcPct val="20000"/>
            </a:spcAft>
            <a:buChar char="••"/>
          </a:pPr>
          <a14:m xmlns:a14="http://schemas.microsoft.com/office/drawing/2010/main">
            <m:oMath xmlns:m="http://schemas.openxmlformats.org/officeDocument/2006/math">
              <m:r>
                <a:rPr lang="en-US" sz="1500" i="1" kern="1200" smtClean="0">
                  <a:latin typeface="Cambria Math" panose="02040503050406030204" pitchFamily="18" charset="0"/>
                  <a:ea typeface="Cambria Math" panose="02040503050406030204" pitchFamily="18" charset="0"/>
                </a:rPr>
                <m:t>∆</m:t>
              </m:r>
              <m:r>
                <a:rPr lang="en-US" sz="1500" i="1" kern="1200" smtClean="0">
                  <a:latin typeface="Cambria Math" panose="02040503050406030204" pitchFamily="18" charset="0"/>
                  <a:ea typeface="Cambria Math" panose="02040503050406030204" pitchFamily="18" charset="0"/>
                </a:rPr>
                <m:t>𝜃</m:t>
              </m:r>
              <m:r>
                <a:rPr lang="en-US" sz="1500" i="1" kern="1200" smtClean="0">
                  <a:latin typeface="Cambria Math" panose="02040503050406030204" pitchFamily="18" charset="0"/>
                  <a:ea typeface="Cambria Math" panose="02040503050406030204" pitchFamily="18" charset="0"/>
                </a:rPr>
                <m:t>≅5∗</m:t>
              </m:r>
              <m:sSup>
                <m:sSupPr>
                  <m:ctrlPr>
                    <a:rPr lang="en-US" sz="1500" b="0" i="1" kern="1200" smtClean="0">
                      <a:latin typeface="Cambria Math" panose="02040503050406030204" pitchFamily="18" charset="0"/>
                      <a:ea typeface="Cambria Math" panose="02040503050406030204" pitchFamily="18" charset="0"/>
                    </a:rPr>
                  </m:ctrlPr>
                </m:sSupPr>
                <m:e>
                  <m:r>
                    <a:rPr lang="en-US" sz="1500" b="0" i="1" kern="1200" smtClean="0">
                      <a:latin typeface="Cambria Math" panose="02040503050406030204" pitchFamily="18" charset="0"/>
                      <a:ea typeface="Cambria Math" panose="02040503050406030204" pitchFamily="18" charset="0"/>
                    </a:rPr>
                    <m:t>10</m:t>
                  </m:r>
                </m:e>
                <m:sup>
                  <m:r>
                    <a:rPr lang="en-US" sz="1500" b="0" i="1" kern="1200" smtClean="0">
                      <a:latin typeface="Cambria Math" panose="02040503050406030204" pitchFamily="18" charset="0"/>
                      <a:ea typeface="Cambria Math" panose="02040503050406030204" pitchFamily="18" charset="0"/>
                    </a:rPr>
                    <m:t>−2</m:t>
                  </m:r>
                </m:sup>
              </m:sSup>
              <m:r>
                <a:rPr lang="en-US" sz="1500" b="0" i="1" kern="1200" smtClean="0">
                  <a:latin typeface="Cambria Math" panose="02040503050406030204" pitchFamily="18" charset="0"/>
                  <a:ea typeface="Cambria Math" panose="02040503050406030204" pitchFamily="18" charset="0"/>
                </a:rPr>
                <m:t> °</m:t>
              </m:r>
            </m:oMath>
          </a14:m>
          <a:endParaRPr lang="en-US" sz="1500" kern="1200" dirty="0"/>
        </a:p>
      </dsp:txBody>
      <dsp:txXfrm>
        <a:off x="0" y="746393"/>
        <a:ext cx="5526593" cy="924255"/>
      </dsp:txXfrm>
    </dsp:sp>
    <dsp:sp modelId="{AF99627A-2AB3-454F-8070-E98532FAC23B}">
      <dsp:nvSpPr>
        <dsp:cNvPr id="0" name=""/>
        <dsp:cNvSpPr/>
      </dsp:nvSpPr>
      <dsp:spPr>
        <a:xfrm>
          <a:off x="0" y="1670648"/>
          <a:ext cx="5526593" cy="455715"/>
        </a:xfrm>
        <a:prstGeom prst="roundRect">
          <a:avLst/>
        </a:prstGeom>
        <a:blipFill rotWithShape="0">
          <a:blip xmlns:r="http://schemas.openxmlformats.org/officeDocument/2006/relationships" r:embed="rId1">
            <a:duotone>
              <a:schemeClr val="accent3">
                <a:hueOff val="-712195"/>
                <a:satOff val="-33333"/>
                <a:lumOff val="1046"/>
                <a:alphaOff val="0"/>
                <a:shade val="36000"/>
                <a:satMod val="120000"/>
              </a:schemeClr>
              <a:schemeClr val="accent3">
                <a:hueOff val="-712195"/>
                <a:satOff val="-33333"/>
                <a:lumOff val="1046"/>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Material reduction</a:t>
          </a:r>
          <a:endParaRPr lang="en-US" sz="1900" kern="1200" dirty="0"/>
        </a:p>
      </dsp:txBody>
      <dsp:txXfrm>
        <a:off x="22246" y="1692894"/>
        <a:ext cx="5482101" cy="411223"/>
      </dsp:txXfrm>
    </dsp:sp>
    <dsp:sp modelId="{9DF28C55-B3B7-4D7A-9830-8C755C2807D9}">
      <dsp:nvSpPr>
        <dsp:cNvPr id="0" name=""/>
        <dsp:cNvSpPr/>
      </dsp:nvSpPr>
      <dsp:spPr>
        <a:xfrm>
          <a:off x="0" y="2126363"/>
          <a:ext cx="5526593"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6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No window before the magnet</a:t>
          </a:r>
          <a:endParaRPr lang="en-US" sz="1500" kern="1200" dirty="0"/>
        </a:p>
        <a:p>
          <a:pPr marL="114300" lvl="1" indent="-114300" algn="l" defTabSz="666750">
            <a:lnSpc>
              <a:spcPct val="90000"/>
            </a:lnSpc>
            <a:spcBef>
              <a:spcPct val="0"/>
            </a:spcBef>
            <a:spcAft>
              <a:spcPct val="20000"/>
            </a:spcAft>
            <a:buChar char="••"/>
          </a:pPr>
          <a:r>
            <a:rPr lang="en-US" sz="1500" kern="1200" dirty="0" smtClean="0"/>
            <a:t>Thin detector design</a:t>
          </a:r>
          <a:endParaRPr lang="en-US" sz="1500" kern="1200" dirty="0"/>
        </a:p>
      </dsp:txBody>
      <dsp:txXfrm>
        <a:off x="0" y="2126363"/>
        <a:ext cx="5526593" cy="521122"/>
      </dsp:txXfrm>
    </dsp:sp>
    <dsp:sp modelId="{BD8B7AEA-74A8-42CB-A2AB-192BAD2E72EA}">
      <dsp:nvSpPr>
        <dsp:cNvPr id="0" name=""/>
        <dsp:cNvSpPr/>
      </dsp:nvSpPr>
      <dsp:spPr>
        <a:xfrm>
          <a:off x="0" y="2647485"/>
          <a:ext cx="5526593" cy="455715"/>
        </a:xfrm>
        <a:prstGeom prst="roundRect">
          <a:avLst/>
        </a:prstGeom>
        <a:blipFill rotWithShape="0">
          <a:blip xmlns:r="http://schemas.openxmlformats.org/officeDocument/2006/relationships" r:embed="rId1">
            <a:duotone>
              <a:schemeClr val="accent3">
                <a:hueOff val="-1424389"/>
                <a:satOff val="-66667"/>
                <a:lumOff val="2092"/>
                <a:alphaOff val="0"/>
                <a:shade val="36000"/>
                <a:satMod val="120000"/>
              </a:schemeClr>
              <a:schemeClr val="accent3">
                <a:hueOff val="-1424389"/>
                <a:satOff val="-66667"/>
                <a:lumOff val="2092"/>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Large sensitive surface</a:t>
          </a:r>
          <a:endParaRPr lang="en-US" sz="1900" kern="1200" dirty="0"/>
        </a:p>
      </dsp:txBody>
      <dsp:txXfrm>
        <a:off x="22246" y="2669731"/>
        <a:ext cx="5482101" cy="411223"/>
      </dsp:txXfrm>
    </dsp:sp>
    <dsp:sp modelId="{94AD8BDF-9D07-4D31-BBA7-289F78D68FD4}">
      <dsp:nvSpPr>
        <dsp:cNvPr id="0" name=""/>
        <dsp:cNvSpPr/>
      </dsp:nvSpPr>
      <dsp:spPr>
        <a:xfrm>
          <a:off x="0" y="3103200"/>
          <a:ext cx="5526593"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69" tIns="24130" rIns="135128" bIns="24130" numCol="1" spcCol="1270" anchor="t" anchorCtr="0">
          <a:noAutofit/>
        </a:bodyPr>
        <a:lstStyle/>
        <a:p>
          <a:pPr marL="114300" lvl="1" indent="-114300" algn="l" defTabSz="666750">
            <a:lnSpc>
              <a:spcPct val="90000"/>
            </a:lnSpc>
            <a:spcBef>
              <a:spcPct val="0"/>
            </a:spcBef>
            <a:spcAft>
              <a:spcPct val="20000"/>
            </a:spcAft>
            <a:buChar char="••"/>
          </a:pPr>
          <a14:m xmlns:a14="http://schemas.microsoft.com/office/drawing/2010/main">
            <m:oMath xmlns:m="http://schemas.openxmlformats.org/officeDocument/2006/math">
              <m:r>
                <a:rPr lang="en-US" sz="1500" b="0" i="1" kern="1200" smtClean="0">
                  <a:latin typeface="Cambria Math" panose="02040503050406030204" pitchFamily="18" charset="0"/>
                </a:rPr>
                <m:t>120∗30 </m:t>
              </m:r>
              <m:r>
                <a:rPr lang="en-US" sz="1500" b="0" i="1" kern="1200" smtClean="0">
                  <a:latin typeface="Cambria Math" panose="02040503050406030204" pitchFamily="18" charset="0"/>
                </a:rPr>
                <m:t>𝑐</m:t>
              </m:r>
              <m:sSup>
                <m:sSupPr>
                  <m:ctrlPr>
                    <a:rPr lang="en-US" sz="1500" b="0" i="1" kern="1200" smtClean="0">
                      <a:latin typeface="Cambria Math" panose="02040503050406030204" pitchFamily="18" charset="0"/>
                    </a:rPr>
                  </m:ctrlPr>
                </m:sSupPr>
                <m:e>
                  <m:r>
                    <a:rPr lang="en-US" sz="1500" b="0" i="1" kern="1200" smtClean="0">
                      <a:latin typeface="Cambria Math" panose="02040503050406030204" pitchFamily="18" charset="0"/>
                    </a:rPr>
                    <m:t>𝑚</m:t>
                  </m:r>
                </m:e>
                <m:sup>
                  <m:r>
                    <a:rPr lang="en-US" sz="1500" b="0" i="1" kern="1200" smtClean="0">
                      <a:latin typeface="Cambria Math" panose="02040503050406030204" pitchFamily="18" charset="0"/>
                    </a:rPr>
                    <m:t>2</m:t>
                  </m:r>
                </m:sup>
              </m:sSup>
            </m:oMath>
          </a14:m>
          <a:r>
            <a:rPr lang="en-US" sz="1500" kern="1200" dirty="0" smtClean="0"/>
            <a:t> focal plane surface</a:t>
          </a:r>
          <a:endParaRPr lang="en-US" sz="1500" kern="1200" dirty="0"/>
        </a:p>
        <a:p>
          <a:pPr marL="114300" lvl="1" indent="-114300" algn="l" defTabSz="666750">
            <a:lnSpc>
              <a:spcPct val="90000"/>
            </a:lnSpc>
            <a:spcBef>
              <a:spcPct val="0"/>
            </a:spcBef>
            <a:spcAft>
              <a:spcPct val="20000"/>
            </a:spcAft>
            <a:buChar char="••"/>
          </a:pPr>
          <a14:m xmlns:a14="http://schemas.microsoft.com/office/drawing/2010/main">
            <m:oMath xmlns:m="http://schemas.openxmlformats.org/officeDocument/2006/math">
              <m:r>
                <a:rPr lang="en-US" sz="1500" b="0" i="1" kern="1200" smtClean="0">
                  <a:latin typeface="Cambria Math" panose="02040503050406030204" pitchFamily="18" charset="0"/>
                </a:rPr>
                <m:t>50 </m:t>
              </m:r>
              <m:r>
                <a:rPr lang="en-US" sz="1500" b="0" i="1" kern="1200" smtClean="0">
                  <a:latin typeface="Cambria Math" panose="02040503050406030204" pitchFamily="18" charset="0"/>
                  <a:ea typeface="Cambria Math" panose="02040503050406030204" pitchFamily="18" charset="0"/>
                </a:rPr>
                <m:t>𝜇</m:t>
              </m:r>
              <m:r>
                <a:rPr lang="en-US" sz="1500" b="0" i="1" kern="1200" smtClean="0">
                  <a:latin typeface="Cambria Math" panose="02040503050406030204" pitchFamily="18" charset="0"/>
                  <a:ea typeface="Cambria Math" panose="02040503050406030204" pitchFamily="18" charset="0"/>
                </a:rPr>
                <m:t>𝑚</m:t>
              </m:r>
            </m:oMath>
          </a14:m>
          <a:r>
            <a:rPr lang="en-US" sz="1500" kern="1200" dirty="0" smtClean="0"/>
            <a:t> point resolution in the focal plane</a:t>
          </a:r>
          <a:endParaRPr lang="en-US" sz="1500" kern="1200" dirty="0"/>
        </a:p>
        <a:p>
          <a:pPr marL="114300" lvl="1" indent="-114300" algn="l" defTabSz="666750">
            <a:lnSpc>
              <a:spcPct val="90000"/>
            </a:lnSpc>
            <a:spcBef>
              <a:spcPct val="0"/>
            </a:spcBef>
            <a:spcAft>
              <a:spcPct val="20000"/>
            </a:spcAft>
            <a:buChar char="••"/>
          </a:pPr>
          <a:r>
            <a:rPr lang="en-US" sz="1500" kern="1200" dirty="0" smtClean="0"/>
            <a:t>At least 2 points to reconstruct the full kinematics</a:t>
          </a:r>
          <a:endParaRPr lang="en-US" sz="1500" kern="1200" dirty="0"/>
        </a:p>
      </dsp:txBody>
      <dsp:txXfrm>
        <a:off x="0" y="3103200"/>
        <a:ext cx="5526593" cy="786599"/>
      </dsp:txXfrm>
    </dsp:sp>
    <dsp:sp modelId="{6655D1A1-B700-4CE3-B9AF-7355114D2628}">
      <dsp:nvSpPr>
        <dsp:cNvPr id="0" name=""/>
        <dsp:cNvSpPr/>
      </dsp:nvSpPr>
      <dsp:spPr>
        <a:xfrm>
          <a:off x="0" y="3889800"/>
          <a:ext cx="5526593" cy="455715"/>
        </a:xfrm>
        <a:prstGeom prst="roundRect">
          <a:avLst/>
        </a:prstGeom>
        <a:blipFill rotWithShape="0">
          <a:blip xmlns:r="http://schemas.openxmlformats.org/officeDocument/2006/relationships" r:embed="rId1">
            <a:duotone>
              <a:schemeClr val="accent3">
                <a:hueOff val="-2136584"/>
                <a:satOff val="-100000"/>
                <a:lumOff val="3138"/>
                <a:alphaOff val="0"/>
                <a:shade val="36000"/>
                <a:satMod val="120000"/>
              </a:schemeClr>
              <a:schemeClr val="accent3">
                <a:hueOff val="-2136584"/>
                <a:satOff val="-100000"/>
                <a:lumOff val="3138"/>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High rate capability</a:t>
          </a:r>
          <a:endParaRPr lang="en-US" sz="1900" kern="1200" dirty="0"/>
        </a:p>
      </dsp:txBody>
      <dsp:txXfrm>
        <a:off x="22246" y="3912046"/>
        <a:ext cx="5482101" cy="411223"/>
      </dsp:txXfrm>
    </dsp:sp>
    <dsp:sp modelId="{AE5DCC4F-34E2-4BAC-981D-1018C24EA15D}">
      <dsp:nvSpPr>
        <dsp:cNvPr id="0" name=""/>
        <dsp:cNvSpPr/>
      </dsp:nvSpPr>
      <dsp:spPr>
        <a:xfrm>
          <a:off x="0" y="4345515"/>
          <a:ext cx="5526593"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69"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With a CW operation rates up to </a:t>
          </a:r>
          <a14:m xmlns:a14="http://schemas.microsoft.com/office/drawing/2010/main">
            <m:oMath xmlns:m="http://schemas.openxmlformats.org/officeDocument/2006/math">
              <m:r>
                <a:rPr lang="en-US" sz="1500" b="0" i="1" kern="1200" smtClean="0">
                  <a:latin typeface="Cambria Math" panose="02040503050406030204" pitchFamily="18" charset="0"/>
                </a:rPr>
                <m:t>𝑂</m:t>
              </m:r>
              <m:r>
                <a:rPr lang="en-US" sz="1500" b="0" i="1" kern="1200" smtClean="0">
                  <a:latin typeface="Cambria Math" panose="02040503050406030204" pitchFamily="18" charset="0"/>
                </a:rPr>
                <m:t>(1 </m:t>
              </m:r>
              <m:r>
                <a:rPr lang="en-US" sz="1500" b="0" i="1" kern="1200" smtClean="0">
                  <a:latin typeface="Cambria Math" panose="02040503050406030204" pitchFamily="18" charset="0"/>
                </a:rPr>
                <m:t>𝑀𝐻𝑧</m:t>
              </m:r>
              <m:r>
                <a:rPr lang="en-US" sz="1500" b="0" i="1" kern="1200" smtClean="0">
                  <a:latin typeface="Cambria Math" panose="02040503050406030204" pitchFamily="18" charset="0"/>
                </a:rPr>
                <m:t>)</m:t>
              </m:r>
            </m:oMath>
          </a14:m>
          <a:endParaRPr lang="en-US" sz="1500" kern="1200" dirty="0"/>
        </a:p>
        <a:p>
          <a:pPr marL="114300" lvl="1" indent="-114300" algn="l" defTabSz="666750">
            <a:lnSpc>
              <a:spcPct val="90000"/>
            </a:lnSpc>
            <a:spcBef>
              <a:spcPct val="0"/>
            </a:spcBef>
            <a:spcAft>
              <a:spcPct val="20000"/>
            </a:spcAft>
            <a:buChar char="••"/>
          </a:pPr>
          <a:r>
            <a:rPr lang="en-US" sz="1500" kern="1200" dirty="0" smtClean="0"/>
            <a:t>Count rates of </a:t>
          </a:r>
          <a14:m xmlns:a14="http://schemas.microsoft.com/office/drawing/2010/main">
            <m:oMath xmlns:m="http://schemas.openxmlformats.org/officeDocument/2006/math">
              <m:r>
                <a:rPr lang="en-US" sz="1500" b="0" i="1" kern="1200" smtClean="0">
                  <a:latin typeface="Cambria Math" panose="02040503050406030204" pitchFamily="18" charset="0"/>
                </a:rPr>
                <m:t>𝑂</m:t>
              </m:r>
              <m:r>
                <a:rPr lang="en-US" sz="1500" b="0" i="1" kern="1200" smtClean="0">
                  <a:latin typeface="Cambria Math" panose="02040503050406030204" pitchFamily="18" charset="0"/>
                </a:rPr>
                <m:t>(10 </m:t>
              </m:r>
              <m:r>
                <a:rPr lang="en-US" sz="1500" b="0" i="1" kern="1200" smtClean="0">
                  <a:latin typeface="Cambria Math" panose="02040503050406030204" pitchFamily="18" charset="0"/>
                </a:rPr>
                <m:t>𝐾𝐻𝑧</m:t>
              </m:r>
              <m:r>
                <a:rPr lang="en-US" sz="1500" b="0" i="1" kern="1200" smtClean="0">
                  <a:latin typeface="Cambria Math" panose="02040503050406030204" pitchFamily="18" charset="0"/>
                </a:rPr>
                <m:t>)</m:t>
              </m:r>
            </m:oMath>
          </a14:m>
          <a:endParaRPr lang="en-US" sz="1500" kern="1200" dirty="0"/>
        </a:p>
      </dsp:txBody>
      <dsp:txXfrm>
        <a:off x="0" y="4345515"/>
        <a:ext cx="5526593" cy="5211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5CA00-654F-4644-A066-020336636517}">
      <dsp:nvSpPr>
        <dsp:cNvPr id="0" name=""/>
        <dsp:cNvSpPr/>
      </dsp:nvSpPr>
      <dsp:spPr>
        <a:xfrm>
          <a:off x="39" y="30881"/>
          <a:ext cx="3745019" cy="460800"/>
        </a:xfrm>
        <a:prstGeom prst="rect">
          <a:avLst/>
        </a:prstGeom>
        <a:blipFill rotWithShape="0">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w="6350" cap="flat" cmpd="sng" algn="ctr">
          <a:solidFill>
            <a:schemeClr val="accent2">
              <a:hueOff val="0"/>
              <a:satOff val="0"/>
              <a:lumOff val="0"/>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it-IT" sz="1600" kern="1200" dirty="0" smtClean="0"/>
            <a:t>2 </a:t>
          </a:r>
          <a:r>
            <a:rPr lang="it-IT" sz="1600" kern="1200" dirty="0" err="1" smtClean="0"/>
            <a:t>Layer</a:t>
          </a:r>
          <a:r>
            <a:rPr lang="it-IT" sz="1600" kern="1200" dirty="0" smtClean="0"/>
            <a:t> </a:t>
          </a:r>
          <a:r>
            <a:rPr lang="it-IT" sz="1600" kern="1200" dirty="0" err="1" smtClean="0"/>
            <a:t>Hodoscope</a:t>
          </a:r>
          <a:endParaRPr lang="en-US" sz="1600" kern="1200" dirty="0"/>
        </a:p>
      </dsp:txBody>
      <dsp:txXfrm>
        <a:off x="39" y="30881"/>
        <a:ext cx="3745019" cy="460800"/>
      </dsp:txXfrm>
    </dsp:sp>
    <dsp:sp modelId="{67F6C034-D693-477F-AD39-DD3B17457FEE}">
      <dsp:nvSpPr>
        <dsp:cNvPr id="0" name=""/>
        <dsp:cNvSpPr/>
      </dsp:nvSpPr>
      <dsp:spPr>
        <a:xfrm>
          <a:off x="39" y="491682"/>
          <a:ext cx="3745019" cy="144936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Simple detector to built</a:t>
          </a:r>
          <a:endParaRPr lang="en-US" sz="1600" kern="1200" dirty="0"/>
        </a:p>
        <a:p>
          <a:pPr marL="171450" lvl="1" indent="-171450" algn="l" defTabSz="711200">
            <a:lnSpc>
              <a:spcPct val="90000"/>
            </a:lnSpc>
            <a:spcBef>
              <a:spcPct val="0"/>
            </a:spcBef>
            <a:spcAft>
              <a:spcPct val="15000"/>
            </a:spcAft>
            <a:buChar char="••"/>
          </a:pPr>
          <a:r>
            <a:rPr lang="en-US" sz="1600" kern="1200" dirty="0" smtClean="0"/>
            <a:t>Uniform and high position resolution</a:t>
          </a:r>
          <a:endParaRPr lang="en-US" sz="1600" kern="1200" dirty="0"/>
        </a:p>
        <a:p>
          <a:pPr marL="171450" lvl="1" indent="-171450" algn="l" defTabSz="711200">
            <a:lnSpc>
              <a:spcPct val="90000"/>
            </a:lnSpc>
            <a:spcBef>
              <a:spcPct val="0"/>
            </a:spcBef>
            <a:spcAft>
              <a:spcPct val="15000"/>
            </a:spcAft>
            <a:buChar char="••"/>
          </a:pPr>
          <a:r>
            <a:rPr lang="en-US" sz="1600" kern="1200" dirty="0" smtClean="0"/>
            <a:t>Moderate material thickness</a:t>
          </a:r>
          <a:endParaRPr lang="en-US" sz="1600" kern="1200" dirty="0"/>
        </a:p>
        <a:p>
          <a:pPr marL="171450" lvl="1" indent="-171450" algn="l" defTabSz="711200">
            <a:lnSpc>
              <a:spcPct val="90000"/>
            </a:lnSpc>
            <a:spcBef>
              <a:spcPct val="0"/>
            </a:spcBef>
            <a:spcAft>
              <a:spcPct val="15000"/>
            </a:spcAft>
            <a:buChar char="••"/>
          </a:pPr>
          <a:r>
            <a:rPr lang="en-US" sz="1600" kern="1200" dirty="0" smtClean="0"/>
            <a:t>Only 2 reconstructed points</a:t>
          </a:r>
          <a:endParaRPr lang="en-US" sz="1600" kern="1200" dirty="0"/>
        </a:p>
      </dsp:txBody>
      <dsp:txXfrm>
        <a:off x="39" y="491682"/>
        <a:ext cx="3745019" cy="1449360"/>
      </dsp:txXfrm>
    </dsp:sp>
    <dsp:sp modelId="{4FE8E169-69CB-436D-8D8A-36CB6687E71C}">
      <dsp:nvSpPr>
        <dsp:cNvPr id="0" name=""/>
        <dsp:cNvSpPr/>
      </dsp:nvSpPr>
      <dsp:spPr>
        <a:xfrm>
          <a:off x="4269360" y="30881"/>
          <a:ext cx="3745019" cy="460800"/>
        </a:xfrm>
        <a:prstGeom prst="rect">
          <a:avLst/>
        </a:prstGeom>
        <a:blipFill rotWithShape="0">
          <a:blip xmlns:r="http://schemas.openxmlformats.org/officeDocument/2006/relationships" r:embed="rId1">
            <a:duotone>
              <a:schemeClr val="accent2">
                <a:hueOff val="-1888395"/>
                <a:satOff val="35136"/>
                <a:lumOff val="4705"/>
                <a:alphaOff val="0"/>
                <a:shade val="36000"/>
                <a:satMod val="120000"/>
              </a:schemeClr>
              <a:schemeClr val="accent2">
                <a:hueOff val="-1888395"/>
                <a:satOff val="35136"/>
                <a:lumOff val="4705"/>
                <a:alphaOff val="0"/>
                <a:tint val="40000"/>
              </a:schemeClr>
            </a:duotone>
          </a:blip>
          <a:tile tx="0" ty="0" sx="60000" sy="59000" flip="none" algn="tl"/>
        </a:blipFill>
        <a:ln w="6350" cap="flat" cmpd="sng" algn="ctr">
          <a:solidFill>
            <a:schemeClr val="accent2">
              <a:hueOff val="-1888395"/>
              <a:satOff val="35136"/>
              <a:lumOff val="4705"/>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it-IT" sz="1600" kern="1200" dirty="0" smtClean="0"/>
            <a:t>Short </a:t>
          </a:r>
          <a:r>
            <a:rPr lang="it-IT" sz="1600" kern="1200" dirty="0" err="1" smtClean="0"/>
            <a:t>drift</a:t>
          </a:r>
          <a:r>
            <a:rPr lang="it-IT" sz="1600" kern="1200" dirty="0" smtClean="0"/>
            <a:t> TPC</a:t>
          </a:r>
          <a:endParaRPr lang="en-US" sz="1600" kern="1200" dirty="0"/>
        </a:p>
      </dsp:txBody>
      <dsp:txXfrm>
        <a:off x="4269360" y="30881"/>
        <a:ext cx="3745019" cy="460800"/>
      </dsp:txXfrm>
    </dsp:sp>
    <dsp:sp modelId="{EF04C6F1-E551-4CD9-BB58-5E0541338C76}">
      <dsp:nvSpPr>
        <dsp:cNvPr id="0" name=""/>
        <dsp:cNvSpPr/>
      </dsp:nvSpPr>
      <dsp:spPr>
        <a:xfrm>
          <a:off x="4269360" y="491682"/>
          <a:ext cx="3745019" cy="1449360"/>
        </a:xfrm>
        <a:prstGeom prst="rect">
          <a:avLst/>
        </a:prstGeom>
        <a:solidFill>
          <a:schemeClr val="accent2">
            <a:tint val="40000"/>
            <a:alpha val="90000"/>
            <a:hueOff val="-3054526"/>
            <a:satOff val="53905"/>
            <a:lumOff val="4014"/>
            <a:alphaOff val="0"/>
          </a:schemeClr>
        </a:solidFill>
        <a:ln w="6350" cap="flat" cmpd="sng" algn="ctr">
          <a:solidFill>
            <a:schemeClr val="accent2">
              <a:tint val="40000"/>
              <a:alpha val="90000"/>
              <a:hueOff val="-3054526"/>
              <a:satOff val="53905"/>
              <a:lumOff val="4014"/>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More delicate to optimize</a:t>
          </a:r>
          <a:endParaRPr lang="en-US" sz="1600" kern="1200" dirty="0"/>
        </a:p>
        <a:p>
          <a:pPr marL="171450" lvl="1" indent="-171450" algn="l" defTabSz="711200">
            <a:lnSpc>
              <a:spcPct val="90000"/>
            </a:lnSpc>
            <a:spcBef>
              <a:spcPct val="0"/>
            </a:spcBef>
            <a:spcAft>
              <a:spcPct val="15000"/>
            </a:spcAft>
            <a:buChar char="••"/>
          </a:pPr>
          <a:r>
            <a:rPr lang="en-US" sz="1600" kern="1200" dirty="0" smtClean="0"/>
            <a:t>Worse single point resolution</a:t>
          </a:r>
          <a:endParaRPr lang="en-US" sz="1600" kern="1200" dirty="0"/>
        </a:p>
        <a:p>
          <a:pPr marL="171450" lvl="1" indent="-171450" algn="l" defTabSz="711200">
            <a:lnSpc>
              <a:spcPct val="90000"/>
            </a:lnSpc>
            <a:spcBef>
              <a:spcPct val="0"/>
            </a:spcBef>
            <a:spcAft>
              <a:spcPct val="15000"/>
            </a:spcAft>
            <a:buChar char="••"/>
          </a:pPr>
          <a:r>
            <a:rPr lang="en-US" sz="1600" kern="1200" dirty="0" smtClean="0"/>
            <a:t>Minimal material thickness</a:t>
          </a:r>
          <a:endParaRPr lang="en-US" sz="1600" kern="1200" dirty="0"/>
        </a:p>
        <a:p>
          <a:pPr marL="171450" lvl="1" indent="-171450" algn="l" defTabSz="711200">
            <a:lnSpc>
              <a:spcPct val="90000"/>
            </a:lnSpc>
            <a:spcBef>
              <a:spcPct val="0"/>
            </a:spcBef>
            <a:spcAft>
              <a:spcPct val="15000"/>
            </a:spcAft>
            <a:buChar char="••"/>
          </a:pPr>
          <a:r>
            <a:rPr lang="en-US" sz="1600" kern="1200" dirty="0" smtClean="0"/>
            <a:t>Multiple samples and full track reconstruction possible</a:t>
          </a:r>
          <a:endParaRPr lang="en-US" sz="1600" kern="1200" dirty="0"/>
        </a:p>
      </dsp:txBody>
      <dsp:txXfrm>
        <a:off x="4269360" y="491682"/>
        <a:ext cx="3745019" cy="14493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4A8BA-7577-4F2F-A2CF-C5F8A0414297}">
      <dsp:nvSpPr>
        <dsp:cNvPr id="0" name=""/>
        <dsp:cNvSpPr/>
      </dsp:nvSpPr>
      <dsp:spPr>
        <a:xfrm>
          <a:off x="0" y="212790"/>
          <a:ext cx="7886700" cy="7780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612096" tIns="270764" rIns="61209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latin typeface="+mn-lt"/>
            </a:rPr>
            <a:t>Low material budget</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dirty="0" smtClean="0">
              <a:latin typeface="+mn-lt"/>
            </a:rPr>
            <a:t>Low cost for large area coverage</a:t>
          </a:r>
          <a:endParaRPr lang="en-US" sz="1300" kern="1200" dirty="0">
            <a:latin typeface="+mn-lt"/>
          </a:endParaRPr>
        </a:p>
      </dsp:txBody>
      <dsp:txXfrm>
        <a:off x="0" y="212790"/>
        <a:ext cx="7886700" cy="778050"/>
      </dsp:txXfrm>
    </dsp:sp>
    <dsp:sp modelId="{CC5F8800-EE14-4793-AAE5-18A6D3A45518}">
      <dsp:nvSpPr>
        <dsp:cNvPr id="0" name=""/>
        <dsp:cNvSpPr/>
      </dsp:nvSpPr>
      <dsp:spPr>
        <a:xfrm>
          <a:off x="394335" y="20910"/>
          <a:ext cx="5520690" cy="383760"/>
        </a:xfrm>
        <a:prstGeom prst="roundRect">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208669" tIns="0" rIns="208669" bIns="0" numCol="1" spcCol="1270" anchor="ctr" anchorCtr="0">
          <a:noAutofit/>
        </a:bodyPr>
        <a:lstStyle/>
        <a:p>
          <a:pPr lvl="0" algn="l" defTabSz="577850">
            <a:lnSpc>
              <a:spcPct val="90000"/>
            </a:lnSpc>
            <a:spcBef>
              <a:spcPct val="0"/>
            </a:spcBef>
            <a:spcAft>
              <a:spcPct val="35000"/>
            </a:spcAft>
          </a:pPr>
          <a:r>
            <a:rPr lang="en-US" sz="1300" kern="1200" smtClean="0">
              <a:latin typeface="+mn-lt"/>
            </a:rPr>
            <a:t>Gas detectors</a:t>
          </a:r>
          <a:endParaRPr lang="en-US" sz="1300" kern="1200" dirty="0">
            <a:latin typeface="+mn-lt"/>
          </a:endParaRPr>
        </a:p>
      </dsp:txBody>
      <dsp:txXfrm>
        <a:off x="413069" y="39644"/>
        <a:ext cx="5483222" cy="346292"/>
      </dsp:txXfrm>
    </dsp:sp>
    <dsp:sp modelId="{079F4BB5-8288-44DF-9D3D-072DCF5FCE44}">
      <dsp:nvSpPr>
        <dsp:cNvPr id="0" name=""/>
        <dsp:cNvSpPr/>
      </dsp:nvSpPr>
      <dsp:spPr>
        <a:xfrm>
          <a:off x="0" y="1252920"/>
          <a:ext cx="7886700" cy="778050"/>
        </a:xfrm>
        <a:prstGeom prst="rect">
          <a:avLst/>
        </a:prstGeom>
        <a:solidFill>
          <a:schemeClr val="lt1">
            <a:alpha val="90000"/>
            <a:hueOff val="0"/>
            <a:satOff val="0"/>
            <a:lumOff val="0"/>
            <a:alphaOff val="0"/>
          </a:schemeClr>
        </a:solidFill>
        <a:ln w="6350" cap="flat" cmpd="sng" algn="ctr">
          <a:solidFill>
            <a:schemeClr val="accent3">
              <a:hueOff val="-1068292"/>
              <a:satOff val="-50000"/>
              <a:lumOff val="1569"/>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612096" tIns="270764" rIns="61209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latin typeface="+mn-lt"/>
            </a:rPr>
            <a:t>Modern gas amplification systems</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dirty="0" smtClean="0">
              <a:latin typeface="+mn-lt"/>
            </a:rPr>
            <a:t>Resolutions of the order of 50 </a:t>
          </a:r>
          <a:r>
            <a:rPr lang="el-GR" sz="1300" kern="1200" dirty="0" smtClean="0">
              <a:latin typeface="+mn-lt"/>
            </a:rPr>
            <a:t>μ</a:t>
          </a:r>
          <a:r>
            <a:rPr lang="en-US" sz="1300" kern="1200" dirty="0" smtClean="0">
              <a:latin typeface="+mn-lt"/>
            </a:rPr>
            <a:t>m achieved by several detectors</a:t>
          </a:r>
          <a:endParaRPr lang="en-US" sz="1300" kern="1200" dirty="0">
            <a:latin typeface="+mn-lt"/>
          </a:endParaRPr>
        </a:p>
      </dsp:txBody>
      <dsp:txXfrm>
        <a:off x="0" y="1252920"/>
        <a:ext cx="7886700" cy="778050"/>
      </dsp:txXfrm>
    </dsp:sp>
    <dsp:sp modelId="{F5B14321-FAB2-41EC-8FC4-5BDC8DF8C129}">
      <dsp:nvSpPr>
        <dsp:cNvPr id="0" name=""/>
        <dsp:cNvSpPr/>
      </dsp:nvSpPr>
      <dsp:spPr>
        <a:xfrm>
          <a:off x="394335" y="1061040"/>
          <a:ext cx="5520690" cy="383760"/>
        </a:xfrm>
        <a:prstGeom prst="roundRect">
          <a:avLst/>
        </a:prstGeom>
        <a:blipFill rotWithShape="0">
          <a:blip xmlns:r="http://schemas.openxmlformats.org/officeDocument/2006/relationships" r:embed="rId1">
            <a:duotone>
              <a:schemeClr val="accent3">
                <a:hueOff val="-1068292"/>
                <a:satOff val="-50000"/>
                <a:lumOff val="1569"/>
                <a:alphaOff val="0"/>
                <a:shade val="36000"/>
                <a:satMod val="120000"/>
              </a:schemeClr>
              <a:schemeClr val="accent3">
                <a:hueOff val="-1068292"/>
                <a:satOff val="-50000"/>
                <a:lumOff val="1569"/>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208669" tIns="0" rIns="208669" bIns="0" numCol="1" spcCol="1270" anchor="ctr" anchorCtr="0">
          <a:noAutofit/>
        </a:bodyPr>
        <a:lstStyle/>
        <a:p>
          <a:pPr lvl="0" algn="l" defTabSz="577850">
            <a:lnSpc>
              <a:spcPct val="90000"/>
            </a:lnSpc>
            <a:spcBef>
              <a:spcPct val="0"/>
            </a:spcBef>
            <a:spcAft>
              <a:spcPct val="35000"/>
            </a:spcAft>
          </a:pPr>
          <a:r>
            <a:rPr lang="en-US" sz="1300" kern="1200" dirty="0" smtClean="0">
              <a:latin typeface="+mn-lt"/>
            </a:rPr>
            <a:t>Micro Pattern Gas Detectors</a:t>
          </a:r>
          <a:endParaRPr lang="en-US" sz="1300" kern="1200" dirty="0">
            <a:latin typeface="+mn-lt"/>
          </a:endParaRPr>
        </a:p>
      </dsp:txBody>
      <dsp:txXfrm>
        <a:off x="413069" y="1079774"/>
        <a:ext cx="5483222" cy="346292"/>
      </dsp:txXfrm>
    </dsp:sp>
    <dsp:sp modelId="{0D6A8DF5-A8D0-47C7-83EF-14BA4C8F9301}">
      <dsp:nvSpPr>
        <dsp:cNvPr id="0" name=""/>
        <dsp:cNvSpPr/>
      </dsp:nvSpPr>
      <dsp:spPr>
        <a:xfrm>
          <a:off x="0" y="2293050"/>
          <a:ext cx="7886700" cy="778050"/>
        </a:xfrm>
        <a:prstGeom prst="rect">
          <a:avLst/>
        </a:prstGeom>
        <a:solidFill>
          <a:schemeClr val="lt1">
            <a:alpha val="90000"/>
            <a:hueOff val="0"/>
            <a:satOff val="0"/>
            <a:lumOff val="0"/>
            <a:alphaOff val="0"/>
          </a:schemeClr>
        </a:solidFill>
        <a:ln w="6350" cap="flat" cmpd="sng" algn="ctr">
          <a:solidFill>
            <a:schemeClr val="accent3">
              <a:hueOff val="-2136584"/>
              <a:satOff val="-100000"/>
              <a:lumOff val="3138"/>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612096" tIns="270764" rIns="61209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latin typeface="+mn-lt"/>
            </a:rPr>
            <a:t>Thin </a:t>
          </a:r>
          <a:r>
            <a:rPr lang="en-US" sz="1300" kern="1200" dirty="0" err="1" smtClean="0">
              <a:latin typeface="+mn-lt"/>
            </a:rPr>
            <a:t>kapton</a:t>
          </a:r>
          <a:r>
            <a:rPr lang="en-US" sz="1300" kern="1200" dirty="0" smtClean="0">
              <a:latin typeface="+mn-lt"/>
            </a:rPr>
            <a:t> foil coated with copper and pierced by microscopic holes</a:t>
          </a:r>
          <a:endParaRPr lang="en-US" sz="1300" kern="1200" dirty="0">
            <a:latin typeface="+mn-lt"/>
          </a:endParaRPr>
        </a:p>
        <a:p>
          <a:pPr marL="114300" lvl="1" indent="-114300" algn="l" defTabSz="577850">
            <a:lnSpc>
              <a:spcPct val="90000"/>
            </a:lnSpc>
            <a:spcBef>
              <a:spcPct val="0"/>
            </a:spcBef>
            <a:spcAft>
              <a:spcPct val="15000"/>
            </a:spcAft>
            <a:buChar char="••"/>
          </a:pPr>
          <a:r>
            <a:rPr lang="en-US" sz="1300" kern="1200" dirty="0" smtClean="0">
              <a:latin typeface="+mn-lt"/>
            </a:rPr>
            <a:t>Gas amplification in the holes</a:t>
          </a:r>
          <a:endParaRPr lang="en-US" sz="1300" kern="1200" dirty="0">
            <a:latin typeface="+mn-lt"/>
          </a:endParaRPr>
        </a:p>
      </dsp:txBody>
      <dsp:txXfrm>
        <a:off x="0" y="2293050"/>
        <a:ext cx="7886700" cy="778050"/>
      </dsp:txXfrm>
    </dsp:sp>
    <dsp:sp modelId="{AE2BC085-2848-4A27-9930-7AEDB209C7E9}">
      <dsp:nvSpPr>
        <dsp:cNvPr id="0" name=""/>
        <dsp:cNvSpPr/>
      </dsp:nvSpPr>
      <dsp:spPr>
        <a:xfrm>
          <a:off x="394335" y="2101170"/>
          <a:ext cx="5520690" cy="383760"/>
        </a:xfrm>
        <a:prstGeom prst="roundRect">
          <a:avLst/>
        </a:prstGeom>
        <a:blipFill rotWithShape="0">
          <a:blip xmlns:r="http://schemas.openxmlformats.org/officeDocument/2006/relationships" r:embed="rId1">
            <a:duotone>
              <a:schemeClr val="accent3">
                <a:hueOff val="-2136584"/>
                <a:satOff val="-100000"/>
                <a:lumOff val="3138"/>
                <a:alphaOff val="0"/>
                <a:shade val="36000"/>
                <a:satMod val="120000"/>
              </a:schemeClr>
              <a:schemeClr val="accent3">
                <a:hueOff val="-2136584"/>
                <a:satOff val="-100000"/>
                <a:lumOff val="3138"/>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208669" tIns="0" rIns="208669" bIns="0" numCol="1" spcCol="1270" anchor="ctr" anchorCtr="0">
          <a:noAutofit/>
        </a:bodyPr>
        <a:lstStyle/>
        <a:p>
          <a:pPr lvl="0" algn="l" defTabSz="577850">
            <a:lnSpc>
              <a:spcPct val="90000"/>
            </a:lnSpc>
            <a:spcBef>
              <a:spcPct val="0"/>
            </a:spcBef>
            <a:spcAft>
              <a:spcPct val="35000"/>
            </a:spcAft>
          </a:pPr>
          <a:r>
            <a:rPr lang="en-US" sz="1300" kern="1200" dirty="0" smtClean="0">
              <a:latin typeface="+mn-lt"/>
            </a:rPr>
            <a:t>Gas Electron Multiplier</a:t>
          </a:r>
          <a:endParaRPr lang="en-US" sz="1300" kern="1200" dirty="0">
            <a:latin typeface="+mn-lt"/>
          </a:endParaRPr>
        </a:p>
      </dsp:txBody>
      <dsp:txXfrm>
        <a:off x="413069" y="2119904"/>
        <a:ext cx="5483222" cy="3462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6B86E-FAD1-4810-9BA6-B9BBE5092B31}">
      <dsp:nvSpPr>
        <dsp:cNvPr id="0" name=""/>
        <dsp:cNvSpPr/>
      </dsp:nvSpPr>
      <dsp:spPr>
        <a:xfrm>
          <a:off x="0" y="522437"/>
          <a:ext cx="3304620" cy="1982772"/>
        </a:xfrm>
        <a:prstGeom prst="rect">
          <a:avLst/>
        </a:prstGeom>
        <a:blipFill rotWithShape="0">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2 Sensitive layers</a:t>
          </a:r>
          <a:endParaRPr lang="en-US" sz="2300" kern="1200" dirty="0"/>
        </a:p>
        <a:p>
          <a:pPr marL="171450" lvl="1" indent="-171450" algn="l" defTabSz="800100">
            <a:lnSpc>
              <a:spcPct val="90000"/>
            </a:lnSpc>
            <a:spcBef>
              <a:spcPct val="0"/>
            </a:spcBef>
            <a:spcAft>
              <a:spcPct val="15000"/>
            </a:spcAft>
            <a:buChar char="••"/>
          </a:pPr>
          <a:r>
            <a:rPr lang="en-US" sz="1800" kern="1200" dirty="0" smtClean="0"/>
            <a:t>The first centered on the focal plane</a:t>
          </a:r>
          <a:endParaRPr lang="en-US" sz="1800" kern="1200" dirty="0"/>
        </a:p>
        <a:p>
          <a:pPr marL="171450" lvl="1" indent="-171450" algn="l" defTabSz="800100">
            <a:lnSpc>
              <a:spcPct val="90000"/>
            </a:lnSpc>
            <a:spcBef>
              <a:spcPct val="0"/>
            </a:spcBef>
            <a:spcAft>
              <a:spcPct val="15000"/>
            </a:spcAft>
            <a:buChar char="••"/>
          </a:pPr>
          <a:r>
            <a:rPr lang="en-US" sz="1800" kern="1200" dirty="0" smtClean="0"/>
            <a:t>The second with a sizable lever arm to measure the angle</a:t>
          </a:r>
          <a:endParaRPr lang="en-US" sz="1800" kern="1200" dirty="0"/>
        </a:p>
      </dsp:txBody>
      <dsp:txXfrm>
        <a:off x="0" y="522437"/>
        <a:ext cx="3304620" cy="1982772"/>
      </dsp:txXfrm>
    </dsp:sp>
    <dsp:sp modelId="{9B41FD16-DC75-452F-AFEA-6C08FF7B1C08}">
      <dsp:nvSpPr>
        <dsp:cNvPr id="0" name=""/>
        <dsp:cNvSpPr/>
      </dsp:nvSpPr>
      <dsp:spPr>
        <a:xfrm>
          <a:off x="3635082" y="522437"/>
          <a:ext cx="3304620" cy="1982772"/>
        </a:xfrm>
        <a:prstGeom prst="rect">
          <a:avLst/>
        </a:prstGeom>
        <a:blipFill rotWithShape="0">
          <a:blip xmlns:r="http://schemas.openxmlformats.org/officeDocument/2006/relationships" r:embed="rId1">
            <a:duotone>
              <a:schemeClr val="accent3">
                <a:hueOff val="-1068292"/>
                <a:satOff val="-50000"/>
                <a:lumOff val="1569"/>
                <a:alphaOff val="0"/>
                <a:tint val="70000"/>
                <a:shade val="63000"/>
              </a:schemeClr>
              <a:schemeClr val="accent3">
                <a:hueOff val="-1068292"/>
                <a:satOff val="-50000"/>
                <a:lumOff val="1569"/>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Reliable design</a:t>
          </a:r>
          <a:endParaRPr lang="en-US" sz="2300" kern="1200" dirty="0"/>
        </a:p>
        <a:p>
          <a:pPr marL="171450" lvl="1" indent="-171450" algn="l" defTabSz="800100">
            <a:lnSpc>
              <a:spcPct val="90000"/>
            </a:lnSpc>
            <a:spcBef>
              <a:spcPct val="0"/>
            </a:spcBef>
            <a:spcAft>
              <a:spcPct val="15000"/>
            </a:spcAft>
            <a:buChar char="••"/>
          </a:pPr>
          <a:r>
            <a:rPr lang="en-US" sz="1800" kern="1200" dirty="0" smtClean="0"/>
            <a:t>2 or 3 GEM</a:t>
          </a:r>
          <a:endParaRPr lang="en-US" sz="1800" kern="1200" dirty="0"/>
        </a:p>
        <a:p>
          <a:pPr marL="171450" lvl="1" indent="-171450" algn="l" defTabSz="800100">
            <a:lnSpc>
              <a:spcPct val="90000"/>
            </a:lnSpc>
            <a:spcBef>
              <a:spcPct val="0"/>
            </a:spcBef>
            <a:spcAft>
              <a:spcPct val="15000"/>
            </a:spcAft>
            <a:buChar char="••"/>
          </a:pPr>
          <a:r>
            <a:rPr lang="en-US" sz="1800" kern="1200" dirty="0" smtClean="0"/>
            <a:t>2D Strip readout</a:t>
          </a:r>
          <a:endParaRPr lang="en-US" sz="1800" kern="1200" dirty="0"/>
        </a:p>
        <a:p>
          <a:pPr marL="171450" lvl="1" indent="-171450" algn="l" defTabSz="800100">
            <a:lnSpc>
              <a:spcPct val="90000"/>
            </a:lnSpc>
            <a:spcBef>
              <a:spcPct val="0"/>
            </a:spcBef>
            <a:spcAft>
              <a:spcPct val="15000"/>
            </a:spcAft>
            <a:buChar char="••"/>
          </a:pPr>
          <a:r>
            <a:rPr lang="en-US" sz="1800" kern="1200" dirty="0" smtClean="0"/>
            <a:t>Small drift</a:t>
          </a:r>
          <a:endParaRPr lang="en-US" sz="1800" kern="1200" dirty="0"/>
        </a:p>
        <a:p>
          <a:pPr marL="171450" lvl="1" indent="-171450" algn="l" defTabSz="800100">
            <a:lnSpc>
              <a:spcPct val="90000"/>
            </a:lnSpc>
            <a:spcBef>
              <a:spcPct val="0"/>
            </a:spcBef>
            <a:spcAft>
              <a:spcPct val="15000"/>
            </a:spcAft>
            <a:buChar char="••"/>
          </a:pPr>
          <a:r>
            <a:rPr lang="en-US" sz="1800" kern="1200" dirty="0" smtClean="0"/>
            <a:t>~ 0.7% radiation length</a:t>
          </a:r>
          <a:endParaRPr lang="en-US" sz="1800" kern="1200" dirty="0"/>
        </a:p>
      </dsp:txBody>
      <dsp:txXfrm>
        <a:off x="3635082" y="522437"/>
        <a:ext cx="3304620" cy="1982772"/>
      </dsp:txXfrm>
    </dsp:sp>
    <dsp:sp modelId="{0E23F643-6DA2-47CA-9D19-08C37632C666}">
      <dsp:nvSpPr>
        <dsp:cNvPr id="0" name=""/>
        <dsp:cNvSpPr/>
      </dsp:nvSpPr>
      <dsp:spPr>
        <a:xfrm>
          <a:off x="7270164" y="522437"/>
          <a:ext cx="3304620" cy="1982772"/>
        </a:xfrm>
        <a:prstGeom prst="rect">
          <a:avLst/>
        </a:prstGeom>
        <a:blipFill rotWithShape="0">
          <a:blip xmlns:r="http://schemas.openxmlformats.org/officeDocument/2006/relationships" r:embed="rId1">
            <a:duotone>
              <a:schemeClr val="accent3">
                <a:hueOff val="-2136584"/>
                <a:satOff val="-100000"/>
                <a:lumOff val="3138"/>
                <a:alphaOff val="0"/>
                <a:tint val="70000"/>
                <a:shade val="63000"/>
              </a:schemeClr>
              <a:schemeClr val="accent3">
                <a:hueOff val="-2136584"/>
                <a:satOff val="-100000"/>
                <a:lumOff val="3138"/>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Optimization</a:t>
          </a:r>
          <a:endParaRPr lang="en-US" sz="2300" kern="1200" dirty="0"/>
        </a:p>
        <a:p>
          <a:pPr marL="171450" lvl="1" indent="-171450" algn="l" defTabSz="800100">
            <a:lnSpc>
              <a:spcPct val="90000"/>
            </a:lnSpc>
            <a:spcBef>
              <a:spcPct val="0"/>
            </a:spcBef>
            <a:spcAft>
              <a:spcPct val="15000"/>
            </a:spcAft>
            <a:buChar char="••"/>
          </a:pPr>
          <a:r>
            <a:rPr lang="en-US" sz="1800" kern="1200" dirty="0" smtClean="0"/>
            <a:t>Material reduction to improve angular measurement</a:t>
          </a:r>
          <a:endParaRPr lang="en-US" sz="1800" kern="1200" dirty="0"/>
        </a:p>
        <a:p>
          <a:pPr marL="171450" lvl="1" indent="-171450" algn="l" defTabSz="800100">
            <a:lnSpc>
              <a:spcPct val="90000"/>
            </a:lnSpc>
            <a:spcBef>
              <a:spcPct val="0"/>
            </a:spcBef>
            <a:spcAft>
              <a:spcPct val="15000"/>
            </a:spcAft>
            <a:buChar char="••"/>
          </a:pPr>
          <a:r>
            <a:rPr lang="en-US" sz="1800" kern="1200" dirty="0" smtClean="0"/>
            <a:t>Thin coated GEMs</a:t>
          </a:r>
          <a:endParaRPr lang="en-US" sz="1800" kern="1200" dirty="0"/>
        </a:p>
        <a:p>
          <a:pPr marL="171450" lvl="1" indent="-171450" algn="l" defTabSz="800100">
            <a:lnSpc>
              <a:spcPct val="90000"/>
            </a:lnSpc>
            <a:spcBef>
              <a:spcPct val="0"/>
            </a:spcBef>
            <a:spcAft>
              <a:spcPct val="15000"/>
            </a:spcAft>
            <a:buChar char="••"/>
          </a:pPr>
          <a:r>
            <a:rPr lang="en-US" sz="1800" kern="1200" dirty="0" smtClean="0"/>
            <a:t>Foil based readout plane</a:t>
          </a:r>
          <a:endParaRPr lang="en-US" sz="1800" kern="1200" dirty="0"/>
        </a:p>
      </dsp:txBody>
      <dsp:txXfrm>
        <a:off x="7270164" y="522437"/>
        <a:ext cx="3304620" cy="19827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FBC69-4B68-44EC-8117-F22973812B2E}">
      <dsp:nvSpPr>
        <dsp:cNvPr id="0" name=""/>
        <dsp:cNvSpPr/>
      </dsp:nvSpPr>
      <dsp:spPr>
        <a:xfrm>
          <a:off x="0" y="264663"/>
          <a:ext cx="4664621" cy="18963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2026" tIns="291592" rIns="36202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Double sided TPC with middle cathode plane</a:t>
          </a:r>
          <a:endParaRPr lang="en-US" sz="1400" kern="1200" dirty="0" smtClean="0"/>
        </a:p>
        <a:p>
          <a:pPr marL="114300" lvl="1" indent="-114300" algn="l" defTabSz="622300">
            <a:lnSpc>
              <a:spcPct val="90000"/>
            </a:lnSpc>
            <a:spcBef>
              <a:spcPct val="0"/>
            </a:spcBef>
            <a:spcAft>
              <a:spcPct val="15000"/>
            </a:spcAft>
            <a:buChar char="••"/>
          </a:pPr>
          <a:r>
            <a:rPr lang="en-US" sz="1400" kern="1200" dirty="0" smtClean="0"/>
            <a:t>15 cm max drift length</a:t>
          </a:r>
          <a:endParaRPr lang="en-US" sz="1400" kern="1200" dirty="0" smtClean="0"/>
        </a:p>
        <a:p>
          <a:pPr marL="114300" lvl="1" indent="-114300" algn="l" defTabSz="622300">
            <a:lnSpc>
              <a:spcPct val="90000"/>
            </a:lnSpc>
            <a:spcBef>
              <a:spcPct val="0"/>
            </a:spcBef>
            <a:spcAft>
              <a:spcPct val="15000"/>
            </a:spcAft>
            <a:buChar char="••"/>
          </a:pPr>
          <a:r>
            <a:rPr lang="en-US" sz="1400" kern="1200" dirty="0" smtClean="0"/>
            <a:t>10 pad rows with 2 mm pads on GEM amplification</a:t>
          </a:r>
          <a:endParaRPr lang="en-US" sz="1400" kern="1200" dirty="0" smtClean="0"/>
        </a:p>
        <a:p>
          <a:pPr marL="114300" lvl="1" indent="-114300" algn="l" defTabSz="622300">
            <a:lnSpc>
              <a:spcPct val="90000"/>
            </a:lnSpc>
            <a:spcBef>
              <a:spcPct val="0"/>
            </a:spcBef>
            <a:spcAft>
              <a:spcPct val="15000"/>
            </a:spcAft>
            <a:buChar char="••"/>
          </a:pPr>
          <a:r>
            <a:rPr lang="en-US" sz="1400" kern="1200" dirty="0" smtClean="0"/>
            <a:t>Stretched foil entry window with printed field cage</a:t>
          </a:r>
          <a:endParaRPr lang="en-US" sz="1400" kern="1200" dirty="0" smtClean="0"/>
        </a:p>
      </dsp:txBody>
      <dsp:txXfrm>
        <a:off x="0" y="264663"/>
        <a:ext cx="4664621" cy="1896300"/>
      </dsp:txXfrm>
    </dsp:sp>
    <dsp:sp modelId="{816EE835-5CA3-447E-A052-5D7AB789AE58}">
      <dsp:nvSpPr>
        <dsp:cNvPr id="0" name=""/>
        <dsp:cNvSpPr/>
      </dsp:nvSpPr>
      <dsp:spPr>
        <a:xfrm>
          <a:off x="233231" y="58023"/>
          <a:ext cx="3265234" cy="413280"/>
        </a:xfrm>
        <a:prstGeom prst="roundRect">
          <a:avLst/>
        </a:prstGeom>
        <a:blipFill rotWithShape="0">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418" tIns="0" rIns="123418" bIns="0" numCol="1" spcCol="1270" anchor="ctr" anchorCtr="0">
          <a:noAutofit/>
        </a:bodyPr>
        <a:lstStyle/>
        <a:p>
          <a:pPr lvl="0" algn="l" defTabSz="622300">
            <a:lnSpc>
              <a:spcPct val="90000"/>
            </a:lnSpc>
            <a:spcBef>
              <a:spcPct val="0"/>
            </a:spcBef>
            <a:spcAft>
              <a:spcPct val="35000"/>
            </a:spcAft>
          </a:pPr>
          <a:r>
            <a:rPr lang="en-US" sz="1400" kern="1200" dirty="0" smtClean="0"/>
            <a:t>Features</a:t>
          </a:r>
          <a:endParaRPr lang="en-US" sz="1400" kern="1200" dirty="0" smtClean="0"/>
        </a:p>
      </dsp:txBody>
      <dsp:txXfrm>
        <a:off x="253406" y="78198"/>
        <a:ext cx="3224884" cy="372930"/>
      </dsp:txXfrm>
    </dsp:sp>
    <dsp:sp modelId="{2A4C00B9-592B-4E33-AED5-58DD88F1792C}">
      <dsp:nvSpPr>
        <dsp:cNvPr id="0" name=""/>
        <dsp:cNvSpPr/>
      </dsp:nvSpPr>
      <dsp:spPr>
        <a:xfrm>
          <a:off x="0" y="2443203"/>
          <a:ext cx="4664621" cy="595350"/>
        </a:xfrm>
        <a:prstGeom prst="rect">
          <a:avLst/>
        </a:prstGeom>
        <a:solidFill>
          <a:schemeClr val="lt1">
            <a:alpha val="90000"/>
            <a:hueOff val="0"/>
            <a:satOff val="0"/>
            <a:lumOff val="0"/>
            <a:alphaOff val="0"/>
          </a:schemeClr>
        </a:solidFill>
        <a:ln w="6350" cap="flat" cmpd="sng" algn="ctr">
          <a:solidFill>
            <a:schemeClr val="accent4">
              <a:hueOff val="1371777"/>
              <a:satOff val="49600"/>
              <a:lumOff val="-1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2026" tIns="291592" rIns="36202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Extension of the dipole to enclose the TPC</a:t>
          </a:r>
          <a:endParaRPr lang="en-US" sz="1400" kern="1200" dirty="0" smtClean="0"/>
        </a:p>
      </dsp:txBody>
      <dsp:txXfrm>
        <a:off x="0" y="2443203"/>
        <a:ext cx="4664621" cy="595350"/>
      </dsp:txXfrm>
    </dsp:sp>
    <dsp:sp modelId="{FCDBE8E0-80F9-44F3-8991-3B3C18BB95D1}">
      <dsp:nvSpPr>
        <dsp:cNvPr id="0" name=""/>
        <dsp:cNvSpPr/>
      </dsp:nvSpPr>
      <dsp:spPr>
        <a:xfrm>
          <a:off x="233231" y="2236563"/>
          <a:ext cx="3265234" cy="413280"/>
        </a:xfrm>
        <a:prstGeom prst="roundRect">
          <a:avLst/>
        </a:prstGeom>
        <a:blipFill rotWithShape="0">
          <a:blip xmlns:r="http://schemas.openxmlformats.org/officeDocument/2006/relationships" r:embed="rId1">
            <a:duotone>
              <a:schemeClr val="accent4">
                <a:hueOff val="1371777"/>
                <a:satOff val="49600"/>
                <a:lumOff val="-196"/>
                <a:alphaOff val="0"/>
                <a:tint val="70000"/>
                <a:shade val="63000"/>
              </a:schemeClr>
              <a:schemeClr val="accent4">
                <a:hueOff val="1371777"/>
                <a:satOff val="49600"/>
                <a:lumOff val="-196"/>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418" tIns="0" rIns="123418" bIns="0" numCol="1" spcCol="1270" anchor="ctr" anchorCtr="0">
          <a:noAutofit/>
        </a:bodyPr>
        <a:lstStyle/>
        <a:p>
          <a:pPr lvl="0" algn="l" defTabSz="622300">
            <a:lnSpc>
              <a:spcPct val="90000"/>
            </a:lnSpc>
            <a:spcBef>
              <a:spcPct val="0"/>
            </a:spcBef>
            <a:spcAft>
              <a:spcPct val="35000"/>
            </a:spcAft>
          </a:pPr>
          <a:r>
            <a:rPr lang="en-US" sz="1400" kern="1200" dirty="0" smtClean="0"/>
            <a:t>Magnetic field</a:t>
          </a:r>
          <a:endParaRPr lang="en-US" sz="1400" kern="1200" dirty="0" smtClean="0"/>
        </a:p>
      </dsp:txBody>
      <dsp:txXfrm>
        <a:off x="253406" y="2256738"/>
        <a:ext cx="3224884" cy="372930"/>
      </dsp:txXfrm>
    </dsp:sp>
    <dsp:sp modelId="{61111242-14C5-4E77-A8FE-5C9CC4B7C958}">
      <dsp:nvSpPr>
        <dsp:cNvPr id="0" name=""/>
        <dsp:cNvSpPr/>
      </dsp:nvSpPr>
      <dsp:spPr>
        <a:xfrm>
          <a:off x="0" y="3320793"/>
          <a:ext cx="4664621" cy="1455299"/>
        </a:xfrm>
        <a:prstGeom prst="rect">
          <a:avLst/>
        </a:prstGeom>
        <a:solidFill>
          <a:schemeClr val="lt1">
            <a:alpha val="90000"/>
            <a:hueOff val="0"/>
            <a:satOff val="0"/>
            <a:lumOff val="0"/>
            <a:alphaOff val="0"/>
          </a:schemeClr>
        </a:solidFill>
        <a:ln w="6350" cap="flat" cmpd="sng" algn="ctr">
          <a:solidFill>
            <a:schemeClr val="accent4">
              <a:hueOff val="2743554"/>
              <a:satOff val="99200"/>
              <a:lumOff val="-39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2026" tIns="291592" rIns="36202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Can we optimize it for the high rates we will have?</a:t>
          </a:r>
        </a:p>
        <a:p>
          <a:pPr marL="114300" lvl="1" indent="-114300" algn="l" defTabSz="622300">
            <a:lnSpc>
              <a:spcPct val="90000"/>
            </a:lnSpc>
            <a:spcBef>
              <a:spcPct val="0"/>
            </a:spcBef>
            <a:spcAft>
              <a:spcPct val="15000"/>
            </a:spcAft>
            <a:buChar char="••"/>
          </a:pPr>
          <a:r>
            <a:rPr lang="en-US" sz="1400" kern="1200" dirty="0" smtClean="0"/>
            <a:t>What momentum resolution can be reached?</a:t>
          </a:r>
          <a:endParaRPr lang="en-US" sz="1400" kern="1200" dirty="0" smtClean="0"/>
        </a:p>
        <a:p>
          <a:pPr marL="114300" lvl="1" indent="-114300" algn="l" defTabSz="622300">
            <a:lnSpc>
              <a:spcPct val="90000"/>
            </a:lnSpc>
            <a:spcBef>
              <a:spcPct val="0"/>
            </a:spcBef>
            <a:spcAft>
              <a:spcPct val="15000"/>
            </a:spcAft>
            <a:buChar char="••"/>
          </a:pPr>
          <a:r>
            <a:rPr lang="en-US" sz="1400" kern="1200" dirty="0" smtClean="0"/>
            <a:t>Which angular resolution can be reached?</a:t>
          </a:r>
          <a:endParaRPr lang="en-US" sz="1400" kern="1200" dirty="0" smtClean="0"/>
        </a:p>
      </dsp:txBody>
      <dsp:txXfrm>
        <a:off x="0" y="3320793"/>
        <a:ext cx="4664621" cy="1455299"/>
      </dsp:txXfrm>
    </dsp:sp>
    <dsp:sp modelId="{7D150F19-A14A-4FE0-A7E2-B6A480B3C5BB}">
      <dsp:nvSpPr>
        <dsp:cNvPr id="0" name=""/>
        <dsp:cNvSpPr/>
      </dsp:nvSpPr>
      <dsp:spPr>
        <a:xfrm>
          <a:off x="233231" y="3114153"/>
          <a:ext cx="3265234" cy="413280"/>
        </a:xfrm>
        <a:prstGeom prst="roundRect">
          <a:avLst/>
        </a:prstGeom>
        <a:blipFill rotWithShape="0">
          <a:blip xmlns:r="http://schemas.openxmlformats.org/officeDocument/2006/relationships" r:embed="rId1">
            <a:duotone>
              <a:schemeClr val="accent4">
                <a:hueOff val="2743554"/>
                <a:satOff val="99200"/>
                <a:lumOff val="-393"/>
                <a:alphaOff val="0"/>
                <a:tint val="70000"/>
                <a:shade val="63000"/>
              </a:schemeClr>
              <a:schemeClr val="accent4">
                <a:hueOff val="2743554"/>
                <a:satOff val="99200"/>
                <a:lumOff val="-393"/>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3418" tIns="0" rIns="123418" bIns="0" numCol="1" spcCol="1270" anchor="ctr" anchorCtr="0">
          <a:noAutofit/>
        </a:bodyPr>
        <a:lstStyle/>
        <a:p>
          <a:pPr lvl="0" algn="l" defTabSz="622300">
            <a:lnSpc>
              <a:spcPct val="90000"/>
            </a:lnSpc>
            <a:spcBef>
              <a:spcPct val="0"/>
            </a:spcBef>
            <a:spcAft>
              <a:spcPct val="35000"/>
            </a:spcAft>
          </a:pPr>
          <a:r>
            <a:rPr lang="en-US" sz="1400" kern="1200" dirty="0" smtClean="0"/>
            <a:t>Performances</a:t>
          </a:r>
          <a:endParaRPr lang="en-US" sz="1400" kern="1200" dirty="0" smtClean="0"/>
        </a:p>
      </dsp:txBody>
      <dsp:txXfrm>
        <a:off x="253406" y="3134328"/>
        <a:ext cx="3224884" cy="3729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805E3-D4EE-4D67-B7BF-0113292F3AC1}">
      <dsp:nvSpPr>
        <dsp:cNvPr id="0" name=""/>
        <dsp:cNvSpPr/>
      </dsp:nvSpPr>
      <dsp:spPr>
        <a:xfrm>
          <a:off x="0" y="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DE169F-E785-4AEE-B948-D15A8EB43FBA}">
      <dsp:nvSpPr>
        <dsp:cNvPr id="0" name=""/>
        <dsp:cNvSpPr/>
      </dsp:nvSpPr>
      <dsp:spPr>
        <a:xfrm>
          <a:off x="0" y="0"/>
          <a:ext cx="2011680" cy="2574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Detector Characterization</a:t>
          </a:r>
          <a:endParaRPr lang="en-US" sz="1800" kern="1200" dirty="0"/>
        </a:p>
      </dsp:txBody>
      <dsp:txXfrm>
        <a:off x="0" y="0"/>
        <a:ext cx="2011680" cy="2574131"/>
      </dsp:txXfrm>
    </dsp:sp>
    <dsp:sp modelId="{9DE53CF5-9B18-4B9E-BCFD-7A74E76E08A8}">
      <dsp:nvSpPr>
        <dsp:cNvPr id="0" name=""/>
        <dsp:cNvSpPr/>
      </dsp:nvSpPr>
      <dsp:spPr>
        <a:xfrm>
          <a:off x="2162556" y="30259"/>
          <a:ext cx="7895844" cy="60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Detector gain</a:t>
          </a:r>
          <a:endParaRPr lang="en-US" sz="2700" kern="1200" dirty="0"/>
        </a:p>
      </dsp:txBody>
      <dsp:txXfrm>
        <a:off x="2162556" y="30259"/>
        <a:ext cx="7895844" cy="605197"/>
      </dsp:txXfrm>
    </dsp:sp>
    <dsp:sp modelId="{1499FEFE-4BB7-4089-81A6-07E6C05F62CF}">
      <dsp:nvSpPr>
        <dsp:cNvPr id="0" name=""/>
        <dsp:cNvSpPr/>
      </dsp:nvSpPr>
      <dsp:spPr>
        <a:xfrm>
          <a:off x="2011680" y="635457"/>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BF63BA-A322-4F8E-9572-16C7130CBC96}">
      <dsp:nvSpPr>
        <dsp:cNvPr id="0" name=""/>
        <dsp:cNvSpPr/>
      </dsp:nvSpPr>
      <dsp:spPr>
        <a:xfrm>
          <a:off x="2162556" y="665717"/>
          <a:ext cx="7895844" cy="60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Gain uniformity</a:t>
          </a:r>
          <a:endParaRPr lang="en-US" sz="2700" kern="1200" dirty="0"/>
        </a:p>
      </dsp:txBody>
      <dsp:txXfrm>
        <a:off x="2162556" y="665717"/>
        <a:ext cx="7895844" cy="605197"/>
      </dsp:txXfrm>
    </dsp:sp>
    <dsp:sp modelId="{4119112C-8EE9-4C4E-B781-AB760F27021B}">
      <dsp:nvSpPr>
        <dsp:cNvPr id="0" name=""/>
        <dsp:cNvSpPr/>
      </dsp:nvSpPr>
      <dsp:spPr>
        <a:xfrm>
          <a:off x="2011680" y="127091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861F83-0874-471F-B267-9937F1818539}">
      <dsp:nvSpPr>
        <dsp:cNvPr id="0" name=""/>
        <dsp:cNvSpPr/>
      </dsp:nvSpPr>
      <dsp:spPr>
        <a:xfrm>
          <a:off x="2162556" y="1301174"/>
          <a:ext cx="7895844" cy="60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Position resolution</a:t>
          </a:r>
          <a:endParaRPr lang="en-US" sz="2700" kern="1200" dirty="0"/>
        </a:p>
      </dsp:txBody>
      <dsp:txXfrm>
        <a:off x="2162556" y="1301174"/>
        <a:ext cx="7895844" cy="605197"/>
      </dsp:txXfrm>
    </dsp:sp>
    <dsp:sp modelId="{61B4D9E9-339A-40AA-98CD-02C91371EE16}">
      <dsp:nvSpPr>
        <dsp:cNvPr id="0" name=""/>
        <dsp:cNvSpPr/>
      </dsp:nvSpPr>
      <dsp:spPr>
        <a:xfrm>
          <a:off x="2011680" y="1906371"/>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5084C4-D566-4D34-BB3C-635ED110000F}">
      <dsp:nvSpPr>
        <dsp:cNvPr id="0" name=""/>
        <dsp:cNvSpPr/>
      </dsp:nvSpPr>
      <dsp:spPr>
        <a:xfrm>
          <a:off x="2162556" y="1936631"/>
          <a:ext cx="7895844" cy="605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Rate Capability</a:t>
          </a:r>
          <a:endParaRPr lang="en-US" sz="2700" kern="1200" dirty="0"/>
        </a:p>
      </dsp:txBody>
      <dsp:txXfrm>
        <a:off x="2162556" y="1936631"/>
        <a:ext cx="7895844" cy="605197"/>
      </dsp:txXfrm>
    </dsp:sp>
    <dsp:sp modelId="{49A0072B-E414-40C4-977F-8C4BBDC8BC21}">
      <dsp:nvSpPr>
        <dsp:cNvPr id="0" name=""/>
        <dsp:cNvSpPr/>
      </dsp:nvSpPr>
      <dsp:spPr>
        <a:xfrm>
          <a:off x="2011680" y="2541828"/>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F54787-8F82-4B77-A452-86B5B6F6F2BF}">
      <dsp:nvSpPr>
        <dsp:cNvPr id="0" name=""/>
        <dsp:cNvSpPr/>
      </dsp:nvSpPr>
      <dsp:spPr>
        <a:xfrm>
          <a:off x="0" y="2574131"/>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3E88E5-49A5-4B24-8A42-A9D34AA08E16}">
      <dsp:nvSpPr>
        <dsp:cNvPr id="0" name=""/>
        <dsp:cNvSpPr/>
      </dsp:nvSpPr>
      <dsp:spPr>
        <a:xfrm>
          <a:off x="0" y="2574131"/>
          <a:ext cx="2011680" cy="2574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Further developments</a:t>
          </a:r>
          <a:endParaRPr lang="en-US" sz="1800" kern="1200" dirty="0"/>
        </a:p>
      </dsp:txBody>
      <dsp:txXfrm>
        <a:off x="0" y="2574131"/>
        <a:ext cx="2011680" cy="2574131"/>
      </dsp:txXfrm>
    </dsp:sp>
    <dsp:sp modelId="{13340B21-295F-4F8E-A836-EF18C8490B89}">
      <dsp:nvSpPr>
        <dsp:cNvPr id="0" name=""/>
        <dsp:cNvSpPr/>
      </dsp:nvSpPr>
      <dsp:spPr>
        <a:xfrm>
          <a:off x="2162556" y="2614351"/>
          <a:ext cx="7895844" cy="80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Increasing the detector size</a:t>
          </a:r>
          <a:endParaRPr lang="en-US" sz="2700" kern="1200" dirty="0"/>
        </a:p>
      </dsp:txBody>
      <dsp:txXfrm>
        <a:off x="2162556" y="2614351"/>
        <a:ext cx="7895844" cy="804415"/>
      </dsp:txXfrm>
    </dsp:sp>
    <dsp:sp modelId="{FD1B8C81-71D4-4E82-9B6E-E62260EC0648}">
      <dsp:nvSpPr>
        <dsp:cNvPr id="0" name=""/>
        <dsp:cNvSpPr/>
      </dsp:nvSpPr>
      <dsp:spPr>
        <a:xfrm>
          <a:off x="2011680" y="3418767"/>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63E1BF-B06F-4A3A-89C3-DCB18AE60679}">
      <dsp:nvSpPr>
        <dsp:cNvPr id="0" name=""/>
        <dsp:cNvSpPr/>
      </dsp:nvSpPr>
      <dsp:spPr>
        <a:xfrm>
          <a:off x="2162556" y="3458988"/>
          <a:ext cx="7895844" cy="80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Testing a foil readout system</a:t>
          </a:r>
          <a:endParaRPr lang="en-US" sz="2700" kern="1200" dirty="0"/>
        </a:p>
      </dsp:txBody>
      <dsp:txXfrm>
        <a:off x="2162556" y="3458988"/>
        <a:ext cx="7895844" cy="804415"/>
      </dsp:txXfrm>
    </dsp:sp>
    <dsp:sp modelId="{71B2AE6E-9EC0-4EDE-B361-B6B1ED65FE18}">
      <dsp:nvSpPr>
        <dsp:cNvPr id="0" name=""/>
        <dsp:cNvSpPr/>
      </dsp:nvSpPr>
      <dsp:spPr>
        <a:xfrm>
          <a:off x="2011680" y="426340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FD5881-E263-4AE4-AFFB-FFADDC80C9F5}">
      <dsp:nvSpPr>
        <dsp:cNvPr id="0" name=""/>
        <dsp:cNvSpPr/>
      </dsp:nvSpPr>
      <dsp:spPr>
        <a:xfrm>
          <a:off x="2162556" y="4303625"/>
          <a:ext cx="7895844" cy="804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Building a SD TPC prototype</a:t>
          </a:r>
          <a:endParaRPr lang="en-US" sz="2700" kern="1200" dirty="0"/>
        </a:p>
      </dsp:txBody>
      <dsp:txXfrm>
        <a:off x="2162556" y="4303625"/>
        <a:ext cx="7895844" cy="804415"/>
      </dsp:txXfrm>
    </dsp:sp>
    <dsp:sp modelId="{1991C7A6-F339-4A3B-9027-35AB8343CD8C}">
      <dsp:nvSpPr>
        <dsp:cNvPr id="0" name=""/>
        <dsp:cNvSpPr/>
      </dsp:nvSpPr>
      <dsp:spPr>
        <a:xfrm>
          <a:off x="2011680" y="5108041"/>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5DFB9-DA89-47E1-8440-7F1926C07A0D}">
      <dsp:nvSpPr>
        <dsp:cNvPr id="0" name=""/>
        <dsp:cNvSpPr/>
      </dsp:nvSpPr>
      <dsp:spPr>
        <a:xfrm>
          <a:off x="0" y="2513"/>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44078F-E328-4E79-86C5-56DDE687ABD7}">
      <dsp:nvSpPr>
        <dsp:cNvPr id="0" name=""/>
        <dsp:cNvSpPr/>
      </dsp:nvSpPr>
      <dsp:spPr>
        <a:xfrm>
          <a:off x="0" y="2513"/>
          <a:ext cx="2011680" cy="171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Trigger</a:t>
          </a:r>
          <a:endParaRPr lang="en-US" sz="2500" kern="1200" dirty="0"/>
        </a:p>
      </dsp:txBody>
      <dsp:txXfrm>
        <a:off x="0" y="2513"/>
        <a:ext cx="2011680" cy="1714411"/>
      </dsp:txXfrm>
    </dsp:sp>
    <dsp:sp modelId="{52EF42AA-D82D-4C4A-BF12-46A3CF6E254C}">
      <dsp:nvSpPr>
        <dsp:cNvPr id="0" name=""/>
        <dsp:cNvSpPr/>
      </dsp:nvSpPr>
      <dsp:spPr>
        <a:xfrm>
          <a:off x="2162555" y="42360"/>
          <a:ext cx="3872484" cy="79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Fast scintillator fibers</a:t>
          </a:r>
          <a:endParaRPr lang="en-US" sz="2200" kern="1200" dirty="0"/>
        </a:p>
      </dsp:txBody>
      <dsp:txXfrm>
        <a:off x="2162555" y="42360"/>
        <a:ext cx="3872484" cy="796933"/>
      </dsp:txXfrm>
    </dsp:sp>
    <dsp:sp modelId="{AE3C38DB-90ED-47C6-971D-9E455D2CC4F2}">
      <dsp:nvSpPr>
        <dsp:cNvPr id="0" name=""/>
        <dsp:cNvSpPr/>
      </dsp:nvSpPr>
      <dsp:spPr>
        <a:xfrm>
          <a:off x="2011679" y="839293"/>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85B678-FE32-45AF-8B04-CE3039A58778}">
      <dsp:nvSpPr>
        <dsp:cNvPr id="0" name=""/>
        <dsp:cNvSpPr/>
      </dsp:nvSpPr>
      <dsp:spPr>
        <a:xfrm>
          <a:off x="2162555" y="879140"/>
          <a:ext cx="3872484" cy="79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ns timestamping, mm resolution</a:t>
          </a:r>
          <a:endParaRPr lang="en-US" sz="2200" kern="1200" dirty="0"/>
        </a:p>
      </dsp:txBody>
      <dsp:txXfrm>
        <a:off x="2162555" y="879140"/>
        <a:ext cx="3872484" cy="796933"/>
      </dsp:txXfrm>
    </dsp:sp>
    <dsp:sp modelId="{C2D5A39C-1F23-43C5-8E2E-92370F8CF00D}">
      <dsp:nvSpPr>
        <dsp:cNvPr id="0" name=""/>
        <dsp:cNvSpPr/>
      </dsp:nvSpPr>
      <dsp:spPr>
        <a:xfrm>
          <a:off x="2011679" y="167607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F275E7-EE6F-4E57-B455-8472134646F0}">
      <dsp:nvSpPr>
        <dsp:cNvPr id="0" name=""/>
        <dsp:cNvSpPr/>
      </dsp:nvSpPr>
      <dsp:spPr>
        <a:xfrm>
          <a:off x="0" y="1716925"/>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373332-97A0-4FE5-AC60-B2D88793E549}">
      <dsp:nvSpPr>
        <dsp:cNvPr id="0" name=""/>
        <dsp:cNvSpPr/>
      </dsp:nvSpPr>
      <dsp:spPr>
        <a:xfrm>
          <a:off x="0" y="1716925"/>
          <a:ext cx="2011680" cy="171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Additional detectors</a:t>
          </a:r>
          <a:endParaRPr lang="en-US" sz="2500" kern="1200" dirty="0"/>
        </a:p>
      </dsp:txBody>
      <dsp:txXfrm>
        <a:off x="0" y="1716925"/>
        <a:ext cx="2011680" cy="1714411"/>
      </dsp:txXfrm>
    </dsp:sp>
    <dsp:sp modelId="{18304539-41FB-4228-9BB9-0A3833172F79}">
      <dsp:nvSpPr>
        <dsp:cNvPr id="0" name=""/>
        <dsp:cNvSpPr/>
      </dsp:nvSpPr>
      <dsp:spPr>
        <a:xfrm>
          <a:off x="2162555" y="1756771"/>
          <a:ext cx="3872484" cy="79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smtClean="0"/>
            <a:t>Recoil detector</a:t>
          </a:r>
          <a:endParaRPr lang="en-US" sz="2200" kern="1200" dirty="0"/>
        </a:p>
      </dsp:txBody>
      <dsp:txXfrm>
        <a:off x="2162555" y="1756771"/>
        <a:ext cx="3872484" cy="796933"/>
      </dsp:txXfrm>
    </dsp:sp>
    <dsp:sp modelId="{639C0143-67D9-4537-A938-DCF15822F767}">
      <dsp:nvSpPr>
        <dsp:cNvPr id="0" name=""/>
        <dsp:cNvSpPr/>
      </dsp:nvSpPr>
      <dsp:spPr>
        <a:xfrm>
          <a:off x="2011679" y="2553705"/>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43C9E6-C7B3-446B-8365-5BA7C3A00DF8}">
      <dsp:nvSpPr>
        <dsp:cNvPr id="0" name=""/>
        <dsp:cNvSpPr/>
      </dsp:nvSpPr>
      <dsp:spPr>
        <a:xfrm>
          <a:off x="2162555" y="2593552"/>
          <a:ext cx="3872484" cy="79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Photon tagger</a:t>
          </a:r>
          <a:endParaRPr lang="en-US" sz="2200" kern="1200" dirty="0"/>
        </a:p>
      </dsp:txBody>
      <dsp:txXfrm>
        <a:off x="2162555" y="2593552"/>
        <a:ext cx="3872484" cy="796933"/>
      </dsp:txXfrm>
    </dsp:sp>
    <dsp:sp modelId="{118612D9-5E34-4516-B959-80209A02E21A}">
      <dsp:nvSpPr>
        <dsp:cNvPr id="0" name=""/>
        <dsp:cNvSpPr/>
      </dsp:nvSpPr>
      <dsp:spPr>
        <a:xfrm>
          <a:off x="2011679" y="3390485"/>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534849-7DBD-4204-9109-D563784C635B}">
      <dsp:nvSpPr>
        <dsp:cNvPr id="0" name=""/>
        <dsp:cNvSpPr/>
      </dsp:nvSpPr>
      <dsp:spPr>
        <a:xfrm>
          <a:off x="0" y="3431336"/>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1B467D-1BA7-4440-9C7E-2DDBCE9CFFB4}">
      <dsp:nvSpPr>
        <dsp:cNvPr id="0" name=""/>
        <dsp:cNvSpPr/>
      </dsp:nvSpPr>
      <dsp:spPr>
        <a:xfrm>
          <a:off x="0" y="3431336"/>
          <a:ext cx="2011680" cy="1714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Software &amp;Simulation</a:t>
          </a:r>
          <a:endParaRPr lang="en-US" sz="2500" kern="1200" dirty="0"/>
        </a:p>
      </dsp:txBody>
      <dsp:txXfrm>
        <a:off x="0" y="3431336"/>
        <a:ext cx="2011680" cy="1714411"/>
      </dsp:txXfrm>
    </dsp:sp>
    <dsp:sp modelId="{40EEE442-4523-4C8F-85F6-3A76F3C804D6}">
      <dsp:nvSpPr>
        <dsp:cNvPr id="0" name=""/>
        <dsp:cNvSpPr/>
      </dsp:nvSpPr>
      <dsp:spPr>
        <a:xfrm>
          <a:off x="2162555" y="3509188"/>
          <a:ext cx="3872484" cy="1557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Plugin based extendible framework</a:t>
          </a:r>
          <a:endParaRPr lang="en-US" sz="2200" kern="1200" dirty="0"/>
        </a:p>
      </dsp:txBody>
      <dsp:txXfrm>
        <a:off x="2162555" y="3509188"/>
        <a:ext cx="3872484" cy="1557033"/>
      </dsp:txXfrm>
    </dsp:sp>
    <dsp:sp modelId="{FA53CBC5-8ACF-46D5-80FC-E86E6763096D}">
      <dsp:nvSpPr>
        <dsp:cNvPr id="0" name=""/>
        <dsp:cNvSpPr/>
      </dsp:nvSpPr>
      <dsp:spPr>
        <a:xfrm>
          <a:off x="6185915" y="3509188"/>
          <a:ext cx="3872484" cy="389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Slow Control</a:t>
          </a:r>
          <a:endParaRPr lang="en-US" sz="1700" kern="1200" dirty="0"/>
        </a:p>
      </dsp:txBody>
      <dsp:txXfrm>
        <a:off x="6185915" y="3509188"/>
        <a:ext cx="3872484" cy="389258"/>
      </dsp:txXfrm>
    </dsp:sp>
    <dsp:sp modelId="{B8DBE3A5-F6EF-4816-98E4-23A5BB0DE100}">
      <dsp:nvSpPr>
        <dsp:cNvPr id="0" name=""/>
        <dsp:cNvSpPr/>
      </dsp:nvSpPr>
      <dsp:spPr>
        <a:xfrm>
          <a:off x="6035039" y="3898446"/>
          <a:ext cx="38724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745D1F-B228-4FD3-9ABB-522BA45DB4BF}">
      <dsp:nvSpPr>
        <dsp:cNvPr id="0" name=""/>
        <dsp:cNvSpPr/>
      </dsp:nvSpPr>
      <dsp:spPr>
        <a:xfrm>
          <a:off x="6185915" y="3898446"/>
          <a:ext cx="3872484" cy="389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Simulation</a:t>
          </a:r>
          <a:endParaRPr lang="en-US" sz="1700" kern="1200" dirty="0"/>
        </a:p>
      </dsp:txBody>
      <dsp:txXfrm>
        <a:off x="6185915" y="3898446"/>
        <a:ext cx="3872484" cy="389258"/>
      </dsp:txXfrm>
    </dsp:sp>
    <dsp:sp modelId="{F5CA55BC-5210-4968-A663-22EBC2C7F63C}">
      <dsp:nvSpPr>
        <dsp:cNvPr id="0" name=""/>
        <dsp:cNvSpPr/>
      </dsp:nvSpPr>
      <dsp:spPr>
        <a:xfrm>
          <a:off x="6035039" y="4287705"/>
          <a:ext cx="38724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DED8C0-8761-4942-B030-DFF59F696D19}">
      <dsp:nvSpPr>
        <dsp:cNvPr id="0" name=""/>
        <dsp:cNvSpPr/>
      </dsp:nvSpPr>
      <dsp:spPr>
        <a:xfrm>
          <a:off x="6185915" y="4287705"/>
          <a:ext cx="3872484" cy="389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DAQ</a:t>
          </a:r>
          <a:endParaRPr lang="en-US" sz="1700" kern="1200" dirty="0"/>
        </a:p>
      </dsp:txBody>
      <dsp:txXfrm>
        <a:off x="6185915" y="4287705"/>
        <a:ext cx="3872484" cy="389258"/>
      </dsp:txXfrm>
    </dsp:sp>
    <dsp:sp modelId="{F6EAF1D2-F0A3-4A06-B89E-11A9BB2D7BE3}">
      <dsp:nvSpPr>
        <dsp:cNvPr id="0" name=""/>
        <dsp:cNvSpPr/>
      </dsp:nvSpPr>
      <dsp:spPr>
        <a:xfrm>
          <a:off x="6035039" y="4676963"/>
          <a:ext cx="38724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D7E3F0-B9A7-4040-952C-2034D6CEF4A2}">
      <dsp:nvSpPr>
        <dsp:cNvPr id="0" name=""/>
        <dsp:cNvSpPr/>
      </dsp:nvSpPr>
      <dsp:spPr>
        <a:xfrm>
          <a:off x="6185915" y="4676963"/>
          <a:ext cx="3872484" cy="389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Analysis</a:t>
          </a:r>
          <a:endParaRPr lang="en-US" sz="1700" kern="1200" dirty="0"/>
        </a:p>
      </dsp:txBody>
      <dsp:txXfrm>
        <a:off x="6185915" y="4676963"/>
        <a:ext cx="3872484" cy="389258"/>
      </dsp:txXfrm>
    </dsp:sp>
    <dsp:sp modelId="{B5DE1865-9D62-4A06-BF00-5C6B4E134A38}">
      <dsp:nvSpPr>
        <dsp:cNvPr id="0" name=""/>
        <dsp:cNvSpPr/>
      </dsp:nvSpPr>
      <dsp:spPr>
        <a:xfrm>
          <a:off x="2011679" y="5066222"/>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CEDCD-2956-441E-B60A-CEF957C1A3C6}">
      <dsp:nvSpPr>
        <dsp:cNvPr id="0" name=""/>
        <dsp:cNvSpPr/>
      </dsp:nvSpPr>
      <dsp:spPr>
        <a:xfrm>
          <a:off x="0" y="21775"/>
          <a:ext cx="10058399" cy="623610"/>
        </a:xfrm>
        <a:prstGeom prst="roundRect">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Versatile experiment for precision physics</a:t>
          </a:r>
          <a:endParaRPr lang="en-US" sz="2600" kern="1200" dirty="0"/>
        </a:p>
      </dsp:txBody>
      <dsp:txXfrm>
        <a:off x="30442" y="52217"/>
        <a:ext cx="9997515" cy="562726"/>
      </dsp:txXfrm>
    </dsp:sp>
    <dsp:sp modelId="{9120788D-42A6-4329-BF91-919F00AE8B22}">
      <dsp:nvSpPr>
        <dsp:cNvPr id="0" name=""/>
        <dsp:cNvSpPr/>
      </dsp:nvSpPr>
      <dsp:spPr>
        <a:xfrm>
          <a:off x="0" y="645385"/>
          <a:ext cx="10058399"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Nuclear and particle physics projects under study</a:t>
          </a:r>
          <a:endParaRPr lang="en-US" sz="2000" kern="1200" dirty="0"/>
        </a:p>
      </dsp:txBody>
      <dsp:txXfrm>
        <a:off x="0" y="645385"/>
        <a:ext cx="10058399" cy="430560"/>
      </dsp:txXfrm>
    </dsp:sp>
    <dsp:sp modelId="{DADA822A-9D00-454B-8568-051DFAEB7707}">
      <dsp:nvSpPr>
        <dsp:cNvPr id="0" name=""/>
        <dsp:cNvSpPr/>
      </dsp:nvSpPr>
      <dsp:spPr>
        <a:xfrm>
          <a:off x="0" y="1075945"/>
          <a:ext cx="10058399" cy="623610"/>
        </a:xfrm>
        <a:prstGeom prst="roundRect">
          <a:avLst/>
        </a:prstGeom>
        <a:blipFill rotWithShape="0">
          <a:blip xmlns:r="http://schemas.openxmlformats.org/officeDocument/2006/relationships" r:embed="rId1">
            <a:duotone>
              <a:schemeClr val="accent3">
                <a:hueOff val="-712195"/>
                <a:satOff val="-33333"/>
                <a:lumOff val="1046"/>
                <a:alphaOff val="0"/>
                <a:shade val="36000"/>
                <a:satMod val="120000"/>
              </a:schemeClr>
              <a:schemeClr val="accent3">
                <a:hueOff val="-712195"/>
                <a:satOff val="-33333"/>
                <a:lumOff val="1046"/>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Conceptual design</a:t>
          </a:r>
          <a:endParaRPr lang="en-US" sz="2600" kern="1200" dirty="0"/>
        </a:p>
      </dsp:txBody>
      <dsp:txXfrm>
        <a:off x="30442" y="1106387"/>
        <a:ext cx="9997515" cy="562726"/>
      </dsp:txXfrm>
    </dsp:sp>
    <dsp:sp modelId="{FD21A33B-5869-443F-9447-9F11616B5096}">
      <dsp:nvSpPr>
        <dsp:cNvPr id="0" name=""/>
        <dsp:cNvSpPr/>
      </dsp:nvSpPr>
      <dsp:spPr>
        <a:xfrm>
          <a:off x="0" y="1699556"/>
          <a:ext cx="10058399"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Double spectrometer on a windowless target</a:t>
          </a:r>
          <a:endParaRPr lang="en-US" sz="2000" kern="1200" dirty="0"/>
        </a:p>
      </dsp:txBody>
      <dsp:txXfrm>
        <a:off x="0" y="1699556"/>
        <a:ext cx="10058399" cy="430560"/>
      </dsp:txXfrm>
    </dsp:sp>
    <dsp:sp modelId="{E1DB1F10-4E21-4EE9-BD3D-2D086970DD17}">
      <dsp:nvSpPr>
        <dsp:cNvPr id="0" name=""/>
        <dsp:cNvSpPr/>
      </dsp:nvSpPr>
      <dsp:spPr>
        <a:xfrm>
          <a:off x="0" y="2130116"/>
          <a:ext cx="10058399" cy="623610"/>
        </a:xfrm>
        <a:prstGeom prst="roundRect">
          <a:avLst/>
        </a:prstGeom>
        <a:blipFill rotWithShape="0">
          <a:blip xmlns:r="http://schemas.openxmlformats.org/officeDocument/2006/relationships" r:embed="rId1">
            <a:duotone>
              <a:schemeClr val="accent3">
                <a:hueOff val="-1424389"/>
                <a:satOff val="-66667"/>
                <a:lumOff val="2092"/>
                <a:alphaOff val="0"/>
                <a:shade val="36000"/>
                <a:satMod val="120000"/>
              </a:schemeClr>
              <a:schemeClr val="accent3">
                <a:hueOff val="-1424389"/>
                <a:satOff val="-66667"/>
                <a:lumOff val="2092"/>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Technical design</a:t>
          </a:r>
          <a:endParaRPr lang="en-US" sz="2600" kern="1200" dirty="0"/>
        </a:p>
      </dsp:txBody>
      <dsp:txXfrm>
        <a:off x="30442" y="2160558"/>
        <a:ext cx="9997515" cy="562726"/>
      </dsp:txXfrm>
    </dsp:sp>
    <dsp:sp modelId="{9EA062CE-2202-4FC3-ADA0-E2106FB6E44C}">
      <dsp:nvSpPr>
        <dsp:cNvPr id="0" name=""/>
        <dsp:cNvSpPr/>
      </dsp:nvSpPr>
      <dsp:spPr>
        <a:xfrm>
          <a:off x="0" y="2753726"/>
          <a:ext cx="10058399"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Magnet simulation</a:t>
          </a:r>
          <a:endParaRPr lang="en-US" sz="2000" kern="1200" dirty="0"/>
        </a:p>
        <a:p>
          <a:pPr marL="228600" lvl="1" indent="-228600" algn="l" defTabSz="889000">
            <a:lnSpc>
              <a:spcPct val="90000"/>
            </a:lnSpc>
            <a:spcBef>
              <a:spcPct val="0"/>
            </a:spcBef>
            <a:spcAft>
              <a:spcPct val="20000"/>
            </a:spcAft>
            <a:buChar char="••"/>
          </a:pPr>
          <a:r>
            <a:rPr lang="en-US" sz="2000" kern="1200" dirty="0" smtClean="0"/>
            <a:t>Target development</a:t>
          </a:r>
          <a:endParaRPr lang="en-US" sz="2000" kern="1200" dirty="0"/>
        </a:p>
        <a:p>
          <a:pPr marL="228600" lvl="1" indent="-228600" algn="l" defTabSz="889000">
            <a:lnSpc>
              <a:spcPct val="90000"/>
            </a:lnSpc>
            <a:spcBef>
              <a:spcPct val="0"/>
            </a:spcBef>
            <a:spcAft>
              <a:spcPct val="20000"/>
            </a:spcAft>
            <a:buChar char="••"/>
          </a:pPr>
          <a:r>
            <a:rPr lang="en-US" sz="2000" kern="1200" dirty="0" smtClean="0"/>
            <a:t>Detector development</a:t>
          </a:r>
          <a:endParaRPr lang="en-US" sz="2000" kern="1200" dirty="0"/>
        </a:p>
      </dsp:txBody>
      <dsp:txXfrm>
        <a:off x="0" y="2753726"/>
        <a:ext cx="10058399" cy="1049490"/>
      </dsp:txXfrm>
    </dsp:sp>
    <dsp:sp modelId="{463FAFC7-E821-43D4-9A36-33BF9F5DD5DA}">
      <dsp:nvSpPr>
        <dsp:cNvPr id="0" name=""/>
        <dsp:cNvSpPr/>
      </dsp:nvSpPr>
      <dsp:spPr>
        <a:xfrm>
          <a:off x="0" y="3803216"/>
          <a:ext cx="10058399" cy="623610"/>
        </a:xfrm>
        <a:prstGeom prst="roundRect">
          <a:avLst/>
        </a:prstGeom>
        <a:blipFill rotWithShape="0">
          <a:blip xmlns:r="http://schemas.openxmlformats.org/officeDocument/2006/relationships" r:embed="rId1">
            <a:duotone>
              <a:schemeClr val="accent3">
                <a:hueOff val="-2136584"/>
                <a:satOff val="-100000"/>
                <a:lumOff val="3138"/>
                <a:alphaOff val="0"/>
                <a:shade val="36000"/>
                <a:satMod val="120000"/>
              </a:schemeClr>
              <a:schemeClr val="accent3">
                <a:hueOff val="-2136584"/>
                <a:satOff val="-100000"/>
                <a:lumOff val="3138"/>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Prototyping and testing</a:t>
          </a:r>
          <a:endParaRPr lang="en-US" sz="2600" kern="1200" dirty="0"/>
        </a:p>
      </dsp:txBody>
      <dsp:txXfrm>
        <a:off x="30442" y="3833658"/>
        <a:ext cx="9997515" cy="562726"/>
      </dsp:txXfrm>
    </dsp:sp>
    <dsp:sp modelId="{4E5437CC-D391-4207-822A-F9CD68C64B93}">
      <dsp:nvSpPr>
        <dsp:cNvPr id="0" name=""/>
        <dsp:cNvSpPr/>
      </dsp:nvSpPr>
      <dsp:spPr>
        <a:xfrm>
          <a:off x="0" y="4426826"/>
          <a:ext cx="10058399"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Target prototype will be used in an existing experiment</a:t>
          </a:r>
          <a:endParaRPr lang="en-US" sz="2000" kern="1200" dirty="0"/>
        </a:p>
        <a:p>
          <a:pPr marL="228600" lvl="1" indent="-228600" algn="l" defTabSz="889000">
            <a:lnSpc>
              <a:spcPct val="90000"/>
            </a:lnSpc>
            <a:spcBef>
              <a:spcPct val="0"/>
            </a:spcBef>
            <a:spcAft>
              <a:spcPct val="20000"/>
            </a:spcAft>
            <a:buChar char="••"/>
          </a:pPr>
          <a:r>
            <a:rPr lang="en-US" sz="2000" kern="1200" dirty="0" smtClean="0"/>
            <a:t>Detector prototype tested with </a:t>
          </a:r>
          <a:r>
            <a:rPr lang="en-US" sz="2000" kern="1200" dirty="0" err="1" smtClean="0"/>
            <a:t>cosmics</a:t>
          </a:r>
          <a:r>
            <a:rPr lang="en-US" sz="2000" kern="1200" dirty="0" smtClean="0"/>
            <a:t> and test-beams</a:t>
          </a:r>
          <a:endParaRPr lang="en-US" sz="2000" kern="1200" dirty="0"/>
        </a:p>
      </dsp:txBody>
      <dsp:txXfrm>
        <a:off x="0" y="4426826"/>
        <a:ext cx="10058399" cy="6996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06DE0-54EA-437B-9B51-EE548F06EF22}">
      <dsp:nvSpPr>
        <dsp:cNvPr id="0" name=""/>
        <dsp:cNvSpPr/>
      </dsp:nvSpPr>
      <dsp:spPr>
        <a:xfrm>
          <a:off x="0" y="397030"/>
          <a:ext cx="10058399" cy="1197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416560" rIns="7806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Custom package extensible through plugin components</a:t>
          </a:r>
          <a:endParaRPr lang="en-US" sz="2000" kern="1200" dirty="0"/>
        </a:p>
        <a:p>
          <a:pPr marL="228600" lvl="1" indent="-228600" algn="l" defTabSz="889000">
            <a:lnSpc>
              <a:spcPct val="90000"/>
            </a:lnSpc>
            <a:spcBef>
              <a:spcPct val="0"/>
            </a:spcBef>
            <a:spcAft>
              <a:spcPct val="15000"/>
            </a:spcAft>
            <a:buChar char="••"/>
          </a:pPr>
          <a:r>
            <a:rPr lang="en-US" sz="2000" kern="1200" dirty="0" smtClean="0"/>
            <a:t>Common versatile configuration system for all plugins.</a:t>
          </a:r>
          <a:endParaRPr lang="en-US" sz="2000" kern="1200" dirty="0"/>
        </a:p>
      </dsp:txBody>
      <dsp:txXfrm>
        <a:off x="0" y="397030"/>
        <a:ext cx="10058399" cy="1197000"/>
      </dsp:txXfrm>
    </dsp:sp>
    <dsp:sp modelId="{6476F1F7-3A6B-416E-9D59-0AF7F82E8DB7}">
      <dsp:nvSpPr>
        <dsp:cNvPr id="0" name=""/>
        <dsp:cNvSpPr/>
      </dsp:nvSpPr>
      <dsp:spPr>
        <a:xfrm>
          <a:off x="502920" y="101830"/>
          <a:ext cx="7040880" cy="590400"/>
        </a:xfrm>
        <a:prstGeom prst="roundRect">
          <a:avLst/>
        </a:prstGeom>
        <a:blipFill rotWithShape="0">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89000">
            <a:lnSpc>
              <a:spcPct val="90000"/>
            </a:lnSpc>
            <a:spcBef>
              <a:spcPct val="0"/>
            </a:spcBef>
            <a:spcAft>
              <a:spcPct val="35000"/>
            </a:spcAft>
          </a:pPr>
          <a:r>
            <a:rPr lang="en-US" sz="2000" kern="1200" dirty="0" smtClean="0"/>
            <a:t>Core software</a:t>
          </a:r>
          <a:endParaRPr lang="en-US" sz="2000" kern="1200" dirty="0"/>
        </a:p>
      </dsp:txBody>
      <dsp:txXfrm>
        <a:off x="531741" y="130651"/>
        <a:ext cx="6983238" cy="532758"/>
      </dsp:txXfrm>
    </dsp:sp>
    <dsp:sp modelId="{34D6559B-49CD-460D-94A7-5AC77829D99E}">
      <dsp:nvSpPr>
        <dsp:cNvPr id="0" name=""/>
        <dsp:cNvSpPr/>
      </dsp:nvSpPr>
      <dsp:spPr>
        <a:xfrm>
          <a:off x="0" y="1997230"/>
          <a:ext cx="10058399" cy="1449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416560" rIns="7806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Fast simulation plugin with special generators (rad. corrections and specific models)</a:t>
          </a:r>
          <a:endParaRPr lang="en-US" sz="2000" kern="1200" dirty="0"/>
        </a:p>
        <a:p>
          <a:pPr marL="228600" lvl="1" indent="-228600" algn="l" defTabSz="889000">
            <a:lnSpc>
              <a:spcPct val="90000"/>
            </a:lnSpc>
            <a:spcBef>
              <a:spcPct val="0"/>
            </a:spcBef>
            <a:spcAft>
              <a:spcPct val="15000"/>
            </a:spcAft>
            <a:buChar char="••"/>
          </a:pPr>
          <a:r>
            <a:rPr lang="en-US" sz="2000" kern="1200" dirty="0" smtClean="0"/>
            <a:t>Generators linked to full simulation (GEANT or custom)</a:t>
          </a:r>
          <a:endParaRPr lang="en-US" sz="2000" kern="1200" dirty="0"/>
        </a:p>
      </dsp:txBody>
      <dsp:txXfrm>
        <a:off x="0" y="1997230"/>
        <a:ext cx="10058399" cy="1449000"/>
      </dsp:txXfrm>
    </dsp:sp>
    <dsp:sp modelId="{8340E9B0-292B-4E86-93B4-63FF93DE5678}">
      <dsp:nvSpPr>
        <dsp:cNvPr id="0" name=""/>
        <dsp:cNvSpPr/>
      </dsp:nvSpPr>
      <dsp:spPr>
        <a:xfrm>
          <a:off x="502920" y="1702031"/>
          <a:ext cx="7040880" cy="590400"/>
        </a:xfrm>
        <a:prstGeom prst="roundRect">
          <a:avLst/>
        </a:prstGeom>
        <a:blipFill rotWithShape="0">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89000">
            <a:lnSpc>
              <a:spcPct val="90000"/>
            </a:lnSpc>
            <a:spcBef>
              <a:spcPct val="0"/>
            </a:spcBef>
            <a:spcAft>
              <a:spcPct val="35000"/>
            </a:spcAft>
          </a:pPr>
          <a:r>
            <a:rPr lang="en-US" sz="2000" kern="1200" dirty="0" smtClean="0"/>
            <a:t>Simulation</a:t>
          </a:r>
          <a:endParaRPr lang="en-US" sz="2000" kern="1200" dirty="0"/>
        </a:p>
      </dsp:txBody>
      <dsp:txXfrm>
        <a:off x="531741" y="1730852"/>
        <a:ext cx="6983238" cy="532758"/>
      </dsp:txXfrm>
    </dsp:sp>
    <dsp:sp modelId="{6DC8CFE4-D2C9-4A88-83AC-9057C6AD8C40}">
      <dsp:nvSpPr>
        <dsp:cNvPr id="0" name=""/>
        <dsp:cNvSpPr/>
      </dsp:nvSpPr>
      <dsp:spPr>
        <a:xfrm>
          <a:off x="0" y="3849431"/>
          <a:ext cx="10058399" cy="1197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416560" rIns="7806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Directly connected with the simulation tools</a:t>
          </a:r>
          <a:endParaRPr lang="en-US" sz="2000" kern="1200" dirty="0"/>
        </a:p>
        <a:p>
          <a:pPr marL="228600" lvl="1" indent="-228600" algn="l" defTabSz="889000">
            <a:lnSpc>
              <a:spcPct val="90000"/>
            </a:lnSpc>
            <a:spcBef>
              <a:spcPct val="0"/>
            </a:spcBef>
            <a:spcAft>
              <a:spcPct val="15000"/>
            </a:spcAft>
            <a:buChar char="••"/>
          </a:pPr>
          <a:r>
            <a:rPr lang="en-US" sz="2000" kern="1200" dirty="0" smtClean="0"/>
            <a:t>Interfaced with your favorite </a:t>
          </a:r>
          <a:r>
            <a:rPr lang="en-US" sz="2000" kern="1200" dirty="0" err="1" smtClean="0"/>
            <a:t>histogramming</a:t>
          </a:r>
          <a:r>
            <a:rPr lang="en-US" sz="2000" kern="1200" dirty="0" smtClean="0"/>
            <a:t> tool</a:t>
          </a:r>
          <a:endParaRPr lang="en-US" sz="2000" kern="1200" dirty="0"/>
        </a:p>
      </dsp:txBody>
      <dsp:txXfrm>
        <a:off x="0" y="3849431"/>
        <a:ext cx="10058399" cy="1197000"/>
      </dsp:txXfrm>
    </dsp:sp>
    <dsp:sp modelId="{098CBDE8-5B80-4985-A10E-7A0708E717AE}">
      <dsp:nvSpPr>
        <dsp:cNvPr id="0" name=""/>
        <dsp:cNvSpPr/>
      </dsp:nvSpPr>
      <dsp:spPr>
        <a:xfrm>
          <a:off x="502920" y="3554231"/>
          <a:ext cx="7040880" cy="590400"/>
        </a:xfrm>
        <a:prstGeom prst="roundRect">
          <a:avLst/>
        </a:prstGeom>
        <a:blipFill rotWithShape="0">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889000">
            <a:lnSpc>
              <a:spcPct val="90000"/>
            </a:lnSpc>
            <a:spcBef>
              <a:spcPct val="0"/>
            </a:spcBef>
            <a:spcAft>
              <a:spcPct val="35000"/>
            </a:spcAft>
          </a:pPr>
          <a:r>
            <a:rPr lang="en-US" sz="2000" kern="1200" dirty="0" smtClean="0"/>
            <a:t>Analysis</a:t>
          </a:r>
          <a:endParaRPr lang="en-US" sz="2000" kern="1200" dirty="0"/>
        </a:p>
      </dsp:txBody>
      <dsp:txXfrm>
        <a:off x="531741" y="3583052"/>
        <a:ext cx="6983238" cy="53275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B0163-6430-45D5-9885-02FD79750269}">
      <dsp:nvSpPr>
        <dsp:cNvPr id="0" name=""/>
        <dsp:cNvSpPr/>
      </dsp:nvSpPr>
      <dsp:spPr>
        <a:xfrm>
          <a:off x="0" y="601511"/>
          <a:ext cx="10058399" cy="98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787ECA-492F-4E44-84D4-5F1E3707EFC7}">
      <dsp:nvSpPr>
        <dsp:cNvPr id="0" name=""/>
        <dsp:cNvSpPr/>
      </dsp:nvSpPr>
      <dsp:spPr>
        <a:xfrm>
          <a:off x="502920" y="25871"/>
          <a:ext cx="7040880" cy="1151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1733550">
            <a:lnSpc>
              <a:spcPct val="90000"/>
            </a:lnSpc>
            <a:spcBef>
              <a:spcPct val="0"/>
            </a:spcBef>
            <a:spcAft>
              <a:spcPct val="35000"/>
            </a:spcAft>
          </a:pPr>
          <a:endParaRPr lang="en-US" sz="3900" kern="1200" dirty="0"/>
        </a:p>
      </dsp:txBody>
      <dsp:txXfrm>
        <a:off x="559121" y="82072"/>
        <a:ext cx="6928478" cy="1038878"/>
      </dsp:txXfrm>
    </dsp:sp>
    <dsp:sp modelId="{C7928EDB-20C0-41E7-832C-90302761B975}">
      <dsp:nvSpPr>
        <dsp:cNvPr id="0" name=""/>
        <dsp:cNvSpPr/>
      </dsp:nvSpPr>
      <dsp:spPr>
        <a:xfrm>
          <a:off x="0" y="2370551"/>
          <a:ext cx="10058399" cy="98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B09E84-A552-4C95-9FB9-C84E270A6545}">
      <dsp:nvSpPr>
        <dsp:cNvPr id="0" name=""/>
        <dsp:cNvSpPr/>
      </dsp:nvSpPr>
      <dsp:spPr>
        <a:xfrm>
          <a:off x="502920" y="1794911"/>
          <a:ext cx="7040880" cy="1151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1733550">
            <a:lnSpc>
              <a:spcPct val="90000"/>
            </a:lnSpc>
            <a:spcBef>
              <a:spcPct val="0"/>
            </a:spcBef>
            <a:spcAft>
              <a:spcPct val="35000"/>
            </a:spcAft>
          </a:pPr>
          <a:endParaRPr lang="en-US" sz="3900" kern="1200"/>
        </a:p>
      </dsp:txBody>
      <dsp:txXfrm>
        <a:off x="559121" y="1851112"/>
        <a:ext cx="6928478" cy="1038878"/>
      </dsp:txXfrm>
    </dsp:sp>
    <dsp:sp modelId="{C19848AF-503E-4EBA-9C50-B2374F040743}">
      <dsp:nvSpPr>
        <dsp:cNvPr id="0" name=""/>
        <dsp:cNvSpPr/>
      </dsp:nvSpPr>
      <dsp:spPr>
        <a:xfrm>
          <a:off x="0" y="4139590"/>
          <a:ext cx="10058399" cy="98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02F1D1-DC3D-4BC4-A343-BD70D36C1C59}">
      <dsp:nvSpPr>
        <dsp:cNvPr id="0" name=""/>
        <dsp:cNvSpPr/>
      </dsp:nvSpPr>
      <dsp:spPr>
        <a:xfrm>
          <a:off x="502920" y="3563951"/>
          <a:ext cx="7040880" cy="1151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1733550">
            <a:lnSpc>
              <a:spcPct val="90000"/>
            </a:lnSpc>
            <a:spcBef>
              <a:spcPct val="0"/>
            </a:spcBef>
            <a:spcAft>
              <a:spcPct val="35000"/>
            </a:spcAft>
          </a:pPr>
          <a:endParaRPr lang="en-US" sz="3900" kern="1200"/>
        </a:p>
      </dsp:txBody>
      <dsp:txXfrm>
        <a:off x="559121" y="3620152"/>
        <a:ext cx="6928478" cy="1038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8D561-3E03-42A9-8173-56905A224D98}">
      <dsp:nvSpPr>
        <dsp:cNvPr id="0" name=""/>
        <dsp:cNvSpPr/>
      </dsp:nvSpPr>
      <dsp:spPr>
        <a:xfrm>
          <a:off x="2166425" y="1545"/>
          <a:ext cx="3249637" cy="1226114"/>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On the scale of the bunch frequency (ns timestamping)</a:t>
          </a:r>
          <a:endParaRPr lang="en-US" sz="1900" kern="1200" dirty="0"/>
        </a:p>
      </dsp:txBody>
      <dsp:txXfrm>
        <a:off x="2166425" y="154809"/>
        <a:ext cx="2789844" cy="919586"/>
      </dsp:txXfrm>
    </dsp:sp>
    <dsp:sp modelId="{329B8D7E-E423-4432-B0B6-5FD5AAF059B1}">
      <dsp:nvSpPr>
        <dsp:cNvPr id="0" name=""/>
        <dsp:cNvSpPr/>
      </dsp:nvSpPr>
      <dsp:spPr>
        <a:xfrm>
          <a:off x="0" y="1545"/>
          <a:ext cx="2166425" cy="1226114"/>
        </a:xfrm>
        <a:prstGeom prst="roundRect">
          <a:avLst/>
        </a:prstGeom>
        <a:blipFill rotWithShape="0">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0" kern="1200" dirty="0" smtClean="0">
              <a:effectLst/>
              <a:latin typeface="+mn-lt"/>
            </a:rPr>
            <a:t>Low momentum electron coincidence</a:t>
          </a:r>
          <a:endParaRPr lang="en-US" sz="1800" b="0" kern="1200" dirty="0">
            <a:effectLst/>
            <a:latin typeface="+mn-lt"/>
          </a:endParaRPr>
        </a:p>
      </dsp:txBody>
      <dsp:txXfrm>
        <a:off x="59854" y="61399"/>
        <a:ext cx="2046717" cy="1106406"/>
      </dsp:txXfrm>
    </dsp:sp>
    <dsp:sp modelId="{181CE8A5-A04D-4783-9541-F4384F96DE7E}">
      <dsp:nvSpPr>
        <dsp:cNvPr id="0" name=""/>
        <dsp:cNvSpPr/>
      </dsp:nvSpPr>
      <dsp:spPr>
        <a:xfrm>
          <a:off x="2166425" y="1350271"/>
          <a:ext cx="3249637" cy="1226114"/>
        </a:xfrm>
        <a:prstGeom prst="rightArrow">
          <a:avLst>
            <a:gd name="adj1" fmla="val 75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To improve the statistics on rare event searches</a:t>
          </a:r>
          <a:endParaRPr lang="en-US" sz="1900" kern="1200" dirty="0"/>
        </a:p>
      </dsp:txBody>
      <dsp:txXfrm>
        <a:off x="2166425" y="1503535"/>
        <a:ext cx="2789844" cy="919586"/>
      </dsp:txXfrm>
    </dsp:sp>
    <dsp:sp modelId="{2FB06BB3-3E5E-4125-81D0-DA693FFFEF3C}">
      <dsp:nvSpPr>
        <dsp:cNvPr id="0" name=""/>
        <dsp:cNvSpPr/>
      </dsp:nvSpPr>
      <dsp:spPr>
        <a:xfrm>
          <a:off x="0" y="1350271"/>
          <a:ext cx="2166425" cy="1226114"/>
        </a:xfrm>
        <a:prstGeom prst="roundRect">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High acceptance</a:t>
          </a:r>
          <a:endParaRPr lang="en-US" sz="1800" kern="1200" dirty="0"/>
        </a:p>
      </dsp:txBody>
      <dsp:txXfrm>
        <a:off x="59854" y="1410125"/>
        <a:ext cx="2046717" cy="1106406"/>
      </dsp:txXfrm>
    </dsp:sp>
    <dsp:sp modelId="{4441EE47-8BAB-4B1C-9B1C-265F112E9984}">
      <dsp:nvSpPr>
        <dsp:cNvPr id="0" name=""/>
        <dsp:cNvSpPr/>
      </dsp:nvSpPr>
      <dsp:spPr>
        <a:xfrm>
          <a:off x="2166425" y="2698997"/>
          <a:ext cx="3249637" cy="1226114"/>
        </a:xfrm>
        <a:prstGeom prst="rightArrow">
          <a:avLst>
            <a:gd name="adj1" fmla="val 75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For high precision measurements</a:t>
          </a:r>
          <a:endParaRPr lang="en-US" sz="1900" kern="1200" dirty="0"/>
        </a:p>
        <a:p>
          <a:pPr marL="171450" lvl="1" indent="-171450" algn="l" defTabSz="844550">
            <a:lnSpc>
              <a:spcPct val="90000"/>
            </a:lnSpc>
            <a:spcBef>
              <a:spcPct val="0"/>
            </a:spcBef>
            <a:spcAft>
              <a:spcPct val="15000"/>
            </a:spcAft>
            <a:buChar char="••"/>
          </a:pPr>
          <a:r>
            <a:rPr lang="en-US" sz="1900" kern="1200" dirty="0" smtClean="0"/>
            <a:t>Low momentum </a:t>
          </a:r>
          <a:endParaRPr lang="en-US" sz="1900" kern="1200" dirty="0"/>
        </a:p>
      </dsp:txBody>
      <dsp:txXfrm>
        <a:off x="2166425" y="2852261"/>
        <a:ext cx="2789844" cy="919586"/>
      </dsp:txXfrm>
    </dsp:sp>
    <dsp:sp modelId="{88E34576-D59B-4925-B617-3459414A4D95}">
      <dsp:nvSpPr>
        <dsp:cNvPr id="0" name=""/>
        <dsp:cNvSpPr/>
      </dsp:nvSpPr>
      <dsp:spPr>
        <a:xfrm>
          <a:off x="0" y="2698997"/>
          <a:ext cx="2166425" cy="1226114"/>
        </a:xfrm>
        <a:prstGeom prst="roundRect">
          <a:avLst/>
        </a:prstGeom>
        <a:blipFill rotWithShape="0">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Good momentum resolution</a:t>
          </a:r>
          <a:endParaRPr lang="en-US" sz="1800" kern="1200" dirty="0"/>
        </a:p>
      </dsp:txBody>
      <dsp:txXfrm>
        <a:off x="59854" y="2758851"/>
        <a:ext cx="2046717" cy="1106406"/>
      </dsp:txXfrm>
    </dsp:sp>
    <dsp:sp modelId="{9ABE8F77-78D8-4566-8F33-B1D0987F8451}">
      <dsp:nvSpPr>
        <dsp:cNvPr id="0" name=""/>
        <dsp:cNvSpPr/>
      </dsp:nvSpPr>
      <dsp:spPr>
        <a:xfrm>
          <a:off x="2166425" y="4047723"/>
          <a:ext cx="3249637" cy="1226114"/>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For background rejection and vertex reconstruction</a:t>
          </a:r>
          <a:endParaRPr lang="en-US" sz="1900" kern="1200" dirty="0"/>
        </a:p>
      </dsp:txBody>
      <dsp:txXfrm>
        <a:off x="2166425" y="4200987"/>
        <a:ext cx="2789844" cy="919586"/>
      </dsp:txXfrm>
    </dsp:sp>
    <dsp:sp modelId="{7874790F-F928-4DAF-A479-9AC586CCEA98}">
      <dsp:nvSpPr>
        <dsp:cNvPr id="0" name=""/>
        <dsp:cNvSpPr/>
      </dsp:nvSpPr>
      <dsp:spPr>
        <a:xfrm>
          <a:off x="0" y="4047723"/>
          <a:ext cx="2166425" cy="1226114"/>
        </a:xfrm>
        <a:prstGeom prst="roundRect">
          <a:avLst/>
        </a:prstGeom>
        <a:blipFill rotWithShape="0">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Good angular resolution</a:t>
          </a:r>
          <a:endParaRPr lang="en-US" sz="1800" kern="1200" dirty="0"/>
        </a:p>
      </dsp:txBody>
      <dsp:txXfrm>
        <a:off x="59854" y="4107577"/>
        <a:ext cx="2046717" cy="11064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B9213-9E87-4A98-A9D2-0699270DC302}">
      <dsp:nvSpPr>
        <dsp:cNvPr id="0" name=""/>
        <dsp:cNvSpPr/>
      </dsp:nvSpPr>
      <dsp:spPr>
        <a:xfrm>
          <a:off x="29" y="153611"/>
          <a:ext cx="2832656" cy="576000"/>
        </a:xfrm>
        <a:prstGeom prst="rect">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w="6350" cap="flat" cmpd="sng" algn="ctr">
          <a:solidFill>
            <a:schemeClr val="accent3">
              <a:hueOff val="0"/>
              <a:satOff val="0"/>
              <a:lumOff val="0"/>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Thin polymer foil</a:t>
          </a:r>
          <a:endParaRPr lang="en-US" sz="2000" kern="1200" dirty="0"/>
        </a:p>
      </dsp:txBody>
      <dsp:txXfrm>
        <a:off x="29" y="153611"/>
        <a:ext cx="2832656" cy="576000"/>
      </dsp:txXfrm>
    </dsp:sp>
    <dsp:sp modelId="{63A5211D-445A-4A8D-9906-905B22ACE3C7}">
      <dsp:nvSpPr>
        <dsp:cNvPr id="0" name=""/>
        <dsp:cNvSpPr/>
      </dsp:nvSpPr>
      <dsp:spPr>
        <a:xfrm>
          <a:off x="29" y="729611"/>
          <a:ext cx="2832656" cy="172934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20 </a:t>
          </a:r>
          <a:r>
            <a:rPr lang="el-GR" sz="2000" kern="1200" dirty="0" smtClean="0"/>
            <a:t>μ</a:t>
          </a:r>
          <a:r>
            <a:rPr lang="en-US" sz="2000" kern="1200" dirty="0" smtClean="0"/>
            <a:t>m </a:t>
          </a:r>
          <a:r>
            <a:rPr lang="en-US" sz="2000" kern="1200" dirty="0" err="1" smtClean="0"/>
            <a:t>mylar</a:t>
          </a:r>
          <a:r>
            <a:rPr lang="en-US" sz="2000" kern="1200" dirty="0" smtClean="0"/>
            <a:t> prototype</a:t>
          </a:r>
          <a:endParaRPr lang="en-US" sz="2000" kern="1200" dirty="0"/>
        </a:p>
        <a:p>
          <a:pPr marL="228600" lvl="1" indent="-228600" algn="l" defTabSz="889000">
            <a:lnSpc>
              <a:spcPct val="90000"/>
            </a:lnSpc>
            <a:spcBef>
              <a:spcPct val="0"/>
            </a:spcBef>
            <a:spcAft>
              <a:spcPct val="15000"/>
            </a:spcAft>
            <a:buChar char="••"/>
          </a:pPr>
          <a:r>
            <a:rPr lang="en-US" sz="2000" kern="1200" dirty="0" smtClean="0"/>
            <a:t>Acceptable multiple scattering @ 10 MeV</a:t>
          </a:r>
          <a:endParaRPr lang="en-US" sz="2000" kern="1200" dirty="0"/>
        </a:p>
      </dsp:txBody>
      <dsp:txXfrm>
        <a:off x="29" y="729611"/>
        <a:ext cx="2832656" cy="1729349"/>
      </dsp:txXfrm>
    </dsp:sp>
    <dsp:sp modelId="{68A32049-1025-4FBD-BD89-4876388CD49B}">
      <dsp:nvSpPr>
        <dsp:cNvPr id="0" name=""/>
        <dsp:cNvSpPr/>
      </dsp:nvSpPr>
      <dsp:spPr>
        <a:xfrm>
          <a:off x="3229257" y="153611"/>
          <a:ext cx="2832656" cy="576000"/>
        </a:xfrm>
        <a:prstGeom prst="rect">
          <a:avLst/>
        </a:prstGeom>
        <a:blipFill rotWithShape="0">
          <a:blip xmlns:r="http://schemas.openxmlformats.org/officeDocument/2006/relationships" r:embed="rId1">
            <a:duotone>
              <a:schemeClr val="accent3">
                <a:hueOff val="-2136584"/>
                <a:satOff val="-100000"/>
                <a:lumOff val="3138"/>
                <a:alphaOff val="0"/>
                <a:shade val="36000"/>
                <a:satMod val="120000"/>
              </a:schemeClr>
              <a:schemeClr val="accent3">
                <a:hueOff val="-2136584"/>
                <a:satOff val="-100000"/>
                <a:lumOff val="3138"/>
                <a:alphaOff val="0"/>
                <a:tint val="40000"/>
              </a:schemeClr>
            </a:duotone>
          </a:blip>
          <a:tile tx="0" ty="0" sx="60000" sy="59000" flip="none" algn="tl"/>
        </a:blipFill>
        <a:ln w="6350" cap="flat" cmpd="sng" algn="ctr">
          <a:solidFill>
            <a:schemeClr val="accent3">
              <a:hueOff val="-2136584"/>
              <a:satOff val="-100000"/>
              <a:lumOff val="3138"/>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Cryogenic injector</a:t>
          </a:r>
          <a:endParaRPr lang="en-US" sz="2000" kern="1200" dirty="0"/>
        </a:p>
      </dsp:txBody>
      <dsp:txXfrm>
        <a:off x="3229257" y="153611"/>
        <a:ext cx="2832656" cy="576000"/>
      </dsp:txXfrm>
    </dsp:sp>
    <dsp:sp modelId="{9FE42983-9A7E-4C95-A34E-3AE7895CCD20}">
      <dsp:nvSpPr>
        <dsp:cNvPr id="0" name=""/>
        <dsp:cNvSpPr/>
      </dsp:nvSpPr>
      <dsp:spPr>
        <a:xfrm>
          <a:off x="3229257" y="729611"/>
          <a:ext cx="2832656" cy="1729349"/>
        </a:xfrm>
        <a:prstGeom prst="rect">
          <a:avLst/>
        </a:prstGeom>
        <a:solidFill>
          <a:schemeClr val="accent3">
            <a:tint val="40000"/>
            <a:alpha val="90000"/>
            <a:hueOff val="-1235258"/>
            <a:satOff val="-87124"/>
            <a:lumOff val="-4261"/>
            <a:alphaOff val="0"/>
          </a:schemeClr>
        </a:solidFill>
        <a:ln w="6350" cap="flat" cmpd="sng" algn="ctr">
          <a:solidFill>
            <a:schemeClr val="accent3">
              <a:tint val="40000"/>
              <a:alpha val="90000"/>
              <a:hueOff val="-1235258"/>
              <a:satOff val="-87124"/>
              <a:lumOff val="-4261"/>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Reduces the recombination of polarized gas</a:t>
          </a:r>
          <a:endParaRPr lang="en-US" sz="2000" kern="1200" dirty="0"/>
        </a:p>
      </dsp:txBody>
      <dsp:txXfrm>
        <a:off x="3229257" y="729611"/>
        <a:ext cx="2832656" cy="172934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0FA85-9849-4207-8A13-FB1CDB4D5737}">
      <dsp:nvSpPr>
        <dsp:cNvPr id="0" name=""/>
        <dsp:cNvSpPr/>
      </dsp:nvSpPr>
      <dsp:spPr>
        <a:xfrm>
          <a:off x="0" y="332265"/>
          <a:ext cx="5890668" cy="10174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181" tIns="354076" rIns="45718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Special gas nozzle to create a supersonic jet</a:t>
          </a:r>
          <a:endParaRPr lang="en-US" sz="1700" kern="1200" dirty="0"/>
        </a:p>
        <a:p>
          <a:pPr marL="171450" lvl="1" indent="-171450" algn="l" defTabSz="755650">
            <a:lnSpc>
              <a:spcPct val="90000"/>
            </a:lnSpc>
            <a:spcBef>
              <a:spcPct val="0"/>
            </a:spcBef>
            <a:spcAft>
              <a:spcPct val="15000"/>
            </a:spcAft>
            <a:buChar char="••"/>
          </a:pPr>
          <a:r>
            <a:rPr lang="en-US" sz="1700" kern="1200" dirty="0" smtClean="0"/>
            <a:t>Gas catcher to evacuate the chamber</a:t>
          </a:r>
          <a:endParaRPr lang="en-US" sz="1700" kern="1200" dirty="0"/>
        </a:p>
      </dsp:txBody>
      <dsp:txXfrm>
        <a:off x="0" y="332265"/>
        <a:ext cx="5890668" cy="1017450"/>
      </dsp:txXfrm>
    </dsp:sp>
    <dsp:sp modelId="{E35BFA6D-85FB-4682-AF4E-0F20011E6F7E}">
      <dsp:nvSpPr>
        <dsp:cNvPr id="0" name=""/>
        <dsp:cNvSpPr/>
      </dsp:nvSpPr>
      <dsp:spPr>
        <a:xfrm>
          <a:off x="294533" y="81345"/>
          <a:ext cx="4123467" cy="50184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5857" tIns="0" rIns="155857" bIns="0" numCol="1" spcCol="1270" anchor="ctr" anchorCtr="0">
          <a:noAutofit/>
        </a:bodyPr>
        <a:lstStyle/>
        <a:p>
          <a:pPr lvl="0" algn="l" defTabSz="755650">
            <a:lnSpc>
              <a:spcPct val="90000"/>
            </a:lnSpc>
            <a:spcBef>
              <a:spcPct val="0"/>
            </a:spcBef>
            <a:spcAft>
              <a:spcPct val="35000"/>
            </a:spcAft>
          </a:pPr>
          <a:r>
            <a:rPr lang="en-US" sz="1700" kern="1200" dirty="0" smtClean="0"/>
            <a:t>High pressure supersonic jet</a:t>
          </a:r>
          <a:endParaRPr lang="en-US" sz="1700" kern="1200" dirty="0"/>
        </a:p>
      </dsp:txBody>
      <dsp:txXfrm>
        <a:off x="319031" y="105843"/>
        <a:ext cx="4074471" cy="452844"/>
      </dsp:txXfrm>
    </dsp:sp>
    <dsp:sp modelId="{B367EC9D-E849-4056-8C40-B5A38D5EE629}">
      <dsp:nvSpPr>
        <dsp:cNvPr id="0" name=""/>
        <dsp:cNvSpPr/>
      </dsp:nvSpPr>
      <dsp:spPr>
        <a:xfrm>
          <a:off x="0" y="1692435"/>
          <a:ext cx="5890668" cy="12316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181" tIns="354076" rIns="45718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Hydrogen, Oxygen, Helium already foreseen</a:t>
          </a:r>
          <a:endParaRPr lang="en-US" sz="1700" kern="1200" dirty="0"/>
        </a:p>
        <a:p>
          <a:pPr marL="171450" lvl="1" indent="-171450" algn="l" defTabSz="755650">
            <a:lnSpc>
              <a:spcPct val="90000"/>
            </a:lnSpc>
            <a:spcBef>
              <a:spcPct val="0"/>
            </a:spcBef>
            <a:spcAft>
              <a:spcPct val="15000"/>
            </a:spcAft>
            <a:buChar char="••"/>
          </a:pPr>
          <a:r>
            <a:rPr lang="en-US" sz="1700" kern="1200" dirty="0" smtClean="0"/>
            <a:t>No polarized gases due to high recombination rate</a:t>
          </a:r>
          <a:endParaRPr lang="en-US" sz="1700" kern="1200" dirty="0"/>
        </a:p>
      </dsp:txBody>
      <dsp:txXfrm>
        <a:off x="0" y="1692435"/>
        <a:ext cx="5890668" cy="1231650"/>
      </dsp:txXfrm>
    </dsp:sp>
    <dsp:sp modelId="{919773E1-C8F7-404B-A9B6-725A68016403}">
      <dsp:nvSpPr>
        <dsp:cNvPr id="0" name=""/>
        <dsp:cNvSpPr/>
      </dsp:nvSpPr>
      <dsp:spPr>
        <a:xfrm>
          <a:off x="294533" y="1441515"/>
          <a:ext cx="4123467" cy="501840"/>
        </a:xfrm>
        <a:prstGeom prst="roundRect">
          <a:avLst/>
        </a:prstGeom>
        <a:blipFill rotWithShape="0">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5857" tIns="0" rIns="155857" bIns="0" numCol="1" spcCol="1270" anchor="ctr" anchorCtr="0">
          <a:noAutofit/>
        </a:bodyPr>
        <a:lstStyle/>
        <a:p>
          <a:pPr lvl="0" algn="l" defTabSz="755650">
            <a:lnSpc>
              <a:spcPct val="90000"/>
            </a:lnSpc>
            <a:spcBef>
              <a:spcPct val="0"/>
            </a:spcBef>
            <a:spcAft>
              <a:spcPct val="35000"/>
            </a:spcAft>
          </a:pPr>
          <a:r>
            <a:rPr lang="en-US" sz="1700" kern="1200" dirty="0" smtClean="0"/>
            <a:t>Multiple gas type usable</a:t>
          </a:r>
          <a:endParaRPr lang="en-US" sz="1700" kern="1200" dirty="0"/>
        </a:p>
      </dsp:txBody>
      <dsp:txXfrm>
        <a:off x="319031" y="1466013"/>
        <a:ext cx="4074471" cy="452844"/>
      </dsp:txXfrm>
    </dsp:sp>
    <dsp:sp modelId="{18032F56-E077-4570-AECD-9B582EA3E5BC}">
      <dsp:nvSpPr>
        <dsp:cNvPr id="0" name=""/>
        <dsp:cNvSpPr/>
      </dsp:nvSpPr>
      <dsp:spPr>
        <a:xfrm>
          <a:off x="0" y="3266805"/>
          <a:ext cx="5890668" cy="18207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181" tIns="354076" rIns="45718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Injection development (Nozzle and cold head)</a:t>
          </a:r>
          <a:endParaRPr lang="en-US" sz="1700" kern="1200" dirty="0"/>
        </a:p>
        <a:p>
          <a:pPr marL="171450" lvl="1" indent="-171450" algn="l" defTabSz="755650">
            <a:lnSpc>
              <a:spcPct val="90000"/>
            </a:lnSpc>
            <a:spcBef>
              <a:spcPct val="0"/>
            </a:spcBef>
            <a:spcAft>
              <a:spcPct val="15000"/>
            </a:spcAft>
            <a:buChar char="••"/>
          </a:pPr>
          <a:r>
            <a:rPr lang="en-US" sz="1700" kern="1200" dirty="0" smtClean="0"/>
            <a:t>Chamber evacuation system</a:t>
          </a:r>
          <a:endParaRPr lang="en-US" sz="1700" kern="1200" dirty="0"/>
        </a:p>
        <a:p>
          <a:pPr marL="171450" lvl="1" indent="-171450" algn="l" defTabSz="755650">
            <a:lnSpc>
              <a:spcPct val="90000"/>
            </a:lnSpc>
            <a:spcBef>
              <a:spcPct val="0"/>
            </a:spcBef>
            <a:spcAft>
              <a:spcPct val="15000"/>
            </a:spcAft>
            <a:buChar char="••"/>
          </a:pPr>
          <a:r>
            <a:rPr lang="en-US" sz="1700" kern="1200" dirty="0" smtClean="0"/>
            <a:t>Monitoring and slow control</a:t>
          </a:r>
          <a:endParaRPr lang="en-US" sz="1700" kern="1200" dirty="0"/>
        </a:p>
        <a:p>
          <a:pPr marL="171450" lvl="1" indent="-171450" algn="l" defTabSz="755650">
            <a:lnSpc>
              <a:spcPct val="90000"/>
            </a:lnSpc>
            <a:spcBef>
              <a:spcPct val="0"/>
            </a:spcBef>
            <a:spcAft>
              <a:spcPct val="15000"/>
            </a:spcAft>
            <a:buChar char="••"/>
          </a:pPr>
          <a:r>
            <a:rPr lang="en-US" sz="1700" kern="1200" dirty="0" smtClean="0"/>
            <a:t>Collaborative effort with </a:t>
          </a:r>
          <a:r>
            <a:rPr lang="de-DE" sz="1700" kern="1200" dirty="0" smtClean="0"/>
            <a:t>Münster University</a:t>
          </a:r>
          <a:endParaRPr lang="en-US" sz="1700" kern="1200" dirty="0"/>
        </a:p>
      </dsp:txBody>
      <dsp:txXfrm>
        <a:off x="0" y="3266805"/>
        <a:ext cx="5890668" cy="1820700"/>
      </dsp:txXfrm>
    </dsp:sp>
    <dsp:sp modelId="{C83DAB38-1815-4378-8A83-854583E6D74A}">
      <dsp:nvSpPr>
        <dsp:cNvPr id="0" name=""/>
        <dsp:cNvSpPr/>
      </dsp:nvSpPr>
      <dsp:spPr>
        <a:xfrm>
          <a:off x="294533" y="3015885"/>
          <a:ext cx="4123467" cy="501840"/>
        </a:xfrm>
        <a:prstGeom prst="roundRect">
          <a:avLst/>
        </a:prstGeom>
        <a:blipFill rotWithShape="0">
          <a:blip xmlns:r="http://schemas.openxmlformats.org/officeDocument/2006/relationships" r:embed="rId1">
            <a:duotone>
              <a:schemeClr val="accent4">
                <a:hueOff val="0"/>
                <a:satOff val="0"/>
                <a:lumOff val="0"/>
                <a:alphaOff val="0"/>
                <a:tint val="70000"/>
                <a:shade val="63000"/>
              </a:schemeClr>
              <a:schemeClr val="accent4">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5857" tIns="0" rIns="155857" bIns="0" numCol="1" spcCol="1270" anchor="ctr" anchorCtr="0">
          <a:noAutofit/>
        </a:bodyPr>
        <a:lstStyle/>
        <a:p>
          <a:pPr lvl="0" algn="l" defTabSz="755650">
            <a:lnSpc>
              <a:spcPct val="90000"/>
            </a:lnSpc>
            <a:spcBef>
              <a:spcPct val="0"/>
            </a:spcBef>
            <a:spcAft>
              <a:spcPct val="35000"/>
            </a:spcAft>
          </a:pPr>
          <a:r>
            <a:rPr lang="en-US" sz="1700" kern="1200" dirty="0" smtClean="0"/>
            <a:t>Prototype development</a:t>
          </a:r>
          <a:endParaRPr lang="en-US" sz="1700" kern="1200" dirty="0"/>
        </a:p>
      </dsp:txBody>
      <dsp:txXfrm>
        <a:off x="319031" y="3040383"/>
        <a:ext cx="4074471" cy="45284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7B18F-78DD-4763-87A9-51F769341779}">
      <dsp:nvSpPr>
        <dsp:cNvPr id="0" name=""/>
        <dsp:cNvSpPr/>
      </dsp:nvSpPr>
      <dsp:spPr>
        <a:xfrm>
          <a:off x="0" y="302479"/>
          <a:ext cx="4340049" cy="551655"/>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latin typeface="+mn-lt"/>
            </a:rPr>
            <a:t>Mainz </a:t>
          </a:r>
          <a:r>
            <a:rPr lang="en-US" sz="2300" kern="1200" dirty="0" err="1" smtClean="0">
              <a:latin typeface="+mn-lt"/>
            </a:rPr>
            <a:t>Institut</a:t>
          </a:r>
          <a:r>
            <a:rPr lang="en-US" sz="2300" kern="1200" dirty="0" smtClean="0">
              <a:latin typeface="+mn-lt"/>
            </a:rPr>
            <a:t> </a:t>
          </a:r>
          <a:r>
            <a:rPr lang="de-DE" sz="2300" kern="1200" dirty="0" smtClean="0">
              <a:latin typeface="+mn-lt"/>
            </a:rPr>
            <a:t>für Kernphysik</a:t>
          </a:r>
          <a:endParaRPr lang="en-US" sz="2300" kern="1200" dirty="0">
            <a:latin typeface="+mn-lt"/>
          </a:endParaRPr>
        </a:p>
      </dsp:txBody>
      <dsp:txXfrm>
        <a:off x="26930" y="329409"/>
        <a:ext cx="4286189" cy="497795"/>
      </dsp:txXfrm>
    </dsp:sp>
    <dsp:sp modelId="{5F891BC9-0088-4BE8-85AA-9D96677DCD67}">
      <dsp:nvSpPr>
        <dsp:cNvPr id="0" name=""/>
        <dsp:cNvSpPr/>
      </dsp:nvSpPr>
      <dsp:spPr>
        <a:xfrm>
          <a:off x="0" y="854134"/>
          <a:ext cx="4340049"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9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latin typeface="+mn-lt"/>
            </a:rPr>
            <a:t>Running cutting edge experiments for nuclear and hadron physics since 1957</a:t>
          </a:r>
          <a:endParaRPr lang="en-US" sz="1800" kern="1200" dirty="0">
            <a:latin typeface="+mn-lt"/>
          </a:endParaRPr>
        </a:p>
      </dsp:txBody>
      <dsp:txXfrm>
        <a:off x="0" y="854134"/>
        <a:ext cx="4340049" cy="833175"/>
      </dsp:txXfrm>
    </dsp:sp>
    <dsp:sp modelId="{9AD6D4FA-41F1-4C96-A965-EED75D2A6ADF}">
      <dsp:nvSpPr>
        <dsp:cNvPr id="0" name=""/>
        <dsp:cNvSpPr/>
      </dsp:nvSpPr>
      <dsp:spPr>
        <a:xfrm>
          <a:off x="0" y="1687309"/>
          <a:ext cx="4340049" cy="551655"/>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latin typeface="+mn-lt"/>
            </a:rPr>
            <a:t>MAMI - Multi-stage </a:t>
          </a:r>
          <a:r>
            <a:rPr lang="en-US" sz="2300" kern="1200" dirty="0" err="1" smtClean="0">
              <a:latin typeface="+mn-lt"/>
            </a:rPr>
            <a:t>microtron</a:t>
          </a:r>
          <a:endParaRPr lang="en-US" sz="2300" kern="1200" dirty="0">
            <a:latin typeface="+mn-lt"/>
          </a:endParaRPr>
        </a:p>
      </dsp:txBody>
      <dsp:txXfrm>
        <a:off x="26930" y="1714239"/>
        <a:ext cx="4286189" cy="497795"/>
      </dsp:txXfrm>
    </dsp:sp>
    <dsp:sp modelId="{BF76245E-3283-4A4A-9F26-777309B94FE2}">
      <dsp:nvSpPr>
        <dsp:cNvPr id="0" name=""/>
        <dsp:cNvSpPr/>
      </dsp:nvSpPr>
      <dsp:spPr>
        <a:xfrm>
          <a:off x="0" y="2238965"/>
          <a:ext cx="4340049"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9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latin typeface="+mn-lt"/>
            </a:rPr>
            <a:t>1.5 GeV @ 0.1 mA</a:t>
          </a:r>
          <a:endParaRPr lang="en-US" sz="1800" kern="1200" dirty="0">
            <a:latin typeface="+mn-lt"/>
          </a:endParaRPr>
        </a:p>
        <a:p>
          <a:pPr marL="171450" lvl="1" indent="-171450" algn="l" defTabSz="800100">
            <a:lnSpc>
              <a:spcPct val="90000"/>
            </a:lnSpc>
            <a:spcBef>
              <a:spcPct val="0"/>
            </a:spcBef>
            <a:spcAft>
              <a:spcPct val="20000"/>
            </a:spcAft>
            <a:buChar char="••"/>
          </a:pPr>
          <a:r>
            <a:rPr lang="en-US" sz="1800" kern="1200" dirty="0" smtClean="0">
              <a:latin typeface="+mn-lt"/>
            </a:rPr>
            <a:t>Long list of scientific accomplishments</a:t>
          </a:r>
          <a:endParaRPr lang="en-US" sz="1800" kern="1200" dirty="0">
            <a:latin typeface="+mn-lt"/>
          </a:endParaRPr>
        </a:p>
        <a:p>
          <a:pPr marL="171450" lvl="1" indent="-171450" algn="l" defTabSz="800100">
            <a:lnSpc>
              <a:spcPct val="90000"/>
            </a:lnSpc>
            <a:spcBef>
              <a:spcPct val="0"/>
            </a:spcBef>
            <a:spcAft>
              <a:spcPct val="20000"/>
            </a:spcAft>
            <a:buChar char="••"/>
          </a:pPr>
          <a:r>
            <a:rPr lang="en-US" sz="1800" kern="1200" dirty="0" smtClean="0">
              <a:latin typeface="+mn-lt"/>
              <a:hlinkClick xmlns:r="http://schemas.openxmlformats.org/officeDocument/2006/relationships" r:id="rId2"/>
            </a:rPr>
            <a:t>http://www.kph.uni-mainz.de</a:t>
          </a:r>
          <a:endParaRPr lang="en-US" sz="1800" kern="1200" dirty="0">
            <a:latin typeface="+mn-lt"/>
          </a:endParaRPr>
        </a:p>
      </dsp:txBody>
      <dsp:txXfrm>
        <a:off x="0" y="2238965"/>
        <a:ext cx="4340049" cy="1190250"/>
      </dsp:txXfrm>
    </dsp:sp>
    <dsp:sp modelId="{77E710FD-3A13-42C7-8EC1-935E713FE12B}">
      <dsp:nvSpPr>
        <dsp:cNvPr id="0" name=""/>
        <dsp:cNvSpPr/>
      </dsp:nvSpPr>
      <dsp:spPr>
        <a:xfrm>
          <a:off x="0" y="3429215"/>
          <a:ext cx="4340049" cy="551655"/>
        </a:xfrm>
        <a:prstGeom prst="roundRect">
          <a:avLst/>
        </a:prstGeom>
        <a:blipFill rotWithShape="0">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latin typeface="+mn-lt"/>
            </a:rPr>
            <a:t>Some limitations</a:t>
          </a:r>
          <a:endParaRPr lang="en-US" sz="2300" kern="1200" dirty="0">
            <a:latin typeface="+mn-lt"/>
          </a:endParaRPr>
        </a:p>
      </dsp:txBody>
      <dsp:txXfrm>
        <a:off x="26930" y="3456145"/>
        <a:ext cx="4286189" cy="497795"/>
      </dsp:txXfrm>
    </dsp:sp>
    <dsp:sp modelId="{AE53C1B1-9001-4F95-B99B-55BE569B7A46}">
      <dsp:nvSpPr>
        <dsp:cNvPr id="0" name=""/>
        <dsp:cNvSpPr/>
      </dsp:nvSpPr>
      <dsp:spPr>
        <a:xfrm>
          <a:off x="0" y="3980870"/>
          <a:ext cx="4340049"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9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latin typeface="+mn-lt"/>
            </a:rPr>
            <a:t>Statistics on rare searches</a:t>
          </a:r>
          <a:endParaRPr lang="en-US" sz="1800" kern="1200" dirty="0">
            <a:latin typeface="+mn-lt"/>
          </a:endParaRPr>
        </a:p>
        <a:p>
          <a:pPr marL="171450" lvl="1" indent="-171450" algn="l" defTabSz="800100">
            <a:lnSpc>
              <a:spcPct val="90000"/>
            </a:lnSpc>
            <a:spcBef>
              <a:spcPct val="0"/>
            </a:spcBef>
            <a:spcAft>
              <a:spcPct val="20000"/>
            </a:spcAft>
            <a:buChar char="••"/>
          </a:pPr>
          <a:r>
            <a:rPr lang="en-US" sz="1800" kern="1200" dirty="0" smtClean="0">
              <a:latin typeface="+mn-lt"/>
            </a:rPr>
            <a:t>Multiple-scattering @ low energy</a:t>
          </a:r>
          <a:endParaRPr lang="en-US" sz="1800" kern="1200" dirty="0">
            <a:latin typeface="+mn-lt"/>
          </a:endParaRPr>
        </a:p>
        <a:p>
          <a:pPr marL="171450" lvl="1" indent="-171450" algn="l" defTabSz="800100">
            <a:lnSpc>
              <a:spcPct val="90000"/>
            </a:lnSpc>
            <a:spcBef>
              <a:spcPct val="0"/>
            </a:spcBef>
            <a:spcAft>
              <a:spcPct val="20000"/>
            </a:spcAft>
            <a:buChar char="••"/>
          </a:pPr>
          <a:r>
            <a:rPr lang="en-US" sz="1800" kern="1200" dirty="0" smtClean="0">
              <a:latin typeface="+mn-lt"/>
            </a:rPr>
            <a:t>Minimum </a:t>
          </a:r>
          <a14:m xmlns:a14="http://schemas.microsoft.com/office/drawing/2010/main">
            <m:oMath xmlns:m="http://schemas.openxmlformats.org/officeDocument/2006/math">
              <m:sSup>
                <m:sSupPr>
                  <m:ctrlPr>
                    <a:rPr lang="en-US" sz="1800" b="0" i="1" kern="1200" smtClean="0">
                      <a:latin typeface="Cambria Math" panose="02040503050406030204" pitchFamily="18" charset="0"/>
                    </a:rPr>
                  </m:ctrlPr>
                </m:sSupPr>
                <m:e>
                  <m:r>
                    <a:rPr lang="en-US" sz="1800" b="0" i="1" kern="1200" smtClean="0">
                      <a:latin typeface="Cambria Math" panose="02040503050406030204" pitchFamily="18" charset="0"/>
                    </a:rPr>
                    <m:t>𝑄</m:t>
                  </m:r>
                </m:e>
                <m:sup>
                  <m:r>
                    <a:rPr lang="en-US" sz="1800" b="0" i="1" kern="1200" smtClean="0">
                      <a:latin typeface="Cambria Math" panose="02040503050406030204" pitchFamily="18" charset="0"/>
                    </a:rPr>
                    <m:t>2</m:t>
                  </m:r>
                </m:sup>
              </m:sSup>
            </m:oMath>
          </a14:m>
          <a:endParaRPr lang="en-US" sz="1800" kern="1200" dirty="0">
            <a:latin typeface="+mn-lt"/>
          </a:endParaRPr>
        </a:p>
      </dsp:txBody>
      <dsp:txXfrm>
        <a:off x="0" y="3980870"/>
        <a:ext cx="4340049" cy="92839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61AC7-3683-414E-859F-278E44622E10}">
      <dsp:nvSpPr>
        <dsp:cNvPr id="0" name=""/>
        <dsp:cNvSpPr/>
      </dsp:nvSpPr>
      <dsp:spPr>
        <a:xfrm>
          <a:off x="0" y="173289"/>
          <a:ext cx="4288413" cy="551655"/>
        </a:xfrm>
        <a:prstGeom prst="roundRect">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Fluid-dynamic simulation</a:t>
          </a:r>
          <a:endParaRPr lang="en-US" sz="2300" kern="1200" dirty="0"/>
        </a:p>
      </dsp:txBody>
      <dsp:txXfrm>
        <a:off x="26930" y="200219"/>
        <a:ext cx="4234553" cy="497795"/>
      </dsp:txXfrm>
    </dsp:sp>
    <dsp:sp modelId="{053C9946-38A3-4486-9432-611CC6AAABCE}">
      <dsp:nvSpPr>
        <dsp:cNvPr id="0" name=""/>
        <dsp:cNvSpPr/>
      </dsp:nvSpPr>
      <dsp:spPr>
        <a:xfrm>
          <a:off x="0" y="724944"/>
          <a:ext cx="4288413" cy="63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15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Allows to design the pump system</a:t>
          </a:r>
          <a:endParaRPr lang="en-US" sz="1800" kern="1200" dirty="0"/>
        </a:p>
        <a:p>
          <a:pPr marL="171450" lvl="1" indent="-171450" algn="l" defTabSz="800100">
            <a:lnSpc>
              <a:spcPct val="90000"/>
            </a:lnSpc>
            <a:spcBef>
              <a:spcPct val="0"/>
            </a:spcBef>
            <a:spcAft>
              <a:spcPct val="20000"/>
            </a:spcAft>
            <a:buChar char="••"/>
          </a:pPr>
          <a:r>
            <a:rPr lang="en-US" sz="1800" kern="1200" dirty="0" smtClean="0"/>
            <a:t>Estimated luminosity </a:t>
          </a:r>
          <a14:m xmlns:a14="http://schemas.microsoft.com/office/drawing/2010/main">
            <m:oMath xmlns:m="http://schemas.openxmlformats.org/officeDocument/2006/math">
              <m:r>
                <a:rPr lang="en-US" sz="1800" b="0" i="1" kern="1200" smtClean="0">
                  <a:latin typeface="Cambria Math" panose="02040503050406030204" pitchFamily="18" charset="0"/>
                </a:rPr>
                <m:t>𝑂</m:t>
              </m:r>
              <m:r>
                <a:rPr lang="en-US" sz="1800" b="0" i="1" kern="1200" smtClean="0">
                  <a:latin typeface="Cambria Math" panose="02040503050406030204" pitchFamily="18" charset="0"/>
                </a:rPr>
                <m:t>(</m:t>
              </m:r>
              <m:sSup>
                <m:sSupPr>
                  <m:ctrlPr>
                    <a:rPr lang="en-US" sz="1800" b="0" i="1" kern="1200" smtClean="0">
                      <a:latin typeface="Cambria Math" panose="02040503050406030204" pitchFamily="18" charset="0"/>
                    </a:rPr>
                  </m:ctrlPr>
                </m:sSupPr>
                <m:e>
                  <m:r>
                    <a:rPr lang="en-US" sz="1800" b="0" i="1" kern="1200" smtClean="0">
                      <a:latin typeface="Cambria Math" panose="02040503050406030204" pitchFamily="18" charset="0"/>
                    </a:rPr>
                    <m:t>10</m:t>
                  </m:r>
                </m:e>
                <m:sup>
                  <m:r>
                    <a:rPr lang="en-US" sz="1800" b="0" i="1" kern="1200" smtClean="0">
                      <a:latin typeface="Cambria Math" panose="02040503050406030204" pitchFamily="18" charset="0"/>
                    </a:rPr>
                    <m:t>35</m:t>
                  </m:r>
                </m:sup>
              </m:sSup>
              <m:r>
                <a:rPr lang="en-US" sz="1800" b="0" i="1" kern="1200" smtClean="0">
                  <a:latin typeface="Cambria Math" panose="02040503050406030204" pitchFamily="18" charset="0"/>
                </a:rPr>
                <m:t>)</m:t>
              </m:r>
            </m:oMath>
          </a14:m>
          <a:endParaRPr lang="en-US" sz="1800" kern="1200" dirty="0"/>
        </a:p>
      </dsp:txBody>
      <dsp:txXfrm>
        <a:off x="0" y="724944"/>
        <a:ext cx="4288413" cy="630832"/>
      </dsp:txXfrm>
    </dsp:sp>
    <dsp:sp modelId="{A45BE16C-81C2-44E7-819F-85D5E43C0D97}">
      <dsp:nvSpPr>
        <dsp:cNvPr id="0" name=""/>
        <dsp:cNvSpPr/>
      </dsp:nvSpPr>
      <dsp:spPr>
        <a:xfrm>
          <a:off x="0" y="1355776"/>
          <a:ext cx="4288413" cy="551655"/>
        </a:xfrm>
        <a:prstGeom prst="roundRect">
          <a:avLst/>
        </a:prstGeom>
        <a:blipFill rotWithShape="0">
          <a:blip xmlns:r="http://schemas.openxmlformats.org/officeDocument/2006/relationships" r:embed="rId1">
            <a:duotone>
              <a:schemeClr val="accent3">
                <a:hueOff val="-712195"/>
                <a:satOff val="-33333"/>
                <a:lumOff val="1046"/>
                <a:alphaOff val="0"/>
                <a:shade val="36000"/>
                <a:satMod val="120000"/>
              </a:schemeClr>
              <a:schemeClr val="accent3">
                <a:hueOff val="-712195"/>
                <a:satOff val="-33333"/>
                <a:lumOff val="1046"/>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Polarized gas injection</a:t>
          </a:r>
          <a:endParaRPr lang="en-US" sz="2300" kern="1200" dirty="0"/>
        </a:p>
      </dsp:txBody>
      <dsp:txXfrm>
        <a:off x="26930" y="1382706"/>
        <a:ext cx="4234553" cy="497795"/>
      </dsp:txXfrm>
    </dsp:sp>
    <dsp:sp modelId="{CF0EB6E8-A974-4BDD-9913-695E3F857D1B}">
      <dsp:nvSpPr>
        <dsp:cNvPr id="0" name=""/>
        <dsp:cNvSpPr/>
      </dsp:nvSpPr>
      <dsp:spPr>
        <a:xfrm>
          <a:off x="0" y="1907431"/>
          <a:ext cx="4288413"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15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Necessary for nuclear physics experiments</a:t>
          </a:r>
          <a:endParaRPr lang="en-US" sz="1800" kern="1200" dirty="0"/>
        </a:p>
      </dsp:txBody>
      <dsp:txXfrm>
        <a:off x="0" y="1907431"/>
        <a:ext cx="4288413" cy="571320"/>
      </dsp:txXfrm>
    </dsp:sp>
    <dsp:sp modelId="{B8472DBB-582E-4682-B27A-FE2DF28C90C3}">
      <dsp:nvSpPr>
        <dsp:cNvPr id="0" name=""/>
        <dsp:cNvSpPr/>
      </dsp:nvSpPr>
      <dsp:spPr>
        <a:xfrm>
          <a:off x="0" y="2478752"/>
          <a:ext cx="4288413" cy="551655"/>
        </a:xfrm>
        <a:prstGeom prst="roundRect">
          <a:avLst/>
        </a:prstGeom>
        <a:blipFill rotWithShape="0">
          <a:blip xmlns:r="http://schemas.openxmlformats.org/officeDocument/2006/relationships" r:embed="rId1">
            <a:duotone>
              <a:schemeClr val="accent3">
                <a:hueOff val="-1424389"/>
                <a:satOff val="-66667"/>
                <a:lumOff val="2092"/>
                <a:alphaOff val="0"/>
                <a:shade val="36000"/>
                <a:satMod val="120000"/>
              </a:schemeClr>
              <a:schemeClr val="accent3">
                <a:hueOff val="-1424389"/>
                <a:satOff val="-66667"/>
                <a:lumOff val="2092"/>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Target-machine integration</a:t>
          </a:r>
          <a:endParaRPr lang="en-US" sz="2300" kern="1200" dirty="0"/>
        </a:p>
      </dsp:txBody>
      <dsp:txXfrm>
        <a:off x="26930" y="2505682"/>
        <a:ext cx="4234553" cy="497795"/>
      </dsp:txXfrm>
    </dsp:sp>
    <dsp:sp modelId="{94B23EEE-2BA3-4015-BB33-6039009E1138}">
      <dsp:nvSpPr>
        <dsp:cNvPr id="0" name=""/>
        <dsp:cNvSpPr/>
      </dsp:nvSpPr>
      <dsp:spPr>
        <a:xfrm>
          <a:off x="0" y="3030407"/>
          <a:ext cx="4288413"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15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Interactions with the beam-halo</a:t>
          </a:r>
          <a:endParaRPr lang="en-US" sz="1800" kern="1200" dirty="0"/>
        </a:p>
        <a:p>
          <a:pPr marL="171450" lvl="1" indent="-171450" algn="l" defTabSz="800100">
            <a:lnSpc>
              <a:spcPct val="90000"/>
            </a:lnSpc>
            <a:spcBef>
              <a:spcPct val="0"/>
            </a:spcBef>
            <a:spcAft>
              <a:spcPct val="20000"/>
            </a:spcAft>
            <a:buChar char="••"/>
          </a:pPr>
          <a:r>
            <a:rPr lang="en-US" sz="1800" kern="1200" dirty="0" smtClean="0"/>
            <a:t>Target cooling</a:t>
          </a:r>
          <a:endParaRPr lang="en-US" sz="1800" kern="1200" dirty="0"/>
        </a:p>
        <a:p>
          <a:pPr marL="171450" lvl="1" indent="-171450" algn="l" defTabSz="800100">
            <a:lnSpc>
              <a:spcPct val="90000"/>
            </a:lnSpc>
            <a:spcBef>
              <a:spcPct val="0"/>
            </a:spcBef>
            <a:spcAft>
              <a:spcPct val="20000"/>
            </a:spcAft>
            <a:buChar char="••"/>
          </a:pPr>
          <a:r>
            <a:rPr lang="en-US" sz="1800" kern="1200" dirty="0" smtClean="0"/>
            <a:t>Beam monitoring</a:t>
          </a:r>
          <a:endParaRPr lang="en-US" sz="1800" kern="1200" dirty="0"/>
        </a:p>
      </dsp:txBody>
      <dsp:txXfrm>
        <a:off x="0" y="3030407"/>
        <a:ext cx="4288413" cy="928395"/>
      </dsp:txXfrm>
    </dsp:sp>
    <dsp:sp modelId="{D2F04DBA-502B-44E8-9388-A5E87B6E94B0}">
      <dsp:nvSpPr>
        <dsp:cNvPr id="0" name=""/>
        <dsp:cNvSpPr/>
      </dsp:nvSpPr>
      <dsp:spPr>
        <a:xfrm>
          <a:off x="0" y="3958802"/>
          <a:ext cx="4288413" cy="551655"/>
        </a:xfrm>
        <a:prstGeom prst="roundRect">
          <a:avLst/>
        </a:prstGeom>
        <a:blipFill rotWithShape="0">
          <a:blip xmlns:r="http://schemas.openxmlformats.org/officeDocument/2006/relationships" r:embed="rId1">
            <a:duotone>
              <a:schemeClr val="accent3">
                <a:hueOff val="-2136584"/>
                <a:satOff val="-100000"/>
                <a:lumOff val="3138"/>
                <a:alphaOff val="0"/>
                <a:shade val="36000"/>
                <a:satMod val="120000"/>
              </a:schemeClr>
              <a:schemeClr val="accent3">
                <a:hueOff val="-2136584"/>
                <a:satOff val="-100000"/>
                <a:lumOff val="3138"/>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Prototype testing</a:t>
          </a:r>
          <a:endParaRPr lang="en-US" sz="2300" kern="1200" dirty="0"/>
        </a:p>
      </dsp:txBody>
      <dsp:txXfrm>
        <a:off x="26930" y="3985732"/>
        <a:ext cx="4234553" cy="497795"/>
      </dsp:txXfrm>
    </dsp:sp>
    <dsp:sp modelId="{6AD85655-2230-4D08-AB05-7AF8108D8079}">
      <dsp:nvSpPr>
        <dsp:cNvPr id="0" name=""/>
        <dsp:cNvSpPr/>
      </dsp:nvSpPr>
      <dsp:spPr>
        <a:xfrm>
          <a:off x="0" y="4510457"/>
          <a:ext cx="4288413" cy="63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15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Simulation validation</a:t>
          </a:r>
          <a:endParaRPr lang="en-US" sz="1800" kern="1200" dirty="0"/>
        </a:p>
        <a:p>
          <a:pPr marL="171450" lvl="1" indent="-171450" algn="l" defTabSz="800100">
            <a:lnSpc>
              <a:spcPct val="90000"/>
            </a:lnSpc>
            <a:spcBef>
              <a:spcPct val="0"/>
            </a:spcBef>
            <a:spcAft>
              <a:spcPct val="20000"/>
            </a:spcAft>
            <a:buChar char="••"/>
          </a:pPr>
          <a:r>
            <a:rPr lang="en-US" sz="1800" kern="1200" dirty="0" smtClean="0"/>
            <a:t>On-beam test</a:t>
          </a:r>
          <a:endParaRPr lang="en-US" sz="1800" kern="1200" dirty="0"/>
        </a:p>
      </dsp:txBody>
      <dsp:txXfrm>
        <a:off x="0" y="4510457"/>
        <a:ext cx="4288413" cy="63083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6F6B6-9F7F-49E2-A94B-719FC5C4E718}">
      <dsp:nvSpPr>
        <dsp:cNvPr id="0" name=""/>
        <dsp:cNvSpPr/>
      </dsp:nvSpPr>
      <dsp:spPr>
        <a:xfrm>
          <a:off x="0" y="0"/>
          <a:ext cx="4937660" cy="1978375"/>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560E52B-3FD0-4FFF-9EF0-5A47DD1877B7}">
      <dsp:nvSpPr>
        <dsp:cNvPr id="0" name=""/>
        <dsp:cNvSpPr/>
      </dsp:nvSpPr>
      <dsp:spPr>
        <a:xfrm>
          <a:off x="148696" y="263783"/>
          <a:ext cx="2209651" cy="1450809"/>
        </a:xfrm>
        <a:prstGeom prst="roundRect">
          <a:avLst>
            <a:gd name="adj" fmla="val 10000"/>
          </a:avLst>
        </a:prstGeom>
        <a:blipFill rotWithShape="1">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E232F575-CF8C-46D4-A1C5-1F98A2FA2FF0}">
      <dsp:nvSpPr>
        <dsp:cNvPr id="0" name=""/>
        <dsp:cNvSpPr/>
      </dsp:nvSpPr>
      <dsp:spPr>
        <a:xfrm rot="10800000">
          <a:off x="148696" y="1978375"/>
          <a:ext cx="2209651" cy="2418015"/>
        </a:xfrm>
        <a:prstGeom prst="round2SameRect">
          <a:avLst>
            <a:gd name="adj1" fmla="val 10500"/>
            <a:gd name="adj2" fmla="val 0"/>
          </a:avLst>
        </a:prstGeom>
        <a:blipFill rotWithShape="0">
          <a:blip xmlns:r="http://schemas.openxmlformats.org/officeDocument/2006/relationships" r:embed="rId2">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t" anchorCtr="0">
          <a:noAutofit/>
        </a:bodyPr>
        <a:lstStyle/>
        <a:p>
          <a:pPr lvl="0" algn="l" defTabSz="977900">
            <a:lnSpc>
              <a:spcPct val="90000"/>
            </a:lnSpc>
            <a:spcBef>
              <a:spcPct val="0"/>
            </a:spcBef>
            <a:spcAft>
              <a:spcPct val="35000"/>
            </a:spcAft>
          </a:pPr>
          <a:r>
            <a:rPr lang="en-US" sz="2200" kern="1200" dirty="0" smtClean="0"/>
            <a:t>E-Nucleon scattering</a:t>
          </a:r>
          <a:endParaRPr lang="en-US" sz="2200" kern="1200" dirty="0"/>
        </a:p>
        <a:p>
          <a:pPr marL="171450" lvl="1" indent="-171450" algn="l" defTabSz="755650">
            <a:lnSpc>
              <a:spcPct val="90000"/>
            </a:lnSpc>
            <a:spcBef>
              <a:spcPct val="0"/>
            </a:spcBef>
            <a:spcAft>
              <a:spcPct val="15000"/>
            </a:spcAft>
            <a:buChar char="••"/>
          </a:pPr>
          <a:r>
            <a:rPr lang="en-US" sz="1700" kern="1200" dirty="0" smtClean="0"/>
            <a:t>Elastic or inelastic</a:t>
          </a:r>
          <a:endParaRPr lang="en-US" sz="1700" kern="1200" dirty="0"/>
        </a:p>
        <a:p>
          <a:pPr marL="171450" lvl="1" indent="-171450" algn="l" defTabSz="755650">
            <a:lnSpc>
              <a:spcPct val="90000"/>
            </a:lnSpc>
            <a:spcBef>
              <a:spcPct val="0"/>
            </a:spcBef>
            <a:spcAft>
              <a:spcPct val="15000"/>
            </a:spcAft>
            <a:buChar char="••"/>
          </a:pPr>
          <a:r>
            <a:rPr lang="en-US" sz="1700" kern="1200" dirty="0" smtClean="0"/>
            <a:t>Form factor measurements</a:t>
          </a:r>
          <a:endParaRPr lang="en-US" sz="1700" kern="1200" dirty="0"/>
        </a:p>
        <a:p>
          <a:pPr marL="171450" lvl="1" indent="-171450" algn="l" defTabSz="755650">
            <a:lnSpc>
              <a:spcPct val="90000"/>
            </a:lnSpc>
            <a:spcBef>
              <a:spcPct val="0"/>
            </a:spcBef>
            <a:spcAft>
              <a:spcPct val="15000"/>
            </a:spcAft>
            <a:buChar char="••"/>
          </a:pPr>
          <a:r>
            <a:rPr lang="en-US" sz="1700" kern="1200" dirty="0" smtClean="0"/>
            <a:t>Proton radius</a:t>
          </a:r>
          <a:endParaRPr lang="en-US" sz="1700" kern="1200" dirty="0"/>
        </a:p>
      </dsp:txBody>
      <dsp:txXfrm rot="10800000">
        <a:off x="216650" y="1978375"/>
        <a:ext cx="2073743" cy="2350061"/>
      </dsp:txXfrm>
    </dsp:sp>
    <dsp:sp modelId="{4EBFBC11-219A-44E4-BF5A-3FEF7EA50786}">
      <dsp:nvSpPr>
        <dsp:cNvPr id="0" name=""/>
        <dsp:cNvSpPr/>
      </dsp:nvSpPr>
      <dsp:spPr>
        <a:xfrm>
          <a:off x="2579312" y="263783"/>
          <a:ext cx="2209651" cy="1450809"/>
        </a:xfrm>
        <a:prstGeom prst="roundRect">
          <a:avLst>
            <a:gd name="adj" fmla="val 10000"/>
          </a:avLst>
        </a:prstGeom>
        <a:blipFill rotWithShape="1">
          <a:blip xmlns:r="http://schemas.openxmlformats.org/officeDocument/2006/relationships" r:embed="rId3"/>
          <a:stretch>
            <a:fillRect/>
          </a:stretch>
        </a:blip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54D5ABE-A35D-4599-837A-C69B3223F35F}">
      <dsp:nvSpPr>
        <dsp:cNvPr id="0" name=""/>
        <dsp:cNvSpPr/>
      </dsp:nvSpPr>
      <dsp:spPr>
        <a:xfrm rot="10800000">
          <a:off x="2579312" y="1978375"/>
          <a:ext cx="2209651" cy="2418015"/>
        </a:xfrm>
        <a:prstGeom prst="round2SameRect">
          <a:avLst>
            <a:gd name="adj1" fmla="val 10500"/>
            <a:gd name="adj2" fmla="val 0"/>
          </a:avLst>
        </a:prstGeom>
        <a:blipFill rotWithShape="0">
          <a:blip xmlns:r="http://schemas.openxmlformats.org/officeDocument/2006/relationships" r:embed="rId2">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t" anchorCtr="0">
          <a:noAutofit/>
        </a:bodyPr>
        <a:lstStyle/>
        <a:p>
          <a:pPr lvl="0" algn="l" defTabSz="977900">
            <a:lnSpc>
              <a:spcPct val="90000"/>
            </a:lnSpc>
            <a:spcBef>
              <a:spcPct val="0"/>
            </a:spcBef>
            <a:spcAft>
              <a:spcPct val="35000"/>
            </a:spcAft>
          </a:pPr>
          <a:r>
            <a:rPr lang="en-US" sz="2200" kern="1200" dirty="0" smtClean="0"/>
            <a:t>Pair production</a:t>
          </a:r>
          <a:endParaRPr lang="en-US" sz="2200" kern="1200" dirty="0"/>
        </a:p>
        <a:p>
          <a:pPr marL="171450" lvl="1" indent="-171450" algn="l" defTabSz="755650">
            <a:lnSpc>
              <a:spcPct val="90000"/>
            </a:lnSpc>
            <a:spcBef>
              <a:spcPct val="0"/>
            </a:spcBef>
            <a:spcAft>
              <a:spcPct val="15000"/>
            </a:spcAft>
            <a:buChar char="••"/>
          </a:pPr>
          <a:r>
            <a:rPr lang="en-US" sz="1700" kern="1200" dirty="0" smtClean="0"/>
            <a:t>e</a:t>
          </a:r>
          <a:r>
            <a:rPr lang="en-US" sz="1700" kern="1200" baseline="30000" dirty="0" smtClean="0"/>
            <a:t>+</a:t>
          </a:r>
          <a:r>
            <a:rPr lang="en-US" sz="1700" kern="1200" dirty="0" smtClean="0"/>
            <a:t> e</a:t>
          </a:r>
          <a:r>
            <a:rPr lang="en-US" sz="1700" kern="1200" baseline="30000" dirty="0" smtClean="0"/>
            <a:t>-</a:t>
          </a:r>
          <a:r>
            <a:rPr lang="en-US" sz="1700" kern="1200" dirty="0" smtClean="0"/>
            <a:t> coincidence</a:t>
          </a:r>
          <a:endParaRPr lang="en-US" sz="1700" kern="1200" dirty="0"/>
        </a:p>
        <a:p>
          <a:pPr marL="171450" lvl="1" indent="-171450" algn="l" defTabSz="755650">
            <a:lnSpc>
              <a:spcPct val="90000"/>
            </a:lnSpc>
            <a:spcBef>
              <a:spcPct val="0"/>
            </a:spcBef>
            <a:spcAft>
              <a:spcPct val="15000"/>
            </a:spcAft>
            <a:buChar char="••"/>
          </a:pPr>
          <a:r>
            <a:rPr lang="en-US" sz="1700" kern="1200" dirty="0" smtClean="0"/>
            <a:t>With SM or dark U(1) photons</a:t>
          </a:r>
          <a:endParaRPr lang="en-US" sz="1700" kern="1200" dirty="0"/>
        </a:p>
      </dsp:txBody>
      <dsp:txXfrm rot="10800000">
        <a:off x="2647266" y="1978375"/>
        <a:ext cx="2073743" cy="235006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95244-8D15-442B-844D-D32E103EB029}">
      <dsp:nvSpPr>
        <dsp:cNvPr id="0" name=""/>
        <dsp:cNvSpPr/>
      </dsp:nvSpPr>
      <dsp:spPr>
        <a:xfrm>
          <a:off x="0" y="355405"/>
          <a:ext cx="10058399" cy="8977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Good momentum resolution, off-plane angle measurement</a:t>
          </a:r>
          <a:endParaRPr lang="en-US" sz="1500" kern="1200" dirty="0"/>
        </a:p>
        <a:p>
          <a:pPr marL="114300" lvl="1" indent="-114300" algn="l" defTabSz="666750">
            <a:lnSpc>
              <a:spcPct val="90000"/>
            </a:lnSpc>
            <a:spcBef>
              <a:spcPct val="0"/>
            </a:spcBef>
            <a:spcAft>
              <a:spcPct val="15000"/>
            </a:spcAft>
            <a:buChar char="••"/>
          </a:pPr>
          <a:r>
            <a:rPr lang="en-US" sz="1500" kern="1200" dirty="0" smtClean="0"/>
            <a:t>Proton recoil</a:t>
          </a:r>
          <a:endParaRPr lang="en-US" sz="1500" kern="1200" dirty="0"/>
        </a:p>
      </dsp:txBody>
      <dsp:txXfrm>
        <a:off x="0" y="355405"/>
        <a:ext cx="10058399" cy="897750"/>
      </dsp:txXfrm>
    </dsp:sp>
    <dsp:sp modelId="{D2A44482-F737-4849-B729-00572F88C013}">
      <dsp:nvSpPr>
        <dsp:cNvPr id="0" name=""/>
        <dsp:cNvSpPr/>
      </dsp:nvSpPr>
      <dsp:spPr>
        <a:xfrm>
          <a:off x="502920" y="134005"/>
          <a:ext cx="7040880" cy="442800"/>
        </a:xfrm>
        <a:prstGeom prst="roundRect">
          <a:avLst/>
        </a:prstGeom>
        <a:blipFill rotWithShape="0">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66750">
            <a:lnSpc>
              <a:spcPct val="90000"/>
            </a:lnSpc>
            <a:spcBef>
              <a:spcPct val="0"/>
            </a:spcBef>
            <a:spcAft>
              <a:spcPct val="35000"/>
            </a:spcAft>
          </a:pPr>
          <a:r>
            <a:rPr lang="en-US" sz="1500" kern="1200" dirty="0" smtClean="0"/>
            <a:t>Dark photon and dark matter</a:t>
          </a:r>
          <a:endParaRPr lang="en-US" sz="1500" kern="1200" dirty="0"/>
        </a:p>
      </dsp:txBody>
      <dsp:txXfrm>
        <a:off x="524536" y="155621"/>
        <a:ext cx="6997648" cy="399568"/>
      </dsp:txXfrm>
    </dsp:sp>
    <dsp:sp modelId="{E649A9F8-FD77-4368-B545-402DDEFE6DB9}">
      <dsp:nvSpPr>
        <dsp:cNvPr id="0" name=""/>
        <dsp:cNvSpPr/>
      </dsp:nvSpPr>
      <dsp:spPr>
        <a:xfrm>
          <a:off x="0" y="1555556"/>
          <a:ext cx="10058399" cy="637875"/>
        </a:xfrm>
        <a:prstGeom prst="rect">
          <a:avLst/>
        </a:prstGeom>
        <a:solidFill>
          <a:schemeClr val="lt1">
            <a:alpha val="90000"/>
            <a:hueOff val="0"/>
            <a:satOff val="0"/>
            <a:lumOff val="0"/>
            <a:alphaOff val="0"/>
          </a:schemeClr>
        </a:solidFill>
        <a:ln w="6350" cap="flat" cmpd="sng" algn="ctr">
          <a:solidFill>
            <a:schemeClr val="accent3">
              <a:hueOff val="-534146"/>
              <a:satOff val="-25000"/>
              <a:lumOff val="78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Scattering angle resolution, forward angles with possibly polarized targets</a:t>
          </a:r>
          <a:endParaRPr lang="en-US" sz="1500" kern="1200" dirty="0"/>
        </a:p>
      </dsp:txBody>
      <dsp:txXfrm>
        <a:off x="0" y="1555556"/>
        <a:ext cx="10058399" cy="637875"/>
      </dsp:txXfrm>
    </dsp:sp>
    <dsp:sp modelId="{CB58C68F-F5CB-47DD-AE50-C1DC80739ACB}">
      <dsp:nvSpPr>
        <dsp:cNvPr id="0" name=""/>
        <dsp:cNvSpPr/>
      </dsp:nvSpPr>
      <dsp:spPr>
        <a:xfrm>
          <a:off x="502920" y="1334156"/>
          <a:ext cx="7040880" cy="442800"/>
        </a:xfrm>
        <a:prstGeom prst="roundRect">
          <a:avLst/>
        </a:prstGeom>
        <a:blipFill rotWithShape="0">
          <a:blip xmlns:r="http://schemas.openxmlformats.org/officeDocument/2006/relationships" r:embed="rId1">
            <a:duotone>
              <a:schemeClr val="accent3">
                <a:hueOff val="-534146"/>
                <a:satOff val="-25000"/>
                <a:lumOff val="784"/>
                <a:alphaOff val="0"/>
                <a:tint val="70000"/>
                <a:shade val="63000"/>
              </a:schemeClr>
              <a:schemeClr val="accent3">
                <a:hueOff val="-534146"/>
                <a:satOff val="-25000"/>
                <a:lumOff val="784"/>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66750">
            <a:lnSpc>
              <a:spcPct val="90000"/>
            </a:lnSpc>
            <a:spcBef>
              <a:spcPct val="0"/>
            </a:spcBef>
            <a:spcAft>
              <a:spcPct val="35000"/>
            </a:spcAft>
          </a:pPr>
          <a:r>
            <a:rPr lang="en-US" sz="1500" kern="1200" dirty="0" smtClean="0"/>
            <a:t>Form factors and proton radius</a:t>
          </a:r>
          <a:endParaRPr lang="en-US" sz="1500" kern="1200" dirty="0"/>
        </a:p>
      </dsp:txBody>
      <dsp:txXfrm>
        <a:off x="524536" y="1355772"/>
        <a:ext cx="6997648" cy="399568"/>
      </dsp:txXfrm>
    </dsp:sp>
    <dsp:sp modelId="{76FF5DB5-6D3D-4863-AF56-DAC2AE66BAD8}">
      <dsp:nvSpPr>
        <dsp:cNvPr id="0" name=""/>
        <dsp:cNvSpPr/>
      </dsp:nvSpPr>
      <dsp:spPr>
        <a:xfrm>
          <a:off x="0" y="2495831"/>
          <a:ext cx="10058399" cy="637875"/>
        </a:xfrm>
        <a:prstGeom prst="rect">
          <a:avLst/>
        </a:prstGeom>
        <a:solidFill>
          <a:schemeClr val="lt1">
            <a:alpha val="90000"/>
            <a:hueOff val="0"/>
            <a:satOff val="0"/>
            <a:lumOff val="0"/>
            <a:alphaOff val="0"/>
          </a:schemeClr>
        </a:solidFill>
        <a:ln w="6350" cap="flat" cmpd="sng" algn="ctr">
          <a:solidFill>
            <a:schemeClr val="accent3">
              <a:hueOff val="-1068292"/>
              <a:satOff val="-50000"/>
              <a:lumOff val="15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Scattering angle resolution and flexible gas target choice</a:t>
          </a:r>
          <a:endParaRPr lang="en-US" sz="1500" kern="1200" dirty="0"/>
        </a:p>
      </dsp:txBody>
      <dsp:txXfrm>
        <a:off x="0" y="2495831"/>
        <a:ext cx="10058399" cy="637875"/>
      </dsp:txXfrm>
    </dsp:sp>
    <dsp:sp modelId="{7C4C14D8-9C89-4C61-A172-45154346C6C2}">
      <dsp:nvSpPr>
        <dsp:cNvPr id="0" name=""/>
        <dsp:cNvSpPr/>
      </dsp:nvSpPr>
      <dsp:spPr>
        <a:xfrm>
          <a:off x="502920" y="2274431"/>
          <a:ext cx="7040880" cy="442800"/>
        </a:xfrm>
        <a:prstGeom prst="roundRect">
          <a:avLst/>
        </a:prstGeom>
        <a:blipFill rotWithShape="0">
          <a:blip xmlns:r="http://schemas.openxmlformats.org/officeDocument/2006/relationships" r:embed="rId1">
            <a:duotone>
              <a:schemeClr val="accent3">
                <a:hueOff val="-1068292"/>
                <a:satOff val="-50000"/>
                <a:lumOff val="1569"/>
                <a:alphaOff val="0"/>
                <a:tint val="70000"/>
                <a:shade val="63000"/>
              </a:schemeClr>
              <a:schemeClr val="accent3">
                <a:hueOff val="-1068292"/>
                <a:satOff val="-50000"/>
                <a:lumOff val="1569"/>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66750">
            <a:lnSpc>
              <a:spcPct val="90000"/>
            </a:lnSpc>
            <a:spcBef>
              <a:spcPct val="0"/>
            </a:spcBef>
            <a:spcAft>
              <a:spcPct val="35000"/>
            </a:spcAft>
          </a:pPr>
          <a:r>
            <a:rPr lang="en-US" sz="1500" kern="1200" dirty="0" smtClean="0"/>
            <a:t>Astrophysical cross-sections</a:t>
          </a:r>
          <a:endParaRPr lang="en-US" sz="1500" kern="1200" dirty="0"/>
        </a:p>
      </dsp:txBody>
      <dsp:txXfrm>
        <a:off x="524536" y="2296047"/>
        <a:ext cx="6997648" cy="399568"/>
      </dsp:txXfrm>
    </dsp:sp>
    <dsp:sp modelId="{BD002436-CC2A-4775-A3CF-ACE51A13E46B}">
      <dsp:nvSpPr>
        <dsp:cNvPr id="0" name=""/>
        <dsp:cNvSpPr/>
      </dsp:nvSpPr>
      <dsp:spPr>
        <a:xfrm>
          <a:off x="0" y="3436106"/>
          <a:ext cx="10058399" cy="637875"/>
        </a:xfrm>
        <a:prstGeom prst="rect">
          <a:avLst/>
        </a:prstGeom>
        <a:solidFill>
          <a:schemeClr val="lt1">
            <a:alpha val="90000"/>
            <a:hueOff val="0"/>
            <a:satOff val="0"/>
            <a:lumOff val="0"/>
            <a:alphaOff val="0"/>
          </a:schemeClr>
        </a:solidFill>
        <a:ln w="6350" cap="flat" cmpd="sng" algn="ctr">
          <a:solidFill>
            <a:schemeClr val="accent3">
              <a:hueOff val="-1602438"/>
              <a:satOff val="-75000"/>
              <a:lumOff val="23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Photon detector, tagger and low-energy proton recoil</a:t>
          </a:r>
          <a:endParaRPr lang="en-US" sz="1500" kern="1200" dirty="0"/>
        </a:p>
      </dsp:txBody>
      <dsp:txXfrm>
        <a:off x="0" y="3436106"/>
        <a:ext cx="10058399" cy="637875"/>
      </dsp:txXfrm>
    </dsp:sp>
    <dsp:sp modelId="{3C5228B9-EAE8-41C4-8205-CFF09121CDA4}">
      <dsp:nvSpPr>
        <dsp:cNvPr id="0" name=""/>
        <dsp:cNvSpPr/>
      </dsp:nvSpPr>
      <dsp:spPr>
        <a:xfrm>
          <a:off x="502920" y="3214706"/>
          <a:ext cx="7040880" cy="442800"/>
        </a:xfrm>
        <a:prstGeom prst="roundRect">
          <a:avLst/>
        </a:prstGeom>
        <a:blipFill rotWithShape="0">
          <a:blip xmlns:r="http://schemas.openxmlformats.org/officeDocument/2006/relationships" r:embed="rId1">
            <a:duotone>
              <a:schemeClr val="accent3">
                <a:hueOff val="-1602438"/>
                <a:satOff val="-75000"/>
                <a:lumOff val="2353"/>
                <a:alphaOff val="0"/>
                <a:tint val="70000"/>
                <a:shade val="63000"/>
              </a:schemeClr>
              <a:schemeClr val="accent3">
                <a:hueOff val="-1602438"/>
                <a:satOff val="-75000"/>
                <a:lumOff val="2353"/>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66750">
            <a:lnSpc>
              <a:spcPct val="90000"/>
            </a:lnSpc>
            <a:spcBef>
              <a:spcPct val="0"/>
            </a:spcBef>
            <a:spcAft>
              <a:spcPct val="35000"/>
            </a:spcAft>
          </a:pPr>
          <a:r>
            <a:rPr lang="en-US" sz="1500" kern="1200" dirty="0" smtClean="0"/>
            <a:t>Polarizabilities</a:t>
          </a:r>
          <a:endParaRPr lang="en-US" sz="1500" kern="1200" dirty="0"/>
        </a:p>
      </dsp:txBody>
      <dsp:txXfrm>
        <a:off x="524536" y="3236322"/>
        <a:ext cx="6997648" cy="399568"/>
      </dsp:txXfrm>
    </dsp:sp>
    <dsp:sp modelId="{C4C2C770-9B7B-4C70-B033-29FDC5CDF4D6}">
      <dsp:nvSpPr>
        <dsp:cNvPr id="0" name=""/>
        <dsp:cNvSpPr/>
      </dsp:nvSpPr>
      <dsp:spPr>
        <a:xfrm>
          <a:off x="0" y="4376380"/>
          <a:ext cx="10058399" cy="637875"/>
        </a:xfrm>
        <a:prstGeom prst="rect">
          <a:avLst/>
        </a:prstGeom>
        <a:solidFill>
          <a:schemeClr val="lt1">
            <a:alpha val="90000"/>
            <a:hueOff val="0"/>
            <a:satOff val="0"/>
            <a:lumOff val="0"/>
            <a:alphaOff val="0"/>
          </a:schemeClr>
        </a:solidFill>
        <a:ln w="6350" cap="flat" cmpd="sng" algn="ctr">
          <a:solidFill>
            <a:schemeClr val="accent3">
              <a:hueOff val="-2136584"/>
              <a:satOff val="-100000"/>
              <a:lumOff val="31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12420" rIns="780644"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Good momentum resolution @ low momenta with polarized beam and target</a:t>
          </a:r>
          <a:endParaRPr lang="en-US" sz="1500" kern="1200" dirty="0"/>
        </a:p>
      </dsp:txBody>
      <dsp:txXfrm>
        <a:off x="0" y="4376380"/>
        <a:ext cx="10058399" cy="637875"/>
      </dsp:txXfrm>
    </dsp:sp>
    <dsp:sp modelId="{A2E19F8C-6D2F-44B5-A7AB-A326C2FE2F8A}">
      <dsp:nvSpPr>
        <dsp:cNvPr id="0" name=""/>
        <dsp:cNvSpPr/>
      </dsp:nvSpPr>
      <dsp:spPr>
        <a:xfrm>
          <a:off x="502920" y="4154981"/>
          <a:ext cx="7040880" cy="442800"/>
        </a:xfrm>
        <a:prstGeom prst="roundRect">
          <a:avLst/>
        </a:prstGeom>
        <a:blipFill rotWithShape="0">
          <a:blip xmlns:r="http://schemas.openxmlformats.org/officeDocument/2006/relationships" r:embed="rId1">
            <a:duotone>
              <a:schemeClr val="accent3">
                <a:hueOff val="-2136584"/>
                <a:satOff val="-100000"/>
                <a:lumOff val="3138"/>
                <a:alphaOff val="0"/>
                <a:tint val="70000"/>
                <a:shade val="63000"/>
              </a:schemeClr>
              <a:schemeClr val="accent3">
                <a:hueOff val="-2136584"/>
                <a:satOff val="-100000"/>
                <a:lumOff val="3138"/>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666750">
            <a:lnSpc>
              <a:spcPct val="90000"/>
            </a:lnSpc>
            <a:spcBef>
              <a:spcPct val="0"/>
            </a:spcBef>
            <a:spcAft>
              <a:spcPct val="35000"/>
            </a:spcAft>
          </a:pPr>
          <a:r>
            <a:rPr lang="en-US" sz="1500" kern="1200" dirty="0" smtClean="0"/>
            <a:t>Test of chiral effective theories</a:t>
          </a:r>
          <a:endParaRPr lang="en-US" sz="1500" kern="1200" dirty="0"/>
        </a:p>
      </dsp:txBody>
      <dsp:txXfrm>
        <a:off x="524536" y="4176597"/>
        <a:ext cx="6997648"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B651A-7B76-4D2E-AB64-B2E8B57EBB92}">
      <dsp:nvSpPr>
        <dsp:cNvPr id="0" name=""/>
        <dsp:cNvSpPr/>
      </dsp:nvSpPr>
      <dsp:spPr>
        <a:xfrm>
          <a:off x="119191" y="1243"/>
          <a:ext cx="2473876" cy="1484326"/>
        </a:xfrm>
        <a:prstGeom prst="rect">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Internal Gas Target</a:t>
          </a:r>
          <a:endParaRPr lang="en-US" sz="2600" kern="1200" dirty="0"/>
        </a:p>
      </dsp:txBody>
      <dsp:txXfrm>
        <a:off x="119191" y="1243"/>
        <a:ext cx="2473876" cy="1484326"/>
      </dsp:txXfrm>
    </dsp:sp>
    <dsp:sp modelId="{14DD4373-94E7-4466-9B53-C2528C5C475C}">
      <dsp:nvSpPr>
        <dsp:cNvPr id="0" name=""/>
        <dsp:cNvSpPr/>
      </dsp:nvSpPr>
      <dsp:spPr>
        <a:xfrm>
          <a:off x="119191" y="1732957"/>
          <a:ext cx="2473876" cy="1484326"/>
        </a:xfrm>
        <a:prstGeom prst="rect">
          <a:avLst/>
        </a:prstGeom>
        <a:blipFill rotWithShape="1">
          <a:blip xmlns:r="http://schemas.openxmlformats.org/officeDocument/2006/relationships" r:embed="rId1">
            <a:duotone>
              <a:schemeClr val="accent1">
                <a:shade val="36000"/>
                <a:satMod val="120000"/>
              </a:schemeClr>
              <a:schemeClr val="accent1">
                <a:tint val="40000"/>
              </a:schemeClr>
            </a:duotone>
          </a:blip>
          <a:tile tx="0" ty="0" sx="60000" sy="59000" flip="none" algn="tl"/>
        </a:blipFill>
        <a:ln w="6350" cap="flat" cmpd="sng" algn="ctr">
          <a:solidFill>
            <a:schemeClr val="accent1"/>
          </a:solidFill>
          <a:prstDash val="solid"/>
        </a:ln>
        <a:effectLst>
          <a:softEdge rad="12700"/>
        </a:effectLst>
      </dsp:spPr>
      <dsp:style>
        <a:lnRef idx="1">
          <a:schemeClr val="accent1"/>
        </a:lnRef>
        <a:fillRef idx="3">
          <a:schemeClr val="accent1"/>
        </a:fillRef>
        <a:effectRef idx="2">
          <a:schemeClr val="accent1"/>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solidFill>
                <a:srgbClr val="FF0000"/>
              </a:solidFill>
            </a:rPr>
            <a:t>T</a:t>
          </a:r>
          <a:r>
            <a:rPr lang="en-US" sz="2600" kern="1200" dirty="0" smtClean="0"/>
            <a:t>win </a:t>
          </a:r>
          <a:r>
            <a:rPr lang="en-US" sz="2600" kern="1200" dirty="0" err="1" smtClean="0">
              <a:solidFill>
                <a:srgbClr val="FF0000"/>
              </a:solidFill>
            </a:rPr>
            <a:t>AR</a:t>
          </a:r>
          <a:r>
            <a:rPr lang="en-US" sz="2600" kern="1200" dirty="0" err="1" smtClean="0"/>
            <a:t>m</a:t>
          </a:r>
          <a:r>
            <a:rPr lang="en-US" sz="2600" kern="1200" dirty="0" smtClean="0"/>
            <a:t> </a:t>
          </a:r>
          <a:r>
            <a:rPr lang="en-US" sz="2600" kern="1200" dirty="0" err="1" smtClean="0">
              <a:solidFill>
                <a:srgbClr val="FF0000"/>
              </a:solidFill>
            </a:rPr>
            <a:t>DI</a:t>
          </a:r>
          <a:r>
            <a:rPr lang="en-US" sz="2600" kern="1200" dirty="0" err="1" smtClean="0"/>
            <a:t>pole</a:t>
          </a:r>
          <a:r>
            <a:rPr lang="en-US" sz="2600" kern="1200" dirty="0" smtClean="0"/>
            <a:t> </a:t>
          </a:r>
          <a:r>
            <a:rPr lang="en-US" sz="2600" kern="1200" dirty="0" smtClean="0">
              <a:solidFill>
                <a:srgbClr val="FF0000"/>
              </a:solidFill>
            </a:rPr>
            <a:t>S</a:t>
          </a:r>
          <a:r>
            <a:rPr lang="en-US" sz="2600" kern="1200" dirty="0" smtClean="0"/>
            <a:t>pectrometer</a:t>
          </a:r>
          <a:endParaRPr lang="en-US" sz="2600" kern="1200" dirty="0"/>
        </a:p>
      </dsp:txBody>
      <dsp:txXfrm>
        <a:off x="119191" y="1732957"/>
        <a:ext cx="2473876" cy="1484326"/>
      </dsp:txXfrm>
    </dsp:sp>
    <dsp:sp modelId="{DD5F7632-0930-41F8-A265-AD23896985F1}">
      <dsp:nvSpPr>
        <dsp:cNvPr id="0" name=""/>
        <dsp:cNvSpPr/>
      </dsp:nvSpPr>
      <dsp:spPr>
        <a:xfrm>
          <a:off x="119191" y="3464671"/>
          <a:ext cx="2473876" cy="1484326"/>
        </a:xfrm>
        <a:prstGeom prst="rect">
          <a:avLst/>
        </a:prstGeom>
        <a:blipFill rotWithShape="1">
          <a:blip xmlns:r="http://schemas.openxmlformats.org/officeDocument/2006/relationships" r:embed="rId1">
            <a:duotone>
              <a:schemeClr val="accent5">
                <a:shade val="36000"/>
                <a:satMod val="120000"/>
              </a:schemeClr>
              <a:schemeClr val="accent5">
                <a:tint val="40000"/>
              </a:schemeClr>
            </a:duotone>
          </a:blip>
          <a:tile tx="0" ty="0" sx="60000" sy="59000" flip="none" algn="tl"/>
        </a:blipFill>
        <a:ln w="6350" cap="flat" cmpd="sng" algn="ctr">
          <a:solidFill>
            <a:schemeClr val="accent5"/>
          </a:solidFill>
          <a:prstDash val="solid"/>
        </a:ln>
        <a:effectLst>
          <a:softEdge rad="12700"/>
        </a:effectLst>
      </dsp:spPr>
      <dsp:style>
        <a:lnRef idx="1">
          <a:schemeClr val="accent5"/>
        </a:lnRef>
        <a:fillRef idx="3">
          <a:schemeClr val="accent5"/>
        </a:fillRef>
        <a:effectRef idx="2">
          <a:schemeClr val="accent5"/>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Focal Plane Detectors</a:t>
          </a:r>
          <a:endParaRPr lang="en-US" sz="2600" kern="1200" dirty="0"/>
        </a:p>
      </dsp:txBody>
      <dsp:txXfrm>
        <a:off x="119191" y="3464671"/>
        <a:ext cx="2473876" cy="14843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E91F6-C6F9-4162-B985-38E3033ED05F}">
      <dsp:nvSpPr>
        <dsp:cNvPr id="0" name=""/>
        <dsp:cNvSpPr/>
      </dsp:nvSpPr>
      <dsp:spPr>
        <a:xfrm>
          <a:off x="0" y="386186"/>
          <a:ext cx="5908505" cy="80797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458566" tIns="395732" rIns="458566" bIns="135128" numCol="1" spcCol="1270" anchor="t" anchorCtr="0">
          <a:noAutofit/>
        </a:bodyPr>
        <a:lstStyle/>
        <a:p>
          <a:pPr marL="171450" lvl="1" indent="-171450" algn="l" defTabSz="844550">
            <a:lnSpc>
              <a:spcPct val="90000"/>
            </a:lnSpc>
            <a:spcBef>
              <a:spcPct val="0"/>
            </a:spcBef>
            <a:spcAft>
              <a:spcPct val="15000"/>
            </a:spcAft>
            <a:buChar char="••"/>
          </a:pPr>
          <a14:m xmlns:a14="http://schemas.microsoft.com/office/drawing/2010/main">
            <m:oMath xmlns:m="http://schemas.openxmlformats.org/officeDocument/2006/math">
              <m:r>
                <a:rPr lang="en-US" sz="1900" b="0" i="1" kern="1200" smtClean="0">
                  <a:latin typeface="Cambria Math" panose="02040503050406030204" pitchFamily="18" charset="0"/>
                </a:rPr>
                <m:t>𝐿</m:t>
              </m:r>
              <m:r>
                <a:rPr lang="en-US" sz="1900" b="0" i="1" kern="1200" smtClean="0">
                  <a:latin typeface="Cambria Math" panose="02040503050406030204" pitchFamily="18" charset="0"/>
                  <a:ea typeface="Cambria Math" panose="02040503050406030204" pitchFamily="18" charset="0"/>
                </a:rPr>
                <m:t>≅</m:t>
              </m:r>
              <m:sSub>
                <m:sSubPr>
                  <m:ctrlPr>
                    <a:rPr lang="en-US" sz="1900" b="0" i="1" kern="1200" smtClean="0">
                      <a:latin typeface="Cambria Math" panose="02040503050406030204" pitchFamily="18" charset="0"/>
                    </a:rPr>
                  </m:ctrlPr>
                </m:sSubPr>
                <m:e>
                  <m:r>
                    <a:rPr lang="en-US" sz="1900" b="0" i="1" kern="1200" smtClean="0">
                      <a:latin typeface="Cambria Math" panose="02040503050406030204" pitchFamily="18" charset="0"/>
                    </a:rPr>
                    <m:t>𝐼</m:t>
                  </m:r>
                </m:e>
                <m:sub>
                  <m:r>
                    <a:rPr lang="en-US" sz="1900" b="0" i="1" kern="1200" smtClean="0">
                      <a:latin typeface="Cambria Math" panose="02040503050406030204" pitchFamily="18" charset="0"/>
                    </a:rPr>
                    <m:t>𝑏</m:t>
                  </m:r>
                </m:sub>
              </m:sSub>
              <m:r>
                <a:rPr lang="en-US" sz="1900" b="0" i="1" kern="1200" smtClean="0">
                  <a:latin typeface="Cambria Math" panose="02040503050406030204" pitchFamily="18" charset="0"/>
                </a:rPr>
                <m:t>∗ </m:t>
              </m:r>
              <m:sSub>
                <m:sSubPr>
                  <m:ctrlPr>
                    <a:rPr lang="en-US" sz="1900" b="0" i="1" kern="1200" smtClean="0">
                      <a:latin typeface="Cambria Math" panose="02040503050406030204" pitchFamily="18" charset="0"/>
                      <a:ea typeface="Cambria Math" panose="02040503050406030204" pitchFamily="18" charset="0"/>
                    </a:rPr>
                  </m:ctrlPr>
                </m:sSubPr>
                <m:e>
                  <m:r>
                    <a:rPr lang="en-US" sz="1900" b="0" i="1" kern="1200" smtClean="0">
                      <a:latin typeface="Cambria Math" panose="02040503050406030204" pitchFamily="18" charset="0"/>
                      <a:ea typeface="Cambria Math" panose="02040503050406030204" pitchFamily="18" charset="0"/>
                    </a:rPr>
                    <m:t>𝜌</m:t>
                  </m:r>
                </m:e>
                <m:sub>
                  <m:r>
                    <a:rPr lang="en-US" sz="1900" b="0" i="1" kern="1200" smtClean="0">
                      <a:latin typeface="Cambria Math" panose="02040503050406030204" pitchFamily="18" charset="0"/>
                      <a:ea typeface="Cambria Math" panose="02040503050406030204" pitchFamily="18" charset="0"/>
                    </a:rPr>
                    <m:t>𝑡</m:t>
                  </m:r>
                </m:sub>
              </m:sSub>
              <m:r>
                <a:rPr lang="en-US" sz="1900" b="0" i="1" kern="1200" smtClean="0">
                  <a:latin typeface="Cambria Math" panose="02040503050406030204" pitchFamily="18" charset="0"/>
                  <a:ea typeface="Cambria Math" panose="02040503050406030204" pitchFamily="18" charset="0"/>
                </a:rPr>
                <m:t>∗</m:t>
              </m:r>
              <m:sSub>
                <m:sSubPr>
                  <m:ctrlPr>
                    <a:rPr lang="en-US" sz="1900" b="0" i="1" kern="1200" smtClean="0">
                      <a:latin typeface="Cambria Math" panose="02040503050406030204" pitchFamily="18" charset="0"/>
                      <a:ea typeface="Cambria Math" panose="02040503050406030204" pitchFamily="18" charset="0"/>
                    </a:rPr>
                  </m:ctrlPr>
                </m:sSubPr>
                <m:e>
                  <m:r>
                    <a:rPr lang="en-US" sz="1900" b="0" i="1" kern="1200" smtClean="0">
                      <a:latin typeface="Cambria Math" panose="02040503050406030204" pitchFamily="18" charset="0"/>
                      <a:ea typeface="Cambria Math" panose="02040503050406030204" pitchFamily="18" charset="0"/>
                    </a:rPr>
                    <m:t>𝑙</m:t>
                  </m:r>
                </m:e>
                <m:sub>
                  <m:r>
                    <a:rPr lang="en-US" sz="1900" b="0" i="1" kern="1200" smtClean="0">
                      <a:latin typeface="Cambria Math" panose="02040503050406030204" pitchFamily="18" charset="0"/>
                      <a:ea typeface="Cambria Math" panose="02040503050406030204" pitchFamily="18" charset="0"/>
                    </a:rPr>
                    <m:t>𝑡</m:t>
                  </m:r>
                </m:sub>
              </m:sSub>
            </m:oMath>
          </a14:m>
          <a:endParaRPr lang="en-US" sz="1900" kern="1200" dirty="0"/>
        </a:p>
      </dsp:txBody>
      <dsp:txXfrm>
        <a:off x="0" y="386186"/>
        <a:ext cx="5908505" cy="807975"/>
      </dsp:txXfrm>
    </dsp:sp>
    <dsp:sp modelId="{47F3A201-1C25-4D96-9BEF-10CBC7AF0AAC}">
      <dsp:nvSpPr>
        <dsp:cNvPr id="0" name=""/>
        <dsp:cNvSpPr/>
      </dsp:nvSpPr>
      <dsp:spPr>
        <a:xfrm>
          <a:off x="295425" y="105746"/>
          <a:ext cx="4135953" cy="560880"/>
        </a:xfrm>
        <a:prstGeom prst="roundRect">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156329" tIns="0" rIns="156329" bIns="0" numCol="1" spcCol="1270" anchor="ctr" anchorCtr="0">
          <a:noAutofit/>
        </a:bodyPr>
        <a:lstStyle/>
        <a:p>
          <a:pPr lvl="0" algn="l" defTabSz="844550">
            <a:lnSpc>
              <a:spcPct val="90000"/>
            </a:lnSpc>
            <a:spcBef>
              <a:spcPct val="0"/>
            </a:spcBef>
            <a:spcAft>
              <a:spcPct val="35000"/>
            </a:spcAft>
          </a:pPr>
          <a:r>
            <a:rPr lang="en-US" sz="1900" kern="1200" smtClean="0"/>
            <a:t>Fixed Target luminosity</a:t>
          </a:r>
          <a:endParaRPr lang="en-US" sz="1900" kern="1200" dirty="0"/>
        </a:p>
      </dsp:txBody>
      <dsp:txXfrm>
        <a:off x="322805" y="133126"/>
        <a:ext cx="4081193" cy="506120"/>
      </dsp:txXfrm>
    </dsp:sp>
    <dsp:sp modelId="{56B86041-CD2D-4743-875C-6929CF1F83C5}">
      <dsp:nvSpPr>
        <dsp:cNvPr id="0" name=""/>
        <dsp:cNvSpPr/>
      </dsp:nvSpPr>
      <dsp:spPr>
        <a:xfrm>
          <a:off x="0" y="1577201"/>
          <a:ext cx="5908505" cy="1705725"/>
        </a:xfrm>
        <a:prstGeom prst="rect">
          <a:avLst/>
        </a:prstGeom>
        <a:solidFill>
          <a:schemeClr val="lt1">
            <a:alpha val="90000"/>
            <a:hueOff val="0"/>
            <a:satOff val="0"/>
            <a:lumOff val="0"/>
            <a:alphaOff val="0"/>
          </a:schemeClr>
        </a:solidFill>
        <a:ln w="6350" cap="flat" cmpd="sng" algn="ctr">
          <a:solidFill>
            <a:schemeClr val="accent3">
              <a:hueOff val="-1068292"/>
              <a:satOff val="-50000"/>
              <a:lumOff val="1569"/>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458566" tIns="395732" rIns="45856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Thin target required to recapture the beam</a:t>
          </a:r>
          <a:endParaRPr lang="en-US" sz="1900" kern="1200" dirty="0"/>
        </a:p>
        <a:p>
          <a:pPr marL="171450" lvl="1" indent="-171450" algn="l" defTabSz="844550">
            <a:lnSpc>
              <a:spcPct val="90000"/>
            </a:lnSpc>
            <a:spcBef>
              <a:spcPct val="0"/>
            </a:spcBef>
            <a:spcAft>
              <a:spcPct val="15000"/>
            </a:spcAft>
            <a:buChar char="••"/>
          </a:pPr>
          <a:r>
            <a:rPr lang="en-US" sz="1900" kern="1200" dirty="0" smtClean="0"/>
            <a:t>Max energy loss O(10</a:t>
          </a:r>
          <a:r>
            <a:rPr lang="en-US" sz="1900" kern="1200" baseline="30000" dirty="0" smtClean="0"/>
            <a:t>-3</a:t>
          </a:r>
          <a:r>
            <a:rPr lang="en-US" sz="1900" kern="1200" dirty="0" smtClean="0"/>
            <a:t>)</a:t>
          </a:r>
          <a:endParaRPr lang="en-US" sz="1900" kern="1200" dirty="0"/>
        </a:p>
        <a:p>
          <a:pPr marL="171450" lvl="1" indent="-171450" algn="l" defTabSz="844550">
            <a:lnSpc>
              <a:spcPct val="90000"/>
            </a:lnSpc>
            <a:spcBef>
              <a:spcPct val="0"/>
            </a:spcBef>
            <a:spcAft>
              <a:spcPct val="15000"/>
            </a:spcAft>
            <a:buChar char="••"/>
          </a:pPr>
          <a:r>
            <a:rPr lang="en-US" sz="1900" kern="1200" dirty="0" smtClean="0"/>
            <a:t>Gas Density O(10</a:t>
          </a:r>
          <a:r>
            <a:rPr lang="en-US" sz="1900" kern="1200" baseline="30000" dirty="0" smtClean="0"/>
            <a:t>25</a:t>
          </a:r>
          <a:r>
            <a:rPr lang="en-US" sz="1900" kern="1200" dirty="0" smtClean="0"/>
            <a:t>)</a:t>
          </a:r>
          <a:endParaRPr lang="en-US" sz="1900" kern="1200" dirty="0"/>
        </a:p>
      </dsp:txBody>
      <dsp:txXfrm>
        <a:off x="0" y="1577201"/>
        <a:ext cx="5908505" cy="1705725"/>
      </dsp:txXfrm>
    </dsp:sp>
    <dsp:sp modelId="{DA9D28C4-A185-4589-B051-7E95C2B217F7}">
      <dsp:nvSpPr>
        <dsp:cNvPr id="0" name=""/>
        <dsp:cNvSpPr/>
      </dsp:nvSpPr>
      <dsp:spPr>
        <a:xfrm>
          <a:off x="295425" y="1296761"/>
          <a:ext cx="4135953" cy="560880"/>
        </a:xfrm>
        <a:prstGeom prst="roundRect">
          <a:avLst/>
        </a:prstGeom>
        <a:blipFill rotWithShape="0">
          <a:blip xmlns:r="http://schemas.openxmlformats.org/officeDocument/2006/relationships" r:embed="rId1">
            <a:duotone>
              <a:schemeClr val="accent3">
                <a:hueOff val="-1068292"/>
                <a:satOff val="-50000"/>
                <a:lumOff val="1569"/>
                <a:alphaOff val="0"/>
                <a:shade val="36000"/>
                <a:satMod val="120000"/>
              </a:schemeClr>
              <a:schemeClr val="accent3">
                <a:hueOff val="-1068292"/>
                <a:satOff val="-50000"/>
                <a:lumOff val="1569"/>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156329" tIns="0" rIns="156329" bIns="0" numCol="1" spcCol="1270" anchor="ctr" anchorCtr="0">
          <a:noAutofit/>
        </a:bodyPr>
        <a:lstStyle/>
        <a:p>
          <a:pPr lvl="0" algn="l" defTabSz="844550">
            <a:lnSpc>
              <a:spcPct val="90000"/>
            </a:lnSpc>
            <a:spcBef>
              <a:spcPct val="0"/>
            </a:spcBef>
            <a:spcAft>
              <a:spcPct val="35000"/>
            </a:spcAft>
          </a:pPr>
          <a:r>
            <a:rPr lang="en-US" sz="1900" kern="1200" dirty="0" smtClean="0"/>
            <a:t>Recirculating beam</a:t>
          </a:r>
          <a:endParaRPr lang="en-US" sz="1900" kern="1200" dirty="0"/>
        </a:p>
      </dsp:txBody>
      <dsp:txXfrm>
        <a:off x="322805" y="1324141"/>
        <a:ext cx="4081193" cy="506120"/>
      </dsp:txXfrm>
    </dsp:sp>
    <dsp:sp modelId="{0419726F-466B-4B81-A25B-CDA644B404F7}">
      <dsp:nvSpPr>
        <dsp:cNvPr id="0" name=""/>
        <dsp:cNvSpPr/>
      </dsp:nvSpPr>
      <dsp:spPr>
        <a:xfrm>
          <a:off x="0" y="3665966"/>
          <a:ext cx="5908505" cy="1376550"/>
        </a:xfrm>
        <a:prstGeom prst="rect">
          <a:avLst/>
        </a:prstGeom>
        <a:solidFill>
          <a:schemeClr val="lt1">
            <a:alpha val="90000"/>
            <a:hueOff val="0"/>
            <a:satOff val="0"/>
            <a:lumOff val="0"/>
            <a:alphaOff val="0"/>
          </a:schemeClr>
        </a:solidFill>
        <a:ln w="6350" cap="flat" cmpd="sng" algn="ctr">
          <a:solidFill>
            <a:schemeClr val="accent3">
              <a:hueOff val="-2136584"/>
              <a:satOff val="-100000"/>
              <a:lumOff val="3138"/>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458566" tIns="395732" rIns="45856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Containing the gas flow without a container</a:t>
          </a:r>
          <a:endParaRPr lang="en-US" sz="1900" kern="1200" dirty="0"/>
        </a:p>
        <a:p>
          <a:pPr marL="171450" lvl="1" indent="-171450" algn="l" defTabSz="844550">
            <a:lnSpc>
              <a:spcPct val="90000"/>
            </a:lnSpc>
            <a:spcBef>
              <a:spcPct val="0"/>
            </a:spcBef>
            <a:spcAft>
              <a:spcPct val="15000"/>
            </a:spcAft>
            <a:buChar char="••"/>
          </a:pPr>
          <a:r>
            <a:rPr lang="en-US" sz="1900" kern="1200" dirty="0" smtClean="0"/>
            <a:t>Minimize background interaction</a:t>
          </a:r>
          <a:endParaRPr lang="en-US" sz="1900" kern="1200" dirty="0"/>
        </a:p>
      </dsp:txBody>
      <dsp:txXfrm>
        <a:off x="0" y="3665966"/>
        <a:ext cx="5908505" cy="1376550"/>
      </dsp:txXfrm>
    </dsp:sp>
    <dsp:sp modelId="{9A0A8627-F25E-4F80-8BC4-FF07A22EA2DA}">
      <dsp:nvSpPr>
        <dsp:cNvPr id="0" name=""/>
        <dsp:cNvSpPr/>
      </dsp:nvSpPr>
      <dsp:spPr>
        <a:xfrm>
          <a:off x="295425" y="3385526"/>
          <a:ext cx="4135953" cy="560880"/>
        </a:xfrm>
        <a:prstGeom prst="roundRect">
          <a:avLst/>
        </a:prstGeom>
        <a:blipFill rotWithShape="0">
          <a:blip xmlns:r="http://schemas.openxmlformats.org/officeDocument/2006/relationships" r:embed="rId1">
            <a:duotone>
              <a:schemeClr val="accent3">
                <a:hueOff val="-2136584"/>
                <a:satOff val="-100000"/>
                <a:lumOff val="3138"/>
                <a:alphaOff val="0"/>
                <a:shade val="36000"/>
                <a:satMod val="120000"/>
              </a:schemeClr>
              <a:schemeClr val="accent3">
                <a:hueOff val="-2136584"/>
                <a:satOff val="-100000"/>
                <a:lumOff val="3138"/>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156329" tIns="0" rIns="156329" bIns="0" numCol="1" spcCol="1270" anchor="ctr" anchorCtr="0">
          <a:noAutofit/>
        </a:bodyPr>
        <a:lstStyle/>
        <a:p>
          <a:pPr lvl="0" algn="l" defTabSz="844550">
            <a:lnSpc>
              <a:spcPct val="90000"/>
            </a:lnSpc>
            <a:spcBef>
              <a:spcPct val="0"/>
            </a:spcBef>
            <a:spcAft>
              <a:spcPct val="35000"/>
            </a:spcAft>
          </a:pPr>
          <a:r>
            <a:rPr lang="en-US" sz="1900" kern="1200" dirty="0" smtClean="0"/>
            <a:t>Windowless target</a:t>
          </a:r>
          <a:endParaRPr lang="en-US" sz="1900" kern="1200" dirty="0"/>
        </a:p>
      </dsp:txBody>
      <dsp:txXfrm>
        <a:off x="322805" y="3412906"/>
        <a:ext cx="4081193"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65AF6-E09E-4B87-90DA-096BD9B1E8CA}">
      <dsp:nvSpPr>
        <dsp:cNvPr id="0" name=""/>
        <dsp:cNvSpPr/>
      </dsp:nvSpPr>
      <dsp:spPr>
        <a:xfrm>
          <a:off x="45" y="34499"/>
          <a:ext cx="4371334" cy="518400"/>
        </a:xfrm>
        <a:prstGeom prst="rect">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w="6350" cap="flat" cmpd="sng" algn="ctr">
          <a:solidFill>
            <a:schemeClr val="accent3">
              <a:hueOff val="0"/>
              <a:satOff val="0"/>
              <a:lumOff val="0"/>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Foil-thin tube</a:t>
          </a:r>
          <a:endParaRPr lang="en-US" sz="1800" kern="1200" dirty="0"/>
        </a:p>
      </dsp:txBody>
      <dsp:txXfrm>
        <a:off x="45" y="34499"/>
        <a:ext cx="4371334" cy="518400"/>
      </dsp:txXfrm>
    </dsp:sp>
    <dsp:sp modelId="{6ADDDC39-35AE-4D42-8A2F-AC195E3D8302}">
      <dsp:nvSpPr>
        <dsp:cNvPr id="0" name=""/>
        <dsp:cNvSpPr/>
      </dsp:nvSpPr>
      <dsp:spPr>
        <a:xfrm>
          <a:off x="45" y="552899"/>
          <a:ext cx="4371334" cy="163052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To be used with polarized gases</a:t>
          </a:r>
          <a:endParaRPr lang="en-US" sz="1800" kern="1200" dirty="0"/>
        </a:p>
        <a:p>
          <a:pPr marL="171450" lvl="1" indent="-171450" algn="l" defTabSz="800100">
            <a:lnSpc>
              <a:spcPct val="90000"/>
            </a:lnSpc>
            <a:spcBef>
              <a:spcPct val="0"/>
            </a:spcBef>
            <a:spcAft>
              <a:spcPct val="15000"/>
            </a:spcAft>
            <a:buChar char="••"/>
          </a:pPr>
          <a:r>
            <a:rPr lang="en-US" sz="1800" kern="1200" dirty="0" smtClean="0"/>
            <a:t>Moderate gas density </a:t>
          </a:r>
          <a14:m xmlns:a14="http://schemas.microsoft.com/office/drawing/2010/main">
            <m:oMath xmlns:m="http://schemas.openxmlformats.org/officeDocument/2006/math">
              <m:r>
                <a:rPr lang="en-US" sz="1800" b="0" i="1" kern="1200" smtClean="0">
                  <a:latin typeface="Cambria Math" panose="02040503050406030204" pitchFamily="18" charset="0"/>
                </a:rPr>
                <m:t>𝑂</m:t>
              </m:r>
              <m:d>
                <m:dPr>
                  <m:ctrlPr>
                    <a:rPr lang="en-US" sz="1800" b="0" i="1" kern="1200" smtClean="0">
                      <a:latin typeface="Cambria Math" panose="02040503050406030204" pitchFamily="18" charset="0"/>
                    </a:rPr>
                  </m:ctrlPr>
                </m:dPr>
                <m:e>
                  <m:f>
                    <m:fPr>
                      <m:type m:val="lin"/>
                      <m:ctrlPr>
                        <a:rPr lang="en-US" sz="1800" b="0" i="1" kern="1200" smtClean="0">
                          <a:latin typeface="Cambria Math" panose="02040503050406030204" pitchFamily="18" charset="0"/>
                        </a:rPr>
                      </m:ctrlPr>
                    </m:fPr>
                    <m:num>
                      <m:sSup>
                        <m:sSupPr>
                          <m:ctrlPr>
                            <a:rPr lang="en-US" sz="1800" b="0" i="1" kern="1200" smtClean="0">
                              <a:latin typeface="Cambria Math" panose="02040503050406030204" pitchFamily="18" charset="0"/>
                            </a:rPr>
                          </m:ctrlPr>
                        </m:sSupPr>
                        <m:e>
                          <m:r>
                            <a:rPr lang="en-US" sz="1800" b="0" i="1" kern="1200" smtClean="0">
                              <a:latin typeface="Cambria Math" panose="02040503050406030204" pitchFamily="18" charset="0"/>
                            </a:rPr>
                            <m:t>10</m:t>
                          </m:r>
                        </m:e>
                        <m:sup>
                          <m:r>
                            <a:rPr lang="en-US" sz="1800" b="0" i="1" kern="1200" smtClean="0">
                              <a:latin typeface="Cambria Math" panose="02040503050406030204" pitchFamily="18" charset="0"/>
                            </a:rPr>
                            <m:t>2</m:t>
                          </m:r>
                          <m:r>
                            <a:rPr lang="en-US" sz="1800" b="0" i="1" kern="1200" smtClean="0">
                              <a:latin typeface="Cambria Math" panose="02040503050406030204" pitchFamily="18" charset="0"/>
                            </a:rPr>
                            <m:t>2</m:t>
                          </m:r>
                        </m:sup>
                      </m:sSup>
                    </m:num>
                    <m:den>
                      <m:sSup>
                        <m:sSupPr>
                          <m:ctrlPr>
                            <a:rPr lang="en-US" sz="1800" b="0" i="1" kern="1200" smtClean="0">
                              <a:latin typeface="Cambria Math" panose="02040503050406030204" pitchFamily="18" charset="0"/>
                            </a:rPr>
                          </m:ctrlPr>
                        </m:sSupPr>
                        <m:e>
                          <m:r>
                            <a:rPr lang="en-US" sz="1800" b="0" i="1" kern="1200" smtClean="0">
                              <a:latin typeface="Cambria Math" panose="02040503050406030204" pitchFamily="18" charset="0"/>
                            </a:rPr>
                            <m:t>𝑚</m:t>
                          </m:r>
                        </m:e>
                        <m:sup>
                          <m:r>
                            <a:rPr lang="en-US" sz="1800" b="0" i="1" kern="1200" smtClean="0">
                              <a:latin typeface="Cambria Math" panose="02040503050406030204" pitchFamily="18" charset="0"/>
                            </a:rPr>
                            <m:t>3</m:t>
                          </m:r>
                        </m:sup>
                      </m:sSup>
                    </m:den>
                  </m:f>
                </m:e>
              </m:d>
            </m:oMath>
          </a14:m>
          <a:endParaRPr lang="en-US" sz="1800" kern="1200" dirty="0"/>
        </a:p>
        <a:p>
          <a:pPr marL="171450" lvl="1" indent="-171450" algn="l" defTabSz="800100">
            <a:lnSpc>
              <a:spcPct val="90000"/>
            </a:lnSpc>
            <a:spcBef>
              <a:spcPct val="0"/>
            </a:spcBef>
            <a:spcAft>
              <a:spcPct val="15000"/>
            </a:spcAft>
            <a:buChar char="••"/>
          </a:pPr>
          <a:r>
            <a:rPr lang="en-US" sz="1800" kern="1200" dirty="0" smtClean="0"/>
            <a:t>Length (~ 30 cm)</a:t>
          </a:r>
          <a:endParaRPr lang="en-US" sz="1800" kern="1200" dirty="0"/>
        </a:p>
        <a:p>
          <a:pPr marL="171450" lvl="1" indent="-171450" algn="l" defTabSz="800100">
            <a:lnSpc>
              <a:spcPct val="90000"/>
            </a:lnSpc>
            <a:spcBef>
              <a:spcPct val="0"/>
            </a:spcBef>
            <a:spcAft>
              <a:spcPct val="15000"/>
            </a:spcAft>
            <a:buChar char="••"/>
          </a:pPr>
          <a:r>
            <a:rPr lang="en-US" sz="1800" kern="1200" dirty="0" smtClean="0"/>
            <a:t>Estimated luminosity with polarized beam </a:t>
          </a:r>
          <a14:m xmlns:a14="http://schemas.microsoft.com/office/drawing/2010/main">
            <m:oMath xmlns:m="http://schemas.openxmlformats.org/officeDocument/2006/math">
              <m:r>
                <a:rPr lang="en-US" sz="1800" b="0" i="1" kern="1200" smtClean="0">
                  <a:latin typeface="Cambria Math" panose="02040503050406030204" pitchFamily="18" charset="0"/>
                </a:rPr>
                <m:t>𝑂</m:t>
              </m:r>
              <m:r>
                <a:rPr lang="en-US" sz="1800" b="0" i="1" kern="1200" smtClean="0">
                  <a:latin typeface="Cambria Math" panose="02040503050406030204" pitchFamily="18" charset="0"/>
                </a:rPr>
                <m:t>(</m:t>
              </m:r>
              <m:sSup>
                <m:sSupPr>
                  <m:ctrlPr>
                    <a:rPr lang="en-US" sz="1800" b="0" i="1" kern="1200" smtClean="0">
                      <a:latin typeface="Cambria Math" panose="02040503050406030204" pitchFamily="18" charset="0"/>
                    </a:rPr>
                  </m:ctrlPr>
                </m:sSupPr>
                <m:e>
                  <m:r>
                    <a:rPr lang="en-US" sz="1800" b="0" i="1" kern="1200" smtClean="0">
                      <a:latin typeface="Cambria Math" panose="02040503050406030204" pitchFamily="18" charset="0"/>
                    </a:rPr>
                    <m:t>10</m:t>
                  </m:r>
                </m:e>
                <m:sup>
                  <m:r>
                    <a:rPr lang="en-US" sz="1800" b="0" i="1" kern="1200" smtClean="0">
                      <a:latin typeface="Cambria Math" panose="02040503050406030204" pitchFamily="18" charset="0"/>
                    </a:rPr>
                    <m:t>32</m:t>
                  </m:r>
                </m:sup>
              </m:sSup>
              <m:r>
                <a:rPr lang="en-US" sz="1800" b="0" i="1" kern="1200" smtClean="0">
                  <a:latin typeface="Cambria Math" panose="02040503050406030204" pitchFamily="18" charset="0"/>
                </a:rPr>
                <m:t> </m:t>
              </m:r>
              <m:r>
                <a:rPr lang="en-US" sz="1800" b="0" i="1" kern="1200" smtClean="0">
                  <a:latin typeface="Cambria Math" panose="02040503050406030204" pitchFamily="18" charset="0"/>
                </a:rPr>
                <m:t>𝑐</m:t>
              </m:r>
              <m:sSup>
                <m:sSupPr>
                  <m:ctrlPr>
                    <a:rPr lang="en-US" sz="1800" b="0" i="1" kern="1200" smtClean="0">
                      <a:latin typeface="Cambria Math" panose="02040503050406030204" pitchFamily="18" charset="0"/>
                    </a:rPr>
                  </m:ctrlPr>
                </m:sSupPr>
                <m:e>
                  <m:r>
                    <a:rPr lang="en-US" sz="1800" b="0" i="1" kern="1200" smtClean="0">
                      <a:latin typeface="Cambria Math" panose="02040503050406030204" pitchFamily="18" charset="0"/>
                    </a:rPr>
                    <m:t>𝑚</m:t>
                  </m:r>
                </m:e>
                <m:sup>
                  <m:r>
                    <a:rPr lang="en-US" sz="1800" b="0" i="1" kern="1200" smtClean="0">
                      <a:latin typeface="Cambria Math" panose="02040503050406030204" pitchFamily="18" charset="0"/>
                    </a:rPr>
                    <m:t>−2</m:t>
                  </m:r>
                </m:sup>
              </m:sSup>
              <m:sSup>
                <m:sSupPr>
                  <m:ctrlPr>
                    <a:rPr lang="en-US" sz="1800" b="0" i="1" kern="1200" smtClean="0">
                      <a:latin typeface="Cambria Math" panose="02040503050406030204" pitchFamily="18" charset="0"/>
                    </a:rPr>
                  </m:ctrlPr>
                </m:sSupPr>
                <m:e>
                  <m:r>
                    <a:rPr lang="en-US" sz="1800" b="0" i="1" kern="1200" smtClean="0">
                      <a:latin typeface="Cambria Math" panose="02040503050406030204" pitchFamily="18" charset="0"/>
                    </a:rPr>
                    <m:t>𝑠</m:t>
                  </m:r>
                </m:e>
                <m:sup>
                  <m:r>
                    <a:rPr lang="en-US" sz="1800" b="0" i="1" kern="1200" smtClean="0">
                      <a:latin typeface="Cambria Math" panose="02040503050406030204" pitchFamily="18" charset="0"/>
                    </a:rPr>
                    <m:t>−1</m:t>
                  </m:r>
                </m:sup>
              </m:sSup>
              <m:r>
                <a:rPr lang="en-US" sz="1800" b="0" i="1" kern="1200" smtClean="0">
                  <a:latin typeface="Cambria Math" panose="02040503050406030204" pitchFamily="18" charset="0"/>
                </a:rPr>
                <m:t>)</m:t>
              </m:r>
            </m:oMath>
          </a14:m>
          <a:endParaRPr lang="en-US" sz="1800" kern="1200" dirty="0"/>
        </a:p>
      </dsp:txBody>
      <dsp:txXfrm>
        <a:off x="45" y="552899"/>
        <a:ext cx="4371334" cy="1630529"/>
      </dsp:txXfrm>
    </dsp:sp>
    <dsp:sp modelId="{E82527C7-247E-4728-9941-1BED10AA5214}">
      <dsp:nvSpPr>
        <dsp:cNvPr id="0" name=""/>
        <dsp:cNvSpPr/>
      </dsp:nvSpPr>
      <dsp:spPr>
        <a:xfrm>
          <a:off x="4983366" y="34499"/>
          <a:ext cx="4371334" cy="518400"/>
        </a:xfrm>
        <a:prstGeom prst="rect">
          <a:avLst/>
        </a:prstGeom>
        <a:blipFill rotWithShape="0">
          <a:blip xmlns:r="http://schemas.openxmlformats.org/officeDocument/2006/relationships" r:embed="rId1">
            <a:duotone>
              <a:schemeClr val="accent3">
                <a:hueOff val="-2136584"/>
                <a:satOff val="-100000"/>
                <a:lumOff val="3138"/>
                <a:alphaOff val="0"/>
                <a:shade val="36000"/>
                <a:satMod val="120000"/>
              </a:schemeClr>
              <a:schemeClr val="accent3">
                <a:hueOff val="-2136584"/>
                <a:satOff val="-100000"/>
                <a:lumOff val="3138"/>
                <a:alphaOff val="0"/>
                <a:tint val="40000"/>
              </a:schemeClr>
            </a:duotone>
          </a:blip>
          <a:tile tx="0" ty="0" sx="60000" sy="59000" flip="none" algn="tl"/>
        </a:blipFill>
        <a:ln w="6350" cap="flat" cmpd="sng" algn="ctr">
          <a:solidFill>
            <a:schemeClr val="accent3">
              <a:hueOff val="-2136584"/>
              <a:satOff val="-100000"/>
              <a:lumOff val="3138"/>
              <a:alphaOff val="0"/>
            </a:schemeClr>
          </a:solidFill>
          <a:prstDash val="solid"/>
        </a:ln>
        <a:effectLst>
          <a:outerShdw blurRad="50800" dist="19050" dir="5400000" algn="tl" rotWithShape="0">
            <a:srgbClr val="000000">
              <a:alpha val="60000"/>
            </a:srgbClr>
          </a:outerShdw>
          <a:softEdge rad="12700"/>
        </a:effectLst>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Jet Target</a:t>
          </a:r>
          <a:endParaRPr lang="en-US" sz="1800" kern="1200" dirty="0"/>
        </a:p>
      </dsp:txBody>
      <dsp:txXfrm>
        <a:off x="4983366" y="34499"/>
        <a:ext cx="4371334" cy="518400"/>
      </dsp:txXfrm>
    </dsp:sp>
    <dsp:sp modelId="{2F97678D-2004-41D0-96B3-1739A0B404F1}">
      <dsp:nvSpPr>
        <dsp:cNvPr id="0" name=""/>
        <dsp:cNvSpPr/>
      </dsp:nvSpPr>
      <dsp:spPr>
        <a:xfrm>
          <a:off x="4983366" y="552899"/>
          <a:ext cx="4371334" cy="1630529"/>
        </a:xfrm>
        <a:prstGeom prst="rect">
          <a:avLst/>
        </a:prstGeom>
        <a:solidFill>
          <a:schemeClr val="accent3">
            <a:tint val="40000"/>
            <a:alpha val="90000"/>
            <a:hueOff val="-1235258"/>
            <a:satOff val="-87124"/>
            <a:lumOff val="-4261"/>
            <a:alphaOff val="0"/>
          </a:schemeClr>
        </a:solidFill>
        <a:ln w="6350" cap="flat" cmpd="sng" algn="ctr">
          <a:solidFill>
            <a:schemeClr val="accent3">
              <a:tint val="40000"/>
              <a:alpha val="90000"/>
              <a:hueOff val="-1235258"/>
              <a:satOff val="-87124"/>
              <a:lumOff val="-4261"/>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Supersonic gas jet</a:t>
          </a:r>
          <a:endParaRPr lang="en-US" sz="1800" kern="1200" dirty="0"/>
        </a:p>
        <a:p>
          <a:pPr marL="171450" lvl="1" indent="-171450" algn="l" defTabSz="800100">
            <a:lnSpc>
              <a:spcPct val="90000"/>
            </a:lnSpc>
            <a:spcBef>
              <a:spcPct val="0"/>
            </a:spcBef>
            <a:spcAft>
              <a:spcPct val="15000"/>
            </a:spcAft>
            <a:buChar char="••"/>
          </a:pPr>
          <a:r>
            <a:rPr lang="en-US" sz="1800" kern="1200" dirty="0" smtClean="0"/>
            <a:t>Higher gas density </a:t>
          </a:r>
          <a14:m xmlns:a14="http://schemas.microsoft.com/office/drawing/2010/main">
            <m:oMath xmlns:m="http://schemas.openxmlformats.org/officeDocument/2006/math">
              <m:r>
                <a:rPr lang="en-US" sz="1800" b="0" i="1" kern="1200" smtClean="0">
                  <a:latin typeface="Cambria Math" panose="02040503050406030204" pitchFamily="18" charset="0"/>
                </a:rPr>
                <m:t>𝑂</m:t>
              </m:r>
              <m:d>
                <m:dPr>
                  <m:ctrlPr>
                    <a:rPr lang="en-US" sz="1800" b="0" i="1" kern="1200" smtClean="0">
                      <a:latin typeface="Cambria Math" panose="02040503050406030204" pitchFamily="18" charset="0"/>
                    </a:rPr>
                  </m:ctrlPr>
                </m:dPr>
                <m:e>
                  <m:f>
                    <m:fPr>
                      <m:type m:val="lin"/>
                      <m:ctrlPr>
                        <a:rPr lang="en-US" sz="1800" b="0" i="1" kern="1200" smtClean="0">
                          <a:latin typeface="Cambria Math" panose="02040503050406030204" pitchFamily="18" charset="0"/>
                        </a:rPr>
                      </m:ctrlPr>
                    </m:fPr>
                    <m:num>
                      <m:sSup>
                        <m:sSupPr>
                          <m:ctrlPr>
                            <a:rPr lang="en-US" sz="1800" b="0" i="1" kern="1200" smtClean="0">
                              <a:latin typeface="Cambria Math" panose="02040503050406030204" pitchFamily="18" charset="0"/>
                            </a:rPr>
                          </m:ctrlPr>
                        </m:sSupPr>
                        <m:e>
                          <m:r>
                            <a:rPr lang="en-US" sz="1800" b="0" i="1" kern="1200" smtClean="0">
                              <a:latin typeface="Cambria Math" panose="02040503050406030204" pitchFamily="18" charset="0"/>
                            </a:rPr>
                            <m:t>10</m:t>
                          </m:r>
                        </m:e>
                        <m:sup>
                          <m:r>
                            <a:rPr lang="en-US" sz="1800" b="0" i="1" kern="1200" smtClean="0">
                              <a:latin typeface="Cambria Math" panose="02040503050406030204" pitchFamily="18" charset="0"/>
                            </a:rPr>
                            <m:t>2</m:t>
                          </m:r>
                          <m:r>
                            <a:rPr lang="en-US" sz="1800" b="0" i="1" kern="1200" smtClean="0">
                              <a:latin typeface="Cambria Math" panose="02040503050406030204" pitchFamily="18" charset="0"/>
                            </a:rPr>
                            <m:t>6</m:t>
                          </m:r>
                        </m:sup>
                      </m:sSup>
                    </m:num>
                    <m:den>
                      <m:sSup>
                        <m:sSupPr>
                          <m:ctrlPr>
                            <a:rPr lang="en-US" sz="1800" b="0" i="1" kern="1200" smtClean="0">
                              <a:latin typeface="Cambria Math" panose="02040503050406030204" pitchFamily="18" charset="0"/>
                            </a:rPr>
                          </m:ctrlPr>
                        </m:sSupPr>
                        <m:e>
                          <m:r>
                            <a:rPr lang="en-US" sz="1800" b="0" i="1" kern="1200" smtClean="0">
                              <a:latin typeface="Cambria Math" panose="02040503050406030204" pitchFamily="18" charset="0"/>
                            </a:rPr>
                            <m:t>𝑚</m:t>
                          </m:r>
                        </m:e>
                        <m:sup>
                          <m:r>
                            <a:rPr lang="en-US" sz="1800" b="0" i="1" kern="1200" smtClean="0">
                              <a:latin typeface="Cambria Math" panose="02040503050406030204" pitchFamily="18" charset="0"/>
                            </a:rPr>
                            <m:t>3</m:t>
                          </m:r>
                        </m:sup>
                      </m:sSup>
                    </m:den>
                  </m:f>
                </m:e>
              </m:d>
            </m:oMath>
          </a14:m>
          <a:endParaRPr lang="en-US" sz="1800" kern="1200" dirty="0"/>
        </a:p>
        <a:p>
          <a:pPr marL="171450" lvl="1" indent="-171450" algn="l" defTabSz="800100">
            <a:lnSpc>
              <a:spcPct val="90000"/>
            </a:lnSpc>
            <a:spcBef>
              <a:spcPct val="0"/>
            </a:spcBef>
            <a:spcAft>
              <a:spcPct val="15000"/>
            </a:spcAft>
            <a:buChar char="••"/>
          </a:pPr>
          <a:r>
            <a:rPr lang="en-US" sz="1800" kern="1200" dirty="0" smtClean="0"/>
            <a:t>O(mm) target length</a:t>
          </a:r>
          <a:endParaRPr lang="en-US" sz="1800" kern="1200" dirty="0"/>
        </a:p>
        <a:p>
          <a:pPr marL="171450" lvl="1" indent="-171450" algn="l" defTabSz="800100">
            <a:lnSpc>
              <a:spcPct val="90000"/>
            </a:lnSpc>
            <a:spcBef>
              <a:spcPct val="0"/>
            </a:spcBef>
            <a:spcAft>
              <a:spcPct val="15000"/>
            </a:spcAft>
            <a:buChar char="••"/>
          </a:pPr>
          <a:r>
            <a:rPr lang="en-US" sz="1800" kern="1200" dirty="0" smtClean="0"/>
            <a:t>Estimated luminosity </a:t>
          </a:r>
          <a14:m xmlns:a14="http://schemas.microsoft.com/office/drawing/2010/main">
            <m:oMath xmlns:m="http://schemas.openxmlformats.org/officeDocument/2006/math">
              <m:r>
                <a:rPr lang="en-US" sz="1800" b="0" i="1" kern="1200" smtClean="0">
                  <a:latin typeface="Cambria Math" panose="02040503050406030204" pitchFamily="18" charset="0"/>
                </a:rPr>
                <m:t>𝑂</m:t>
              </m:r>
              <m:r>
                <a:rPr lang="en-US" sz="1800" b="0" i="1" kern="1200" smtClean="0">
                  <a:latin typeface="Cambria Math" panose="02040503050406030204" pitchFamily="18" charset="0"/>
                </a:rPr>
                <m:t>(</m:t>
              </m:r>
              <m:sSup>
                <m:sSupPr>
                  <m:ctrlPr>
                    <a:rPr lang="en-US" sz="1800" b="0" i="1" kern="1200" smtClean="0">
                      <a:latin typeface="Cambria Math" panose="02040503050406030204" pitchFamily="18" charset="0"/>
                    </a:rPr>
                  </m:ctrlPr>
                </m:sSupPr>
                <m:e>
                  <m:r>
                    <a:rPr lang="en-US" sz="1800" b="0" i="1" kern="1200" smtClean="0">
                      <a:latin typeface="Cambria Math" panose="02040503050406030204" pitchFamily="18" charset="0"/>
                    </a:rPr>
                    <m:t>10</m:t>
                  </m:r>
                </m:e>
                <m:sup>
                  <m:r>
                    <a:rPr lang="en-US" sz="1800" b="0" i="1" kern="1200" smtClean="0">
                      <a:latin typeface="Cambria Math" panose="02040503050406030204" pitchFamily="18" charset="0"/>
                    </a:rPr>
                    <m:t>3</m:t>
                  </m:r>
                  <m:r>
                    <a:rPr lang="en-US" sz="1800" b="0" i="1" kern="1200" smtClean="0">
                      <a:latin typeface="Cambria Math" panose="02040503050406030204" pitchFamily="18" charset="0"/>
                    </a:rPr>
                    <m:t>5</m:t>
                  </m:r>
                </m:sup>
              </m:sSup>
              <m:r>
                <a:rPr lang="en-US" sz="1800" b="0" i="1" kern="1200" smtClean="0">
                  <a:latin typeface="Cambria Math" panose="02040503050406030204" pitchFamily="18" charset="0"/>
                </a:rPr>
                <m:t>𝑐</m:t>
              </m:r>
              <m:sSup>
                <m:sSupPr>
                  <m:ctrlPr>
                    <a:rPr lang="en-US" sz="1800" b="0" i="1" kern="1200" smtClean="0">
                      <a:latin typeface="Cambria Math" panose="02040503050406030204" pitchFamily="18" charset="0"/>
                    </a:rPr>
                  </m:ctrlPr>
                </m:sSupPr>
                <m:e>
                  <m:r>
                    <a:rPr lang="en-US" sz="1800" b="0" i="1" kern="1200" smtClean="0">
                      <a:latin typeface="Cambria Math" panose="02040503050406030204" pitchFamily="18" charset="0"/>
                    </a:rPr>
                    <m:t>𝑚</m:t>
                  </m:r>
                </m:e>
                <m:sup>
                  <m:r>
                    <a:rPr lang="en-US" sz="1800" b="0" i="1" kern="1200" smtClean="0">
                      <a:latin typeface="Cambria Math" panose="02040503050406030204" pitchFamily="18" charset="0"/>
                    </a:rPr>
                    <m:t>−2</m:t>
                  </m:r>
                </m:sup>
              </m:sSup>
              <m:sSup>
                <m:sSupPr>
                  <m:ctrlPr>
                    <a:rPr lang="en-US" sz="1800" b="0" i="1" kern="1200" smtClean="0">
                      <a:latin typeface="Cambria Math" panose="02040503050406030204" pitchFamily="18" charset="0"/>
                    </a:rPr>
                  </m:ctrlPr>
                </m:sSupPr>
                <m:e>
                  <m:r>
                    <a:rPr lang="en-US" sz="1800" b="0" i="1" kern="1200" smtClean="0">
                      <a:latin typeface="Cambria Math" panose="02040503050406030204" pitchFamily="18" charset="0"/>
                    </a:rPr>
                    <m:t>𝑠</m:t>
                  </m:r>
                </m:e>
                <m:sup>
                  <m:r>
                    <a:rPr lang="en-US" sz="1800" b="0" i="1" kern="1200" smtClean="0">
                      <a:latin typeface="Cambria Math" panose="02040503050406030204" pitchFamily="18" charset="0"/>
                    </a:rPr>
                    <m:t>−1</m:t>
                  </m:r>
                </m:sup>
              </m:sSup>
              <m:r>
                <a:rPr lang="en-US" sz="1800" b="0" i="1" kern="1200" smtClean="0">
                  <a:latin typeface="Cambria Math" panose="02040503050406030204" pitchFamily="18" charset="0"/>
                </a:rPr>
                <m:t>)</m:t>
              </m:r>
            </m:oMath>
          </a14:m>
          <a:endParaRPr lang="en-US" sz="1800" kern="1200" dirty="0"/>
        </a:p>
      </dsp:txBody>
      <dsp:txXfrm>
        <a:off x="4983366" y="552899"/>
        <a:ext cx="4371334" cy="16305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24A33-38E5-41EE-99D2-0A1AE32F8933}">
      <dsp:nvSpPr>
        <dsp:cNvPr id="0" name=""/>
        <dsp:cNvSpPr/>
      </dsp:nvSpPr>
      <dsp:spPr>
        <a:xfrm>
          <a:off x="0" y="105004"/>
          <a:ext cx="3788229" cy="2272937"/>
        </a:xfrm>
        <a:prstGeom prst="rect">
          <a:avLst/>
        </a:prstGeom>
        <a:blipFill rotWithShape="0">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Momentum focusing</a:t>
          </a:r>
          <a:endParaRPr lang="en-US" sz="2700" kern="1200" dirty="0"/>
        </a:p>
        <a:p>
          <a:pPr marL="228600" lvl="1" indent="-228600" algn="l" defTabSz="933450">
            <a:lnSpc>
              <a:spcPct val="90000"/>
            </a:lnSpc>
            <a:spcBef>
              <a:spcPct val="0"/>
            </a:spcBef>
            <a:spcAft>
              <a:spcPct val="15000"/>
            </a:spcAft>
            <a:buChar char="••"/>
          </a:pPr>
          <a:r>
            <a:rPr lang="en-US" sz="2100" kern="1200" dirty="0" smtClean="0"/>
            <a:t>Particles of different momenta at different positions</a:t>
          </a:r>
          <a:endParaRPr lang="en-US" sz="2100" kern="1200" dirty="0"/>
        </a:p>
        <a:p>
          <a:pPr marL="228600" lvl="1" indent="-228600" algn="l" defTabSz="933450">
            <a:lnSpc>
              <a:spcPct val="90000"/>
            </a:lnSpc>
            <a:spcBef>
              <a:spcPct val="0"/>
            </a:spcBef>
            <a:spcAft>
              <a:spcPct val="15000"/>
            </a:spcAft>
            <a:buChar char="••"/>
          </a:pPr>
          <a:r>
            <a:rPr lang="en-US" sz="2100" kern="1200" dirty="0" smtClean="0"/>
            <a:t>Mapping of momenta to position</a:t>
          </a:r>
          <a:endParaRPr lang="en-US" sz="2100" kern="1200" dirty="0"/>
        </a:p>
      </dsp:txBody>
      <dsp:txXfrm>
        <a:off x="0" y="105004"/>
        <a:ext cx="3788229" cy="2272937"/>
      </dsp:txXfrm>
    </dsp:sp>
    <dsp:sp modelId="{AD5D12E4-6B05-45A4-A511-8D6F4D08E8CD}">
      <dsp:nvSpPr>
        <dsp:cNvPr id="0" name=""/>
        <dsp:cNvSpPr/>
      </dsp:nvSpPr>
      <dsp:spPr>
        <a:xfrm>
          <a:off x="0" y="2756764"/>
          <a:ext cx="3788229" cy="2272937"/>
        </a:xfrm>
        <a:prstGeom prst="rect">
          <a:avLst/>
        </a:prstGeom>
        <a:blipFill rotWithShape="0">
          <a:blip xmlns:r="http://schemas.openxmlformats.org/officeDocument/2006/relationships" r:embed="rId1">
            <a:duotone>
              <a:schemeClr val="accent3">
                <a:hueOff val="-2136584"/>
                <a:satOff val="-100000"/>
                <a:lumOff val="3138"/>
                <a:alphaOff val="0"/>
                <a:tint val="70000"/>
                <a:shade val="63000"/>
              </a:schemeClr>
              <a:schemeClr val="accent3">
                <a:hueOff val="-2136584"/>
                <a:satOff val="-100000"/>
                <a:lumOff val="3138"/>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smtClean="0"/>
            <a:t>Angular focusing</a:t>
          </a:r>
          <a:endParaRPr lang="en-US" sz="2700" kern="1200" dirty="0"/>
        </a:p>
        <a:p>
          <a:pPr marL="228600" lvl="1" indent="-228600" algn="l" defTabSz="933450">
            <a:lnSpc>
              <a:spcPct val="90000"/>
            </a:lnSpc>
            <a:spcBef>
              <a:spcPct val="0"/>
            </a:spcBef>
            <a:spcAft>
              <a:spcPct val="15000"/>
            </a:spcAft>
            <a:buChar char="••"/>
          </a:pPr>
          <a:r>
            <a:rPr lang="en-US" sz="2100" kern="1200" dirty="0" smtClean="0"/>
            <a:t>Parallel-to-point focusing</a:t>
          </a:r>
          <a:endParaRPr lang="en-US" sz="2100" kern="1200" dirty="0"/>
        </a:p>
        <a:p>
          <a:pPr marL="228600" lvl="1" indent="-228600" algn="l" defTabSz="933450">
            <a:lnSpc>
              <a:spcPct val="90000"/>
            </a:lnSpc>
            <a:spcBef>
              <a:spcPct val="0"/>
            </a:spcBef>
            <a:spcAft>
              <a:spcPct val="15000"/>
            </a:spcAft>
            <a:buChar char="••"/>
          </a:pPr>
          <a:r>
            <a:rPr lang="en-US" sz="2100" kern="1200" dirty="0" smtClean="0"/>
            <a:t>Mapping of angles to position</a:t>
          </a:r>
          <a:endParaRPr lang="en-US" sz="2100" kern="1200" dirty="0"/>
        </a:p>
      </dsp:txBody>
      <dsp:txXfrm>
        <a:off x="0" y="2756764"/>
        <a:ext cx="3788229" cy="22729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107E9-60DD-489C-BA11-7496F76AE352}">
      <dsp:nvSpPr>
        <dsp:cNvPr id="0" name=""/>
        <dsp:cNvSpPr/>
      </dsp:nvSpPr>
      <dsp:spPr>
        <a:xfrm>
          <a:off x="0" y="283906"/>
          <a:ext cx="5500848" cy="1927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26927" tIns="374904" rIns="4269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200 MeV maximum momentum</a:t>
          </a:r>
          <a:endParaRPr lang="en-US" sz="1800" kern="1200" dirty="0"/>
        </a:p>
        <a:p>
          <a:pPr marL="171450" lvl="1" indent="-171450" algn="l" defTabSz="800100">
            <a:lnSpc>
              <a:spcPct val="90000"/>
            </a:lnSpc>
            <a:spcBef>
              <a:spcPct val="0"/>
            </a:spcBef>
            <a:spcAft>
              <a:spcPct val="15000"/>
            </a:spcAft>
            <a:buChar char="••"/>
          </a:pPr>
          <a:r>
            <a:rPr lang="en-US" sz="1800" kern="1200" dirty="0" smtClean="0"/>
            <a:t>90 MeV momentum acceptance @ 200 MeV</a:t>
          </a:r>
          <a:endParaRPr lang="en-US" sz="1800" kern="1200" dirty="0"/>
        </a:p>
        <a:p>
          <a:pPr marL="171450" lvl="1" indent="-171450" algn="l" defTabSz="800100">
            <a:lnSpc>
              <a:spcPct val="90000"/>
            </a:lnSpc>
            <a:spcBef>
              <a:spcPct val="0"/>
            </a:spcBef>
            <a:spcAft>
              <a:spcPct val="15000"/>
            </a:spcAft>
            <a:buChar char="••"/>
          </a:pPr>
          <a:r>
            <a:rPr lang="en-US" sz="1800" kern="1200" dirty="0" smtClean="0">
              <a:latin typeface="+mn-lt"/>
              <a:cs typeface="Times New Roman" panose="02020603050405020304" pitchFamily="18" charset="0"/>
            </a:rPr>
            <a:t>± 3.25° </a:t>
          </a:r>
          <a:r>
            <a:rPr lang="el-GR" sz="1800" kern="1200" dirty="0" smtClean="0">
              <a:latin typeface="+mn-lt"/>
              <a:cs typeface="Times New Roman" panose="02020603050405020304" pitchFamily="18" charset="0"/>
            </a:rPr>
            <a:t>θ</a:t>
          </a:r>
          <a:r>
            <a:rPr lang="en-US" sz="1800" kern="1200" dirty="0" smtClean="0">
              <a:latin typeface="+mn-lt"/>
              <a:cs typeface="Times New Roman" panose="02020603050405020304" pitchFamily="18" charset="0"/>
            </a:rPr>
            <a:t> and ± 3.75° </a:t>
          </a:r>
          <a:r>
            <a:rPr lang="el-GR" sz="1800" kern="1200" dirty="0" smtClean="0">
              <a:latin typeface="+mn-lt"/>
              <a:cs typeface="Times New Roman" panose="02020603050405020304" pitchFamily="18" charset="0"/>
            </a:rPr>
            <a:t>φ</a:t>
          </a:r>
          <a:endParaRPr lang="en-US" sz="1800" kern="1200" dirty="0">
            <a:latin typeface="+mn-lt"/>
          </a:endParaRPr>
        </a:p>
        <a:p>
          <a:pPr marL="171450" lvl="1" indent="-171450" algn="l" defTabSz="800100">
            <a:lnSpc>
              <a:spcPct val="90000"/>
            </a:lnSpc>
            <a:spcBef>
              <a:spcPct val="0"/>
            </a:spcBef>
            <a:spcAft>
              <a:spcPct val="15000"/>
            </a:spcAft>
            <a:buChar char="••"/>
          </a:pPr>
          <a:r>
            <a:rPr lang="en-US" sz="1800" kern="1200" dirty="0" smtClean="0">
              <a:latin typeface="+mn-lt"/>
            </a:rPr>
            <a:t>22 cm vertex acceptance at 90</a:t>
          </a:r>
          <a:r>
            <a:rPr lang="en-US" sz="1800" kern="1200" dirty="0" smtClean="0">
              <a:latin typeface="+mn-lt"/>
              <a:cs typeface="Times New Roman" panose="02020603050405020304" pitchFamily="18" charset="0"/>
            </a:rPr>
            <a:t>°</a:t>
          </a:r>
          <a:endParaRPr lang="en-US" sz="1800" kern="1200" dirty="0">
            <a:latin typeface="+mn-lt"/>
          </a:endParaRPr>
        </a:p>
      </dsp:txBody>
      <dsp:txXfrm>
        <a:off x="0" y="283906"/>
        <a:ext cx="5500848" cy="1927800"/>
      </dsp:txXfrm>
    </dsp:sp>
    <dsp:sp modelId="{A6719629-AB0F-4254-8167-818D48CB3D36}">
      <dsp:nvSpPr>
        <dsp:cNvPr id="0" name=""/>
        <dsp:cNvSpPr/>
      </dsp:nvSpPr>
      <dsp:spPr>
        <a:xfrm>
          <a:off x="275042" y="18226"/>
          <a:ext cx="3850593" cy="531360"/>
        </a:xfrm>
        <a:prstGeom prst="roundRect">
          <a:avLst/>
        </a:prstGeom>
        <a:blipFill rotWithShape="0">
          <a:blip xmlns:r="http://schemas.openxmlformats.org/officeDocument/2006/relationships" r:embed="rId1">
            <a:duotone>
              <a:schemeClr val="accent5">
                <a:hueOff val="0"/>
                <a:satOff val="0"/>
                <a:lumOff val="0"/>
                <a:alphaOff val="0"/>
                <a:tint val="70000"/>
                <a:shade val="63000"/>
              </a:schemeClr>
              <a:schemeClr val="accent5">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5543" tIns="0" rIns="145543" bIns="0" numCol="1" spcCol="1270" anchor="ctr" anchorCtr="0">
          <a:noAutofit/>
        </a:bodyPr>
        <a:lstStyle/>
        <a:p>
          <a:pPr lvl="0" algn="l" defTabSz="800100">
            <a:lnSpc>
              <a:spcPct val="90000"/>
            </a:lnSpc>
            <a:spcBef>
              <a:spcPct val="0"/>
            </a:spcBef>
            <a:spcAft>
              <a:spcPct val="35000"/>
            </a:spcAft>
          </a:pPr>
          <a:r>
            <a:rPr lang="en-US" sz="1800" kern="1200" dirty="0" smtClean="0"/>
            <a:t>Acceptance</a:t>
          </a:r>
          <a:endParaRPr lang="en-US" sz="1800" kern="1200" dirty="0"/>
        </a:p>
      </dsp:txBody>
      <dsp:txXfrm>
        <a:off x="300981" y="44165"/>
        <a:ext cx="3798715" cy="479482"/>
      </dsp:txXfrm>
    </dsp:sp>
    <dsp:sp modelId="{FE5CAE97-9710-42A2-9927-B3EDE29031F7}">
      <dsp:nvSpPr>
        <dsp:cNvPr id="0" name=""/>
        <dsp:cNvSpPr/>
      </dsp:nvSpPr>
      <dsp:spPr>
        <a:xfrm>
          <a:off x="0" y="2574586"/>
          <a:ext cx="5500848" cy="1332450"/>
        </a:xfrm>
        <a:prstGeom prst="rect">
          <a:avLst/>
        </a:prstGeom>
        <a:solidFill>
          <a:schemeClr val="lt1">
            <a:alpha val="90000"/>
            <a:hueOff val="0"/>
            <a:satOff val="0"/>
            <a:lumOff val="0"/>
            <a:alphaOff val="0"/>
          </a:schemeClr>
        </a:solidFill>
        <a:ln w="6350" cap="flat" cmpd="sng" algn="ctr">
          <a:solidFill>
            <a:schemeClr val="accent5">
              <a:hueOff val="-941356"/>
              <a:satOff val="-12503"/>
              <a:lumOff val="1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26927" tIns="374904" rIns="4269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10</a:t>
          </a:r>
          <a:r>
            <a:rPr lang="en-US" sz="1800" kern="1200" baseline="30000" dirty="0" smtClean="0"/>
            <a:t>-4</a:t>
          </a:r>
          <a:r>
            <a:rPr lang="en-US" sz="1800" kern="1200" dirty="0" smtClean="0"/>
            <a:t> relative momentum resolution</a:t>
          </a:r>
          <a:endParaRPr lang="en-US" sz="1800" kern="1200" dirty="0"/>
        </a:p>
        <a:p>
          <a:pPr marL="171450" lvl="1" indent="-171450" algn="l" defTabSz="800100">
            <a:lnSpc>
              <a:spcPct val="90000"/>
            </a:lnSpc>
            <a:spcBef>
              <a:spcPct val="0"/>
            </a:spcBef>
            <a:spcAft>
              <a:spcPct val="15000"/>
            </a:spcAft>
            <a:buChar char="••"/>
          </a:pPr>
          <a:r>
            <a:rPr lang="en-US" sz="1800" kern="1200" dirty="0" smtClean="0"/>
            <a:t>Assuming 50 </a:t>
          </a:r>
          <a:r>
            <a:rPr lang="el-GR" sz="1800" kern="1200" dirty="0" smtClean="0">
              <a:latin typeface="Calibri" panose="020F0502020204030204" pitchFamily="34" charset="0"/>
            </a:rPr>
            <a:t>μ</a:t>
          </a:r>
          <a:r>
            <a:rPr lang="en-US" sz="1800" kern="1200" dirty="0" smtClean="0"/>
            <a:t>m resolution at the focal plane</a:t>
          </a:r>
          <a:endParaRPr lang="en-US" sz="1800" kern="1200" dirty="0"/>
        </a:p>
      </dsp:txBody>
      <dsp:txXfrm>
        <a:off x="0" y="2574586"/>
        <a:ext cx="5500848" cy="1332450"/>
      </dsp:txXfrm>
    </dsp:sp>
    <dsp:sp modelId="{97A87262-77DF-43EB-AF5E-3AF4BEA59E3E}">
      <dsp:nvSpPr>
        <dsp:cNvPr id="0" name=""/>
        <dsp:cNvSpPr/>
      </dsp:nvSpPr>
      <dsp:spPr>
        <a:xfrm>
          <a:off x="275042" y="2308906"/>
          <a:ext cx="3850593" cy="531360"/>
        </a:xfrm>
        <a:prstGeom prst="roundRect">
          <a:avLst/>
        </a:prstGeom>
        <a:blipFill rotWithShape="0">
          <a:blip xmlns:r="http://schemas.openxmlformats.org/officeDocument/2006/relationships" r:embed="rId1">
            <a:duotone>
              <a:schemeClr val="accent5">
                <a:hueOff val="-941356"/>
                <a:satOff val="-12503"/>
                <a:lumOff val="196"/>
                <a:alphaOff val="0"/>
                <a:tint val="70000"/>
                <a:shade val="63000"/>
              </a:schemeClr>
              <a:schemeClr val="accent5">
                <a:hueOff val="-941356"/>
                <a:satOff val="-12503"/>
                <a:lumOff val="196"/>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5543" tIns="0" rIns="145543" bIns="0" numCol="1" spcCol="1270" anchor="ctr" anchorCtr="0">
          <a:noAutofit/>
        </a:bodyPr>
        <a:lstStyle/>
        <a:p>
          <a:pPr lvl="0" algn="l" defTabSz="800100">
            <a:lnSpc>
              <a:spcPct val="90000"/>
            </a:lnSpc>
            <a:spcBef>
              <a:spcPct val="0"/>
            </a:spcBef>
            <a:spcAft>
              <a:spcPct val="35000"/>
            </a:spcAft>
          </a:pPr>
          <a:r>
            <a:rPr lang="en-US" sz="1800" kern="1200" dirty="0" smtClean="0"/>
            <a:t>Momentum resolution</a:t>
          </a:r>
          <a:endParaRPr lang="en-US" sz="1800" kern="1200" dirty="0"/>
        </a:p>
      </dsp:txBody>
      <dsp:txXfrm>
        <a:off x="300981" y="2334845"/>
        <a:ext cx="3798715" cy="479482"/>
      </dsp:txXfrm>
    </dsp:sp>
    <dsp:sp modelId="{0A814562-AC9C-4EF0-98ED-574617A5236A}">
      <dsp:nvSpPr>
        <dsp:cNvPr id="0" name=""/>
        <dsp:cNvSpPr/>
      </dsp:nvSpPr>
      <dsp:spPr>
        <a:xfrm>
          <a:off x="0" y="4269917"/>
          <a:ext cx="5500848" cy="1077300"/>
        </a:xfrm>
        <a:prstGeom prst="rect">
          <a:avLst/>
        </a:prstGeom>
        <a:solidFill>
          <a:schemeClr val="lt1">
            <a:alpha val="90000"/>
            <a:hueOff val="0"/>
            <a:satOff val="0"/>
            <a:lumOff val="0"/>
            <a:alphaOff val="0"/>
          </a:schemeClr>
        </a:solidFill>
        <a:ln w="6350" cap="flat" cmpd="sng" algn="ctr">
          <a:solidFill>
            <a:schemeClr val="accent5">
              <a:hueOff val="-1882712"/>
              <a:satOff val="-25007"/>
              <a:lumOff val="39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26927" tIns="374904" rIns="426927" bIns="128016" numCol="1" spcCol="1270" anchor="t" anchorCtr="0">
          <a:noAutofit/>
        </a:bodyPr>
        <a:lstStyle/>
        <a:p>
          <a:pPr marL="171450" lvl="1" indent="-171450" algn="l" defTabSz="800100">
            <a:lnSpc>
              <a:spcPct val="90000"/>
            </a:lnSpc>
            <a:spcBef>
              <a:spcPct val="0"/>
            </a:spcBef>
            <a:spcAft>
              <a:spcPct val="15000"/>
            </a:spcAft>
            <a:buChar char="••"/>
          </a:pPr>
          <a14:m xmlns:a14="http://schemas.microsoft.com/office/drawing/2010/main">
            <m:oMath xmlns:m="http://schemas.openxmlformats.org/officeDocument/2006/math">
              <m:r>
                <a:rPr lang="en-US" sz="1800" i="1" kern="1200" smtClean="0">
                  <a:latin typeface="+mn-lt"/>
                  <a:ea typeface="Cambria Math" panose="02040503050406030204" pitchFamily="18" charset="0"/>
                </a:rPr>
                <m:t>∆</m:t>
              </m:r>
              <m:r>
                <a:rPr lang="en-US" sz="1800" i="1" kern="1200" smtClean="0">
                  <a:latin typeface="+mn-lt"/>
                  <a:ea typeface="Cambria Math" panose="02040503050406030204" pitchFamily="18" charset="0"/>
                </a:rPr>
                <m:t>𝜃</m:t>
              </m:r>
              <m:r>
                <a:rPr lang="en-US" sz="1800" b="0" i="1" kern="1200" smtClean="0">
                  <a:latin typeface="+mn-lt"/>
                  <a:ea typeface="Cambria Math" panose="02040503050406030204" pitchFamily="18" charset="0"/>
                </a:rPr>
                <m:t> ≅5 ∗</m:t>
              </m:r>
              <m:sSup>
                <m:sSupPr>
                  <m:ctrlPr>
                    <a:rPr lang="en-US" sz="1800" b="0" i="1" kern="1200" smtClean="0">
                      <a:latin typeface="+mn-lt"/>
                      <a:ea typeface="Cambria Math" panose="02040503050406030204" pitchFamily="18" charset="0"/>
                    </a:rPr>
                  </m:ctrlPr>
                </m:sSupPr>
                <m:e>
                  <m:r>
                    <a:rPr lang="en-US" sz="1800" b="0" i="1" kern="1200" smtClean="0">
                      <a:latin typeface="+mn-lt"/>
                      <a:ea typeface="Cambria Math" panose="02040503050406030204" pitchFamily="18" charset="0"/>
                    </a:rPr>
                    <m:t>10</m:t>
                  </m:r>
                </m:e>
                <m:sup>
                  <m:r>
                    <a:rPr lang="en-US" sz="1800" b="0" i="1" kern="1200" smtClean="0">
                      <a:latin typeface="+mn-lt"/>
                      <a:ea typeface="Cambria Math" panose="02040503050406030204" pitchFamily="18" charset="0"/>
                    </a:rPr>
                    <m:t>−2</m:t>
                  </m:r>
                </m:sup>
              </m:sSup>
              <m:r>
                <a:rPr lang="en-US" sz="1800" b="0" i="1" kern="1200" smtClean="0">
                  <a:latin typeface="+mn-lt"/>
                  <a:ea typeface="Cambria Math" panose="02040503050406030204" pitchFamily="18" charset="0"/>
                </a:rPr>
                <m:t>°</m:t>
              </m:r>
            </m:oMath>
          </a14:m>
          <a:endParaRPr lang="en-US" sz="1800" kern="1200" dirty="0">
            <a:latin typeface="+mn-lt"/>
          </a:endParaRPr>
        </a:p>
        <a:p>
          <a:pPr marL="171450" lvl="1" indent="-171450" algn="l" defTabSz="800100">
            <a:lnSpc>
              <a:spcPct val="90000"/>
            </a:lnSpc>
            <a:spcBef>
              <a:spcPct val="0"/>
            </a:spcBef>
            <a:spcAft>
              <a:spcPct val="15000"/>
            </a:spcAft>
            <a:buChar char="••"/>
          </a:pPr>
          <a14:m xmlns:a14="http://schemas.microsoft.com/office/drawing/2010/main">
            <m:oMath xmlns:m="http://schemas.openxmlformats.org/officeDocument/2006/math">
              <m:r>
                <a:rPr lang="en-US" sz="1800" i="1" kern="1200" smtClean="0">
                  <a:latin typeface="+mn-lt"/>
                  <a:ea typeface="Cambria Math" panose="02040503050406030204" pitchFamily="18" charset="0"/>
                </a:rPr>
                <m:t>∆</m:t>
              </m:r>
              <m:r>
                <a:rPr lang="en-US" sz="1800" i="1" kern="1200" smtClean="0">
                  <a:latin typeface="+mn-lt"/>
                  <a:ea typeface="Cambria Math" panose="02040503050406030204" pitchFamily="18" charset="0"/>
                </a:rPr>
                <m:t>𝜑</m:t>
              </m:r>
              <m:r>
                <a:rPr lang="en-US" sz="1800" b="0" i="1" kern="1200" smtClean="0">
                  <a:latin typeface="+mn-lt"/>
                  <a:ea typeface="Cambria Math" panose="02040503050406030204" pitchFamily="18" charset="0"/>
                </a:rPr>
                <m:t> ≅0.2 °</m:t>
              </m:r>
            </m:oMath>
          </a14:m>
          <a:endParaRPr lang="en-US" sz="1800" kern="1200" dirty="0">
            <a:latin typeface="+mn-lt"/>
          </a:endParaRPr>
        </a:p>
      </dsp:txBody>
      <dsp:txXfrm>
        <a:off x="0" y="4269917"/>
        <a:ext cx="5500848" cy="1077300"/>
      </dsp:txXfrm>
    </dsp:sp>
    <dsp:sp modelId="{F5C67647-CDCB-4592-8F66-2C4235A02AEF}">
      <dsp:nvSpPr>
        <dsp:cNvPr id="0" name=""/>
        <dsp:cNvSpPr/>
      </dsp:nvSpPr>
      <dsp:spPr>
        <a:xfrm>
          <a:off x="275042" y="4004237"/>
          <a:ext cx="3850593" cy="531360"/>
        </a:xfrm>
        <a:prstGeom prst="roundRect">
          <a:avLst/>
        </a:prstGeom>
        <a:blipFill rotWithShape="0">
          <a:blip xmlns:r="http://schemas.openxmlformats.org/officeDocument/2006/relationships" r:embed="rId1">
            <a:duotone>
              <a:schemeClr val="accent5">
                <a:hueOff val="-1882712"/>
                <a:satOff val="-25007"/>
                <a:lumOff val="393"/>
                <a:alphaOff val="0"/>
                <a:tint val="70000"/>
                <a:shade val="63000"/>
              </a:schemeClr>
              <a:schemeClr val="accent5">
                <a:hueOff val="-1882712"/>
                <a:satOff val="-25007"/>
                <a:lumOff val="393"/>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5543" tIns="0" rIns="145543" bIns="0" numCol="1" spcCol="1270" anchor="ctr" anchorCtr="0">
          <a:noAutofit/>
        </a:bodyPr>
        <a:lstStyle/>
        <a:p>
          <a:pPr lvl="0" algn="l" defTabSz="800100">
            <a:lnSpc>
              <a:spcPct val="90000"/>
            </a:lnSpc>
            <a:spcBef>
              <a:spcPct val="0"/>
            </a:spcBef>
            <a:spcAft>
              <a:spcPct val="35000"/>
            </a:spcAft>
          </a:pPr>
          <a:r>
            <a:rPr lang="en-US" sz="1800" kern="1200" dirty="0" smtClean="0"/>
            <a:t>Angular range</a:t>
          </a:r>
          <a:endParaRPr lang="en-US" sz="1800" kern="1200" dirty="0"/>
        </a:p>
      </dsp:txBody>
      <dsp:txXfrm>
        <a:off x="300981" y="4030176"/>
        <a:ext cx="3798715"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ED526-58C5-4E07-8BA8-1A3F3D6C4358}" type="datetimeFigureOut">
              <a:rPr lang="en-US" smtClean="0"/>
              <a:t>05-Apr-16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A41EA-0015-40D4-94C8-C535C92F17D6}" type="slidenum">
              <a:rPr lang="en-US" smtClean="0"/>
              <a:t>‹#›</a:t>
            </a:fld>
            <a:endParaRPr lang="en-US"/>
          </a:p>
        </p:txBody>
      </p:sp>
    </p:spTree>
    <p:extLst>
      <p:ext uri="{BB962C8B-B14F-4D97-AF65-F5344CB8AC3E}">
        <p14:creationId xmlns:p14="http://schemas.microsoft.com/office/powerpoint/2010/main" val="121802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Good afternoon everyone.</a:t>
            </a:r>
          </a:p>
          <a:p>
            <a:r>
              <a:rPr lang="en-US" dirty="0" smtClean="0"/>
              <a:t>My name is Stefano</a:t>
            </a:r>
            <a:r>
              <a:rPr lang="en-US" baseline="0" dirty="0" smtClean="0"/>
              <a:t> Caiazza and my goal here is to introduce you to the new project we are developing a bit downstream the </a:t>
            </a:r>
            <a:r>
              <a:rPr lang="en-US" baseline="0" dirty="0" err="1" smtClean="0"/>
              <a:t>Rhein</a:t>
            </a:r>
            <a:r>
              <a:rPr lang="en-US" baseline="0" dirty="0" smtClean="0"/>
              <a:t>, in Mainz. This project is called </a:t>
            </a:r>
            <a:r>
              <a:rPr lang="en-US" baseline="0" dirty="0" err="1" smtClean="0"/>
              <a:t>Magix</a:t>
            </a:r>
            <a:r>
              <a:rPr lang="en-US" baseline="0" dirty="0" smtClean="0"/>
              <a:t> and I hope by the end of this talk you will be able to see the </a:t>
            </a:r>
            <a:r>
              <a:rPr lang="en-US" baseline="0" dirty="0" err="1" smtClean="0"/>
              <a:t>Magix</a:t>
            </a:r>
            <a:r>
              <a:rPr lang="en-US" baseline="0" dirty="0" smtClean="0"/>
              <a:t> of what we will try to do</a:t>
            </a:r>
            <a:endParaRPr lang="en-US" dirty="0" smtClean="0"/>
          </a:p>
          <a:p>
            <a:endParaRPr lang="en-US" dirty="0" smtClean="0"/>
          </a:p>
          <a:p>
            <a:r>
              <a:rPr lang="en-US" dirty="0" smtClean="0"/>
              <a:t>My goal here today is to introduce</a:t>
            </a:r>
            <a:r>
              <a:rPr lang="en-US" baseline="0" dirty="0" smtClean="0"/>
              <a:t> you to a couple of new projects we are developing in Mainz, namely the MESA accelerator and one of the experiment that are going to be built on top of that, which is Magix.</a:t>
            </a:r>
          </a:p>
          <a:p>
            <a:r>
              <a:rPr lang="en-US" baseline="0" dirty="0" smtClean="0"/>
              <a:t>I will start from the current tools we have at our disposal in Mainz and that is MAMI.</a:t>
            </a:r>
          </a:p>
          <a:p>
            <a:r>
              <a:rPr lang="en-US" baseline="0" dirty="0" smtClean="0"/>
              <a:t>In the hall formerly occupied by A4 we decided to build our knew little, precious jewel, that is MESA</a:t>
            </a:r>
          </a:p>
          <a:p>
            <a:r>
              <a:rPr lang="en-US" baseline="0" dirty="0" smtClean="0"/>
              <a:t>MESA is a recirculating accelerator which can work in two mode, recirculated beam and extracted beam and will have two experiments, P2 and Magix.</a:t>
            </a:r>
          </a:p>
          <a:p>
            <a:r>
              <a:rPr lang="en-US" baseline="0" dirty="0" smtClean="0"/>
              <a:t>P2 will be a dedicated experiment for the measurement of the electroweak mixing angle through the measurement of the parity violating asymmetry in the electron scattering.</a:t>
            </a:r>
          </a:p>
          <a:p>
            <a:r>
              <a:rPr lang="en-US" baseline="0" dirty="0" smtClean="0"/>
              <a:t>Magix will be a versatile system, inspired to the A1 setup. It is constituted of a twin arm spectrometer on an open gas internal target.</a:t>
            </a:r>
          </a:p>
          <a:p>
            <a:r>
              <a:rPr lang="en-US" baseline="0" dirty="0" smtClean="0"/>
              <a:t>In fact the gas target is one of the most peculiar features of the experiment. Because of the high current we cannot use any containment for the target gas. Moreover we cannot introduce too much material because we run on a recirculating beam. Ergo we developed this system with the open target and pump cascade to remove the gas before it goes in the beam pipe</a:t>
            </a:r>
          </a:p>
          <a:p>
            <a:r>
              <a:rPr lang="en-US" baseline="0" dirty="0" smtClean="0"/>
              <a:t>On the detector side we need to achieve a momentum resolution of the order of 10-4 and resolution on the elevation angle of 0.05 deg. To achieve this type of momentum resolution and keep the spectrometers compact we need a detector with a resolution of the order of 50 um and this can be only achieved with a gas detector with modern MPGD technology.</a:t>
            </a:r>
          </a:p>
          <a:p>
            <a:r>
              <a:rPr lang="en-US" baseline="0" dirty="0" smtClean="0"/>
              <a:t>We are currently evaluating two options.</a:t>
            </a:r>
          </a:p>
          <a:p>
            <a:r>
              <a:rPr lang="en-US" baseline="0" dirty="0" smtClean="0"/>
              <a:t>A safe </a:t>
            </a:r>
            <a:r>
              <a:rPr lang="en-US" baseline="0" dirty="0" err="1" smtClean="0"/>
              <a:t>hodoscope</a:t>
            </a:r>
            <a:r>
              <a:rPr lang="en-US" baseline="0" dirty="0" smtClean="0"/>
              <a:t> mode optimized for the extremely high rate expected and a short drift TPC.</a:t>
            </a:r>
          </a:p>
          <a:p>
            <a:r>
              <a:rPr lang="en-US" baseline="0" dirty="0" smtClean="0"/>
              <a:t>The first one is a proven technology which has the disadvantage of introduce a large quantity of material.</a:t>
            </a:r>
          </a:p>
          <a:p>
            <a:r>
              <a:rPr lang="en-US" baseline="0" dirty="0" smtClean="0"/>
              <a:t>The second can reduce the material at a minimum but we have to evaluate the occupancy</a:t>
            </a:r>
          </a:p>
          <a:p>
            <a:endParaRPr lang="en-US" baseline="0" dirty="0" smtClean="0"/>
          </a:p>
          <a:p>
            <a:r>
              <a:rPr lang="en-US" baseline="0" dirty="0" smtClean="0"/>
              <a:t>What type of signature we can expect in our experimental conditions?</a:t>
            </a:r>
          </a:p>
          <a:p>
            <a:r>
              <a:rPr lang="en-US" baseline="0" dirty="0" smtClean="0"/>
              <a:t>With the energy and the setup we are designing we expect to be able to work on this type of measurements…</a:t>
            </a:r>
          </a:p>
        </p:txBody>
      </p:sp>
      <p:sp>
        <p:nvSpPr>
          <p:cNvPr id="4" name="Slide Number Placeholder 3"/>
          <p:cNvSpPr>
            <a:spLocks noGrp="1"/>
          </p:cNvSpPr>
          <p:nvPr>
            <p:ph type="sldNum" sz="quarter" idx="10"/>
          </p:nvPr>
        </p:nvSpPr>
        <p:spPr/>
        <p:txBody>
          <a:bodyPr/>
          <a:lstStyle/>
          <a:p>
            <a:fld id="{84BA41EA-0015-40D4-94C8-C535C92F17D6}" type="slidenum">
              <a:rPr lang="en-US" smtClean="0"/>
              <a:t>1</a:t>
            </a:fld>
            <a:endParaRPr lang="en-US"/>
          </a:p>
        </p:txBody>
      </p:sp>
    </p:spTree>
    <p:extLst>
      <p:ext uri="{BB962C8B-B14F-4D97-AF65-F5344CB8AC3E}">
        <p14:creationId xmlns:p14="http://schemas.microsoft.com/office/powerpoint/2010/main" val="410129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basic concept of a spectrometer is to</a:t>
            </a:r>
            <a:r>
              <a:rPr lang="en-US" baseline="0" dirty="0" smtClean="0"/>
              <a:t> focus particle of different momenta at different positions on a focal plane.</a:t>
            </a:r>
          </a:p>
        </p:txBody>
      </p:sp>
      <p:sp>
        <p:nvSpPr>
          <p:cNvPr id="4" name="Slide Number Placeholder 3"/>
          <p:cNvSpPr>
            <a:spLocks noGrp="1"/>
          </p:cNvSpPr>
          <p:nvPr>
            <p:ph type="sldNum" sz="quarter" idx="10"/>
          </p:nvPr>
        </p:nvSpPr>
        <p:spPr/>
        <p:txBody>
          <a:bodyPr/>
          <a:lstStyle/>
          <a:p>
            <a:fld id="{FB1B92E2-7E31-4559-9952-1F3E963AF046}" type="slidenum">
              <a:rPr lang="en-US" smtClean="0"/>
              <a:t>12</a:t>
            </a:fld>
            <a:endParaRPr lang="en-US"/>
          </a:p>
        </p:txBody>
      </p:sp>
    </p:spTree>
    <p:extLst>
      <p:ext uri="{BB962C8B-B14F-4D97-AF65-F5344CB8AC3E}">
        <p14:creationId xmlns:p14="http://schemas.microsoft.com/office/powerpoint/2010/main" val="2254509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They are also comparatively simple,</a:t>
            </a:r>
            <a:r>
              <a:rPr lang="en-US" baseline="0" dirty="0" smtClean="0"/>
              <a:t> being made of only a quadrupole and a dipole. The system has been designed for a maximum momentum of 200 MeV and has a 90 MeV acceptance</a:t>
            </a:r>
          </a:p>
          <a:p>
            <a:r>
              <a:rPr lang="en-US" baseline="0" dirty="0" smtClean="0"/>
              <a:t>We performed a FEM simulation which showed that we can achieve a 10-4 momentum resolution assuming a detector with 50 um resolution at the focal plane</a:t>
            </a:r>
            <a:endParaRPr lang="en-US" dirty="0"/>
          </a:p>
        </p:txBody>
      </p:sp>
      <p:sp>
        <p:nvSpPr>
          <p:cNvPr id="4" name="Slide Number Placeholder 3"/>
          <p:cNvSpPr>
            <a:spLocks noGrp="1"/>
          </p:cNvSpPr>
          <p:nvPr>
            <p:ph type="sldNum" sz="quarter" idx="10"/>
          </p:nvPr>
        </p:nvSpPr>
        <p:spPr/>
        <p:txBody>
          <a:bodyPr/>
          <a:lstStyle/>
          <a:p>
            <a:fld id="{E3ABD117-51DF-4569-A78F-D6D90F8D3E4F}" type="slidenum">
              <a:rPr lang="en-US" smtClean="0"/>
              <a:t>13</a:t>
            </a:fld>
            <a:endParaRPr lang="en-US" dirty="0"/>
          </a:p>
        </p:txBody>
      </p:sp>
    </p:spTree>
    <p:extLst>
      <p:ext uri="{BB962C8B-B14F-4D97-AF65-F5344CB8AC3E}">
        <p14:creationId xmlns:p14="http://schemas.microsoft.com/office/powerpoint/2010/main" val="6298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Coupled to the gas target we have our detector system</a:t>
            </a:r>
          </a:p>
          <a:p>
            <a:endParaRPr lang="en-US" dirty="0" smtClean="0"/>
          </a:p>
          <a:p>
            <a:r>
              <a:rPr lang="en-US" dirty="0" smtClean="0"/>
              <a:t>Coupled to the gas target</a:t>
            </a:r>
            <a:r>
              <a:rPr lang="en-US" baseline="0" dirty="0" smtClean="0"/>
              <a:t> without any window, we have the detector system which will be made of a pair of compact high resolution magnetic spectrometers that we called TARDIS (and obviously they will be painted blue)</a:t>
            </a:r>
            <a:endParaRPr lang="en-US" dirty="0"/>
          </a:p>
        </p:txBody>
      </p:sp>
      <p:sp>
        <p:nvSpPr>
          <p:cNvPr id="4" name="Slide Number Placeholder 3"/>
          <p:cNvSpPr>
            <a:spLocks noGrp="1"/>
          </p:cNvSpPr>
          <p:nvPr>
            <p:ph type="sldNum" sz="quarter" idx="10"/>
          </p:nvPr>
        </p:nvSpPr>
        <p:spPr/>
        <p:txBody>
          <a:bodyPr/>
          <a:lstStyle/>
          <a:p>
            <a:fld id="{E3ABD117-51DF-4569-A78F-D6D90F8D3E4F}" type="slidenum">
              <a:rPr lang="en-US" smtClean="0"/>
              <a:t>14</a:t>
            </a:fld>
            <a:endParaRPr lang="en-US"/>
          </a:p>
        </p:txBody>
      </p:sp>
    </p:spTree>
    <p:extLst>
      <p:ext uri="{BB962C8B-B14F-4D97-AF65-F5344CB8AC3E}">
        <p14:creationId xmlns:p14="http://schemas.microsoft.com/office/powerpoint/2010/main" val="421258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A41EA-0015-40D4-94C8-C535C92F17D6}" type="slidenum">
              <a:rPr lang="en-US" smtClean="0"/>
              <a:t>17</a:t>
            </a:fld>
            <a:endParaRPr lang="en-US"/>
          </a:p>
        </p:txBody>
      </p:sp>
    </p:spTree>
    <p:extLst>
      <p:ext uri="{BB962C8B-B14F-4D97-AF65-F5344CB8AC3E}">
        <p14:creationId xmlns:p14="http://schemas.microsoft.com/office/powerpoint/2010/main" val="3668004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A41EA-0015-40D4-94C8-C535C92F17D6}" type="slidenum">
              <a:rPr lang="en-US" smtClean="0"/>
              <a:t>18</a:t>
            </a:fld>
            <a:endParaRPr lang="en-US"/>
          </a:p>
        </p:txBody>
      </p:sp>
    </p:spTree>
    <p:extLst>
      <p:ext uri="{BB962C8B-B14F-4D97-AF65-F5344CB8AC3E}">
        <p14:creationId xmlns:p14="http://schemas.microsoft.com/office/powerpoint/2010/main" val="3462150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A41EA-0015-40D4-94C8-C535C92F17D6}" type="slidenum">
              <a:rPr lang="en-US" smtClean="0"/>
              <a:t>22</a:t>
            </a:fld>
            <a:endParaRPr lang="en-US"/>
          </a:p>
        </p:txBody>
      </p:sp>
    </p:spTree>
    <p:extLst>
      <p:ext uri="{BB962C8B-B14F-4D97-AF65-F5344CB8AC3E}">
        <p14:creationId xmlns:p14="http://schemas.microsoft.com/office/powerpoint/2010/main" val="557856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target system is a multi stage evacuation system which will bring the vacuum quality to that typical</a:t>
            </a:r>
            <a:r>
              <a:rPr lang="en-US" baseline="0" dirty="0" smtClean="0"/>
              <a:t> of the beam pipe of (what is the density in the pipe).</a:t>
            </a:r>
          </a:p>
          <a:p>
            <a:r>
              <a:rPr lang="en-US" baseline="0" dirty="0" smtClean="0"/>
              <a:t>The inner target will be placed in a first expansion chamber connected to a set of powerful root pumps. The first chamber is then connected to 3 more pumping stages.</a:t>
            </a:r>
          </a:p>
          <a:p>
            <a:r>
              <a:rPr lang="en-US" dirty="0" smtClean="0"/>
              <a:t>In the inner part, the target will</a:t>
            </a:r>
            <a:r>
              <a:rPr lang="en-US" baseline="0" dirty="0" smtClean="0"/>
              <a:t> be made of a thin </a:t>
            </a:r>
            <a:r>
              <a:rPr lang="en-US" baseline="0" dirty="0" err="1" smtClean="0"/>
              <a:t>mylar</a:t>
            </a:r>
            <a:r>
              <a:rPr lang="en-US" baseline="0" dirty="0" smtClean="0"/>
              <a:t> foil with the inner part shaped as a pipe of (which diameter)</a:t>
            </a:r>
          </a:p>
          <a:p>
            <a:endParaRPr lang="en-US" baseline="0" dirty="0" smtClean="0"/>
          </a:p>
          <a:p>
            <a:r>
              <a:rPr lang="en-US" baseline="0" dirty="0" smtClean="0"/>
              <a:t>3D rendering from </a:t>
            </a:r>
            <a:r>
              <a:rPr lang="en-US" baseline="0" dirty="0" err="1" smtClean="0"/>
              <a:t>Comsol</a:t>
            </a:r>
            <a:r>
              <a:rPr lang="en-US" baseline="0" dirty="0" smtClean="0"/>
              <a:t>?</a:t>
            </a:r>
          </a:p>
          <a:p>
            <a:r>
              <a:rPr lang="en-US" baseline="0" dirty="0" smtClean="0"/>
              <a:t>Photo of the target mockup and 3d rendering of the target system</a:t>
            </a:r>
          </a:p>
          <a:p>
            <a:r>
              <a:rPr lang="en-US" baseline="0" dirty="0" smtClean="0"/>
              <a:t>Scheme of the pumping system with the number density in the pipe between the stages</a:t>
            </a:r>
            <a:endParaRPr lang="en-US" dirty="0"/>
          </a:p>
        </p:txBody>
      </p:sp>
      <p:sp>
        <p:nvSpPr>
          <p:cNvPr id="4" name="Slide Number Placeholder 3"/>
          <p:cNvSpPr>
            <a:spLocks noGrp="1"/>
          </p:cNvSpPr>
          <p:nvPr>
            <p:ph type="sldNum" sz="quarter" idx="10"/>
          </p:nvPr>
        </p:nvSpPr>
        <p:spPr/>
        <p:txBody>
          <a:bodyPr/>
          <a:lstStyle/>
          <a:p>
            <a:fld id="{E3ABD117-51DF-4569-A78F-D6D90F8D3E4F}" type="slidenum">
              <a:rPr lang="en-US" smtClean="0"/>
              <a:t>29</a:t>
            </a:fld>
            <a:endParaRPr lang="en-US"/>
          </a:p>
        </p:txBody>
      </p:sp>
    </p:spTree>
    <p:extLst>
      <p:ext uri="{BB962C8B-B14F-4D97-AF65-F5344CB8AC3E}">
        <p14:creationId xmlns:p14="http://schemas.microsoft.com/office/powerpoint/2010/main" val="1923046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target system is a multi stage evacuation system which will bring the vacuum quality to that typical</a:t>
            </a:r>
            <a:r>
              <a:rPr lang="en-US" baseline="0" dirty="0" smtClean="0"/>
              <a:t> of the beam pipe of (what is the density in the pipe).</a:t>
            </a:r>
          </a:p>
          <a:p>
            <a:r>
              <a:rPr lang="en-US" baseline="0" dirty="0" smtClean="0"/>
              <a:t>The inner target will be placed in a first expansion chamber connected to a set of powerful root pumps. The first chamber is then connected to 3 more pumping stages.</a:t>
            </a:r>
          </a:p>
          <a:p>
            <a:r>
              <a:rPr lang="en-US" dirty="0" smtClean="0"/>
              <a:t>In the inner part, the target will</a:t>
            </a:r>
            <a:r>
              <a:rPr lang="en-US" baseline="0" dirty="0" smtClean="0"/>
              <a:t> be made of a thin </a:t>
            </a:r>
            <a:r>
              <a:rPr lang="en-US" baseline="0" dirty="0" err="1" smtClean="0"/>
              <a:t>mylar</a:t>
            </a:r>
            <a:r>
              <a:rPr lang="en-US" baseline="0" dirty="0" smtClean="0"/>
              <a:t> foil with the inner part shaped as a pipe of (which diameter)</a:t>
            </a:r>
          </a:p>
          <a:p>
            <a:endParaRPr lang="en-US" baseline="0" dirty="0" smtClean="0"/>
          </a:p>
          <a:p>
            <a:r>
              <a:rPr lang="en-US" baseline="0" dirty="0" smtClean="0"/>
              <a:t>3D rendering from </a:t>
            </a:r>
            <a:r>
              <a:rPr lang="en-US" baseline="0" dirty="0" err="1" smtClean="0"/>
              <a:t>Comsol</a:t>
            </a:r>
            <a:r>
              <a:rPr lang="en-US" baseline="0" dirty="0" smtClean="0"/>
              <a:t>?</a:t>
            </a:r>
          </a:p>
          <a:p>
            <a:r>
              <a:rPr lang="en-US" baseline="0" dirty="0" smtClean="0"/>
              <a:t>Photo of the target mockup and 3d rendering of the target system</a:t>
            </a:r>
          </a:p>
          <a:p>
            <a:r>
              <a:rPr lang="en-US" baseline="0" dirty="0" smtClean="0"/>
              <a:t>Scheme of the pumping system with the number density in the pipe between the stages</a:t>
            </a:r>
            <a:endParaRPr lang="en-US" dirty="0"/>
          </a:p>
        </p:txBody>
      </p:sp>
      <p:sp>
        <p:nvSpPr>
          <p:cNvPr id="4" name="Slide Number Placeholder 3"/>
          <p:cNvSpPr>
            <a:spLocks noGrp="1"/>
          </p:cNvSpPr>
          <p:nvPr>
            <p:ph type="sldNum" sz="quarter" idx="10"/>
          </p:nvPr>
        </p:nvSpPr>
        <p:spPr/>
        <p:txBody>
          <a:bodyPr/>
          <a:lstStyle/>
          <a:p>
            <a:fld id="{E3ABD117-51DF-4569-A78F-D6D90F8D3E4F}" type="slidenum">
              <a:rPr lang="en-US" smtClean="0"/>
              <a:t>30</a:t>
            </a:fld>
            <a:endParaRPr lang="en-US"/>
          </a:p>
        </p:txBody>
      </p:sp>
    </p:spTree>
    <p:extLst>
      <p:ext uri="{BB962C8B-B14F-4D97-AF65-F5344CB8AC3E}">
        <p14:creationId xmlns:p14="http://schemas.microsoft.com/office/powerpoint/2010/main" val="2810805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Our</a:t>
            </a:r>
            <a:r>
              <a:rPr lang="en-US" baseline="0" dirty="0" smtClean="0"/>
              <a:t> setup </a:t>
            </a:r>
            <a:endParaRPr lang="en-US" dirty="0"/>
          </a:p>
        </p:txBody>
      </p:sp>
      <p:sp>
        <p:nvSpPr>
          <p:cNvPr id="4" name="Slide Number Placeholder 3"/>
          <p:cNvSpPr>
            <a:spLocks noGrp="1"/>
          </p:cNvSpPr>
          <p:nvPr>
            <p:ph type="sldNum" sz="quarter" idx="10"/>
          </p:nvPr>
        </p:nvSpPr>
        <p:spPr/>
        <p:txBody>
          <a:bodyPr/>
          <a:lstStyle/>
          <a:p>
            <a:fld id="{84BA41EA-0015-40D4-94C8-C535C92F17D6}" type="slidenum">
              <a:rPr lang="en-US" smtClean="0"/>
              <a:t>31</a:t>
            </a:fld>
            <a:endParaRPr lang="en-US"/>
          </a:p>
        </p:txBody>
      </p:sp>
    </p:spTree>
    <p:extLst>
      <p:ext uri="{BB962C8B-B14F-4D97-AF65-F5344CB8AC3E}">
        <p14:creationId xmlns:p14="http://schemas.microsoft.com/office/powerpoint/2010/main" val="1529431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 me start from the foundation of our work, that is MAMI.</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it happens in Mainz we have a long and out-standing expertize in running cutting edge experiments for nuclear and hadron physics. The current workhorse of our university is MAMI, a multi-stage </a:t>
            </a:r>
            <a:r>
              <a:rPr lang="en-US" baseline="0" dirty="0" err="1" smtClean="0"/>
              <a:t>microton</a:t>
            </a:r>
            <a:r>
              <a:rPr lang="en-US" baseline="0" dirty="0" smtClean="0"/>
              <a:t> capable of delivering an electron beam of 0.1 mA at energies up to 1.5 GeV. This device performed admirably and if you connect to our institute website you will find a list of the many accomplishment and publications of the experiments running with the beams provided by that machine.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if you look carefully you will find out that for many of those experiments the limitations didn’t come from the available beam energy but rather from the statistics like in the case of searches for rare events like an </a:t>
            </a:r>
            <a:r>
              <a:rPr lang="en-US" baseline="0" dirty="0" err="1" smtClean="0"/>
              <a:t>hypotethical</a:t>
            </a:r>
            <a:r>
              <a:rPr lang="en-US" baseline="0" dirty="0" smtClean="0"/>
              <a:t> dark photon or that sometimes it is the minimum energy that limits the accuracy as when one tries to measure form factors at extremely low Q2 as for the extraction of the proton radius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Nonetheless I will start from the workhorse of our establishment, which is MAMI</a:t>
            </a:r>
          </a:p>
          <a:p>
            <a:r>
              <a:rPr lang="en-US" dirty="0" smtClean="0"/>
              <a:t>Probably most of you know</a:t>
            </a:r>
            <a:r>
              <a:rPr lang="en-US" baseline="0" dirty="0" smtClean="0"/>
              <a:t> much better than me all the accomplishment of MAMI. Here you can see the layout of the current system with the main experimental hall. Because any further extension of the MAMI accelerator chain would be excessively expensive we decided to develop our tools in another direction.</a:t>
            </a:r>
          </a:p>
        </p:txBody>
      </p:sp>
      <p:sp>
        <p:nvSpPr>
          <p:cNvPr id="4" name="Slide Number Placeholder 3"/>
          <p:cNvSpPr>
            <a:spLocks noGrp="1"/>
          </p:cNvSpPr>
          <p:nvPr>
            <p:ph type="sldNum" sz="quarter" idx="10"/>
          </p:nvPr>
        </p:nvSpPr>
        <p:spPr/>
        <p:txBody>
          <a:bodyPr/>
          <a:lstStyle/>
          <a:p>
            <a:fld id="{FB1B92E2-7E31-4559-9952-1F3E963AF046}" type="slidenum">
              <a:rPr lang="en-US" smtClean="0"/>
              <a:t>32</a:t>
            </a:fld>
            <a:endParaRPr lang="en-US"/>
          </a:p>
        </p:txBody>
      </p:sp>
    </p:spTree>
    <p:extLst>
      <p:ext uri="{BB962C8B-B14F-4D97-AF65-F5344CB8AC3E}">
        <p14:creationId xmlns:p14="http://schemas.microsoft.com/office/powerpoint/2010/main" val="779986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What</a:t>
            </a:r>
            <a:r>
              <a:rPr lang="en-US" baseline="0" dirty="0" smtClean="0"/>
              <a:t> we can do in the available space is a multi orbital </a:t>
            </a:r>
            <a:r>
              <a:rPr lang="en-US" baseline="0" dirty="0" err="1" smtClean="0"/>
              <a:t>recirculator</a:t>
            </a:r>
            <a:r>
              <a:rPr lang="en-US" baseline="0" dirty="0" smtClean="0"/>
              <a:t>.</a:t>
            </a:r>
          </a:p>
          <a:p>
            <a:r>
              <a:rPr lang="en-US" baseline="0" dirty="0" smtClean="0"/>
              <a:t>This little toy works as follow:</a:t>
            </a:r>
          </a:p>
          <a:p>
            <a:r>
              <a:rPr lang="en-US" baseline="0" dirty="0" smtClean="0"/>
              <a:t>We pre-accelerate the electrons to relativistic energies with a normal conductive </a:t>
            </a:r>
            <a:r>
              <a:rPr lang="en-US" baseline="0" dirty="0" err="1" smtClean="0"/>
              <a:t>linac</a:t>
            </a:r>
            <a:r>
              <a:rPr lang="en-US" baseline="0" dirty="0" smtClean="0"/>
              <a:t> up to 5 MeV.</a:t>
            </a:r>
          </a:p>
          <a:p>
            <a:r>
              <a:rPr lang="en-US" baseline="0" dirty="0" smtClean="0"/>
              <a:t>After the initial acceleration the electron bunches are enter two recirculation loops. Because particles of different momenta will be sharing the same RF bucket in the straights, we need a different arc for each momenta. This arcs are stacked vertically and the number of levels is mainly determined by the available space in the experimental hall. But this configuration also allows for a 100% duty factor for the accelerator</a:t>
            </a:r>
            <a:endParaRPr lang="en-US" dirty="0"/>
          </a:p>
        </p:txBody>
      </p:sp>
      <p:sp>
        <p:nvSpPr>
          <p:cNvPr id="4" name="Slide Number Placeholder 3"/>
          <p:cNvSpPr>
            <a:spLocks noGrp="1"/>
          </p:cNvSpPr>
          <p:nvPr>
            <p:ph type="sldNum" sz="quarter" idx="10"/>
          </p:nvPr>
        </p:nvSpPr>
        <p:spPr/>
        <p:txBody>
          <a:bodyPr/>
          <a:lstStyle/>
          <a:p>
            <a:fld id="{FB1B92E2-7E31-4559-9952-1F3E963AF046}" type="slidenum">
              <a:rPr lang="en-US" smtClean="0"/>
              <a:t>2</a:t>
            </a:fld>
            <a:endParaRPr lang="en-US"/>
          </a:p>
        </p:txBody>
      </p:sp>
    </p:spTree>
    <p:extLst>
      <p:ext uri="{BB962C8B-B14F-4D97-AF65-F5344CB8AC3E}">
        <p14:creationId xmlns:p14="http://schemas.microsoft.com/office/powerpoint/2010/main" val="4015298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This new project is called MESA and will be hosted in the space formerly used by the A4 experiment that was concluded. The possibility to use an existing build reduces the costs in a relevant matter but forces the accelerator to the adapt to existing space. Moreover, because MAMI will remain operation as the workhorse of our institute for the foreseeable future, our new project should not hinder the operation of MAMI</a:t>
            </a:r>
          </a:p>
          <a:p>
            <a:endParaRPr lang="en-US" baseline="0" dirty="0" smtClean="0"/>
          </a:p>
          <a:p>
            <a:r>
              <a:rPr lang="en-US" baseline="0" dirty="0" smtClean="0"/>
              <a:t>MAMI will continue to be used in the foreseeable future so any additional installation should not disturb the routine operation of MAMI.</a:t>
            </a:r>
          </a:p>
        </p:txBody>
      </p:sp>
      <p:sp>
        <p:nvSpPr>
          <p:cNvPr id="4" name="Slide Number Placeholder 3"/>
          <p:cNvSpPr>
            <a:spLocks noGrp="1"/>
          </p:cNvSpPr>
          <p:nvPr>
            <p:ph type="sldNum" sz="quarter" idx="10"/>
          </p:nvPr>
        </p:nvSpPr>
        <p:spPr/>
        <p:txBody>
          <a:bodyPr/>
          <a:lstStyle/>
          <a:p>
            <a:fld id="{FB1B92E2-7E31-4559-9952-1F3E963AF046}" type="slidenum">
              <a:rPr lang="en-US" smtClean="0"/>
              <a:t>33</a:t>
            </a:fld>
            <a:endParaRPr lang="en-US"/>
          </a:p>
        </p:txBody>
      </p:sp>
    </p:spTree>
    <p:extLst>
      <p:ext uri="{BB962C8B-B14F-4D97-AF65-F5344CB8AC3E}">
        <p14:creationId xmlns:p14="http://schemas.microsoft.com/office/powerpoint/2010/main" val="2659214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Let me focus one more moment on this last technique which is more relevant for what follows.</a:t>
            </a:r>
          </a:p>
          <a:p>
            <a:r>
              <a:rPr lang="en-US" dirty="0" smtClean="0"/>
              <a:t>This type of technique can cover the phase space which would allow the dark photon</a:t>
            </a:r>
            <a:r>
              <a:rPr lang="en-US" baseline="0" dirty="0" smtClean="0"/>
              <a:t> to </a:t>
            </a:r>
            <a:r>
              <a:rPr lang="en-US" dirty="0" smtClean="0"/>
              <a:t> explain the g-2 discrepancy.</a:t>
            </a:r>
          </a:p>
          <a:p>
            <a:r>
              <a:rPr lang="en-US" dirty="0" smtClean="0"/>
              <a:t>For</a:t>
            </a:r>
            <a:r>
              <a:rPr lang="en-US" baseline="0" dirty="0" smtClean="0"/>
              <a:t> this experiments one scatters an electron beam on a fixed target and measure the invariant mass of the </a:t>
            </a:r>
            <a:r>
              <a:rPr lang="en-US" baseline="0" dirty="0" err="1" smtClean="0"/>
              <a:t>e+e</a:t>
            </a:r>
            <a:r>
              <a:rPr lang="en-US" baseline="0" dirty="0" smtClean="0"/>
              <a:t>- produced in the typical trident process.</a:t>
            </a:r>
          </a:p>
          <a:p>
            <a:r>
              <a:rPr lang="en-US" baseline="0" dirty="0" smtClean="0"/>
              <a:t>In case of a dark photon the invariant mass will present a sharp peak superimposed to the typical SM spectrum.</a:t>
            </a:r>
          </a:p>
          <a:p>
            <a:r>
              <a:rPr lang="en-US" baseline="0" dirty="0" smtClean="0"/>
              <a:t>For such a measurement we need high luminosity, high momentum resolution and high detection efficiency of low momentum electrons</a:t>
            </a:r>
            <a:endParaRPr lang="en-US" dirty="0"/>
          </a:p>
        </p:txBody>
      </p:sp>
      <p:sp>
        <p:nvSpPr>
          <p:cNvPr id="4" name="Slide Number Placeholder 3"/>
          <p:cNvSpPr>
            <a:spLocks noGrp="1"/>
          </p:cNvSpPr>
          <p:nvPr>
            <p:ph type="sldNum" sz="quarter" idx="10"/>
          </p:nvPr>
        </p:nvSpPr>
        <p:spPr/>
        <p:txBody>
          <a:bodyPr/>
          <a:lstStyle/>
          <a:p>
            <a:fld id="{FB1B92E2-7E31-4559-9952-1F3E963AF046}" type="slidenum">
              <a:rPr lang="en-US" smtClean="0"/>
              <a:t>34</a:t>
            </a:fld>
            <a:endParaRPr lang="en-US"/>
          </a:p>
        </p:txBody>
      </p:sp>
    </p:spTree>
    <p:extLst>
      <p:ext uri="{BB962C8B-B14F-4D97-AF65-F5344CB8AC3E}">
        <p14:creationId xmlns:p14="http://schemas.microsoft.com/office/powerpoint/2010/main" val="1535235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Gas simulation, allows</a:t>
            </a:r>
            <a:r>
              <a:rPr lang="en-US" baseline="0" dirty="0" smtClean="0"/>
              <a:t> a luminosity of about 10^35</a:t>
            </a:r>
            <a:endParaRPr lang="en-US" dirty="0"/>
          </a:p>
        </p:txBody>
      </p:sp>
      <p:sp>
        <p:nvSpPr>
          <p:cNvPr id="4" name="Slide Number Placeholder 3"/>
          <p:cNvSpPr>
            <a:spLocks noGrp="1"/>
          </p:cNvSpPr>
          <p:nvPr>
            <p:ph type="sldNum" sz="quarter" idx="10"/>
          </p:nvPr>
        </p:nvSpPr>
        <p:spPr/>
        <p:txBody>
          <a:bodyPr/>
          <a:lstStyle/>
          <a:p>
            <a:fld id="{FB1B92E2-7E31-4559-9952-1F3E963AF046}" type="slidenum">
              <a:rPr lang="en-US" smtClean="0"/>
              <a:t>35</a:t>
            </a:fld>
            <a:endParaRPr lang="en-US"/>
          </a:p>
        </p:txBody>
      </p:sp>
    </p:spTree>
    <p:extLst>
      <p:ext uri="{BB962C8B-B14F-4D97-AF65-F5344CB8AC3E}">
        <p14:creationId xmlns:p14="http://schemas.microsoft.com/office/powerpoint/2010/main" val="2600194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target system is a multi stage evacuation system which will bring the vacuum quality to that typical</a:t>
            </a:r>
            <a:r>
              <a:rPr lang="en-US" baseline="0" dirty="0" smtClean="0"/>
              <a:t> of the beam pipe of (what is the density in the pipe).</a:t>
            </a:r>
          </a:p>
          <a:p>
            <a:r>
              <a:rPr lang="en-US" baseline="0" dirty="0" smtClean="0"/>
              <a:t>The inner target will be placed in a first expansion chamber connected to a set of powerful root pumps. The first chamber is then connected to 3 more pumping stages.</a:t>
            </a:r>
          </a:p>
          <a:p>
            <a:r>
              <a:rPr lang="en-US" dirty="0" smtClean="0"/>
              <a:t>In the inner part, the target will</a:t>
            </a:r>
            <a:r>
              <a:rPr lang="en-US" baseline="0" dirty="0" smtClean="0"/>
              <a:t> be made of a thin </a:t>
            </a:r>
            <a:r>
              <a:rPr lang="en-US" baseline="0" dirty="0" err="1" smtClean="0"/>
              <a:t>mylar</a:t>
            </a:r>
            <a:r>
              <a:rPr lang="en-US" baseline="0" dirty="0" smtClean="0"/>
              <a:t> foil with the inner part shaped as a pipe of (which diameter)</a:t>
            </a:r>
          </a:p>
          <a:p>
            <a:endParaRPr lang="en-US" baseline="0" dirty="0" smtClean="0"/>
          </a:p>
          <a:p>
            <a:r>
              <a:rPr lang="en-US" baseline="0" dirty="0" smtClean="0"/>
              <a:t>3D rendering from </a:t>
            </a:r>
            <a:r>
              <a:rPr lang="en-US" baseline="0" dirty="0" err="1" smtClean="0"/>
              <a:t>Comsol</a:t>
            </a:r>
            <a:r>
              <a:rPr lang="en-US" baseline="0" dirty="0" smtClean="0"/>
              <a:t>?</a:t>
            </a:r>
          </a:p>
          <a:p>
            <a:r>
              <a:rPr lang="en-US" baseline="0" dirty="0" smtClean="0"/>
              <a:t>Photo of the target mockup and 3d rendering of the target system</a:t>
            </a:r>
          </a:p>
          <a:p>
            <a:r>
              <a:rPr lang="en-US" baseline="0" dirty="0" smtClean="0"/>
              <a:t>Scheme of the pumping system with the number density in the pipe between the stages</a:t>
            </a:r>
            <a:endParaRPr lang="en-US" dirty="0"/>
          </a:p>
        </p:txBody>
      </p:sp>
      <p:sp>
        <p:nvSpPr>
          <p:cNvPr id="4" name="Slide Number Placeholder 3"/>
          <p:cNvSpPr>
            <a:spLocks noGrp="1"/>
          </p:cNvSpPr>
          <p:nvPr>
            <p:ph type="sldNum" sz="quarter" idx="10"/>
          </p:nvPr>
        </p:nvSpPr>
        <p:spPr/>
        <p:txBody>
          <a:bodyPr/>
          <a:lstStyle/>
          <a:p>
            <a:fld id="{E3ABD117-51DF-4569-A78F-D6D90F8D3E4F}" type="slidenum">
              <a:rPr lang="en-US" smtClean="0"/>
              <a:t>36</a:t>
            </a:fld>
            <a:endParaRPr lang="en-US"/>
          </a:p>
        </p:txBody>
      </p:sp>
    </p:spTree>
    <p:extLst>
      <p:ext uri="{BB962C8B-B14F-4D97-AF65-F5344CB8AC3E}">
        <p14:creationId xmlns:p14="http://schemas.microsoft.com/office/powerpoint/2010/main" val="3056120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 say compact because, compared to the MAMI spectrometers</a:t>
            </a:r>
            <a:r>
              <a:rPr lang="en-US" baseline="0" dirty="0" smtClean="0"/>
              <a:t>, ours will only be about 3 meters in size which makes them comparatively small.</a:t>
            </a:r>
            <a:endParaRPr lang="en-US" dirty="0" smtClean="0"/>
          </a:p>
          <a:p>
            <a:endParaRPr lang="en-US" dirty="0" smtClean="0"/>
          </a:p>
          <a:p>
            <a:r>
              <a:rPr lang="en-US" dirty="0" smtClean="0"/>
              <a:t>I need the rendering of the spectrometer with the detailed size</a:t>
            </a:r>
            <a:endParaRPr lang="en-US" dirty="0"/>
          </a:p>
        </p:txBody>
      </p:sp>
      <p:sp>
        <p:nvSpPr>
          <p:cNvPr id="4" name="Slide Number Placeholder 3"/>
          <p:cNvSpPr>
            <a:spLocks noGrp="1"/>
          </p:cNvSpPr>
          <p:nvPr>
            <p:ph type="sldNum" sz="quarter" idx="10"/>
          </p:nvPr>
        </p:nvSpPr>
        <p:spPr/>
        <p:txBody>
          <a:bodyPr/>
          <a:lstStyle/>
          <a:p>
            <a:fld id="{E3ABD117-51DF-4569-A78F-D6D90F8D3E4F}" type="slidenum">
              <a:rPr lang="en-US" smtClean="0"/>
              <a:t>37</a:t>
            </a:fld>
            <a:endParaRPr lang="en-US" dirty="0"/>
          </a:p>
        </p:txBody>
      </p:sp>
    </p:spTree>
    <p:extLst>
      <p:ext uri="{BB962C8B-B14F-4D97-AF65-F5344CB8AC3E}">
        <p14:creationId xmlns:p14="http://schemas.microsoft.com/office/powerpoint/2010/main" val="2875172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previous projections</a:t>
            </a:r>
            <a:r>
              <a:rPr lang="en-US" baseline="0" dirty="0" smtClean="0"/>
              <a:t> and limits always assume the dark photon having a branch ratio of 1 with electrons and the g-2 welcome band also assumes that the dark photon is the only additional particle that can interact with the </a:t>
            </a:r>
            <a:r>
              <a:rPr lang="en-US" baseline="0" dirty="0" err="1" smtClean="0"/>
              <a:t>muons</a:t>
            </a:r>
            <a:r>
              <a:rPr lang="en-US" baseline="0" dirty="0" smtClean="0"/>
              <a:t> in those radiative corrections. This means that closing the welcome band is not anyway an exclusion of the dark photon, just a constraint on its effect on the SM radiative corrections. A new thing we are starting to explore is the possibility to work out constraints on the potential decay of the dark photon in additional invisible particle, i.e. Dark Matter.</a:t>
            </a:r>
          </a:p>
          <a:p>
            <a:r>
              <a:rPr lang="en-US" baseline="0" dirty="0" smtClean="0"/>
              <a:t>Considering the momentum resolution of our spectrometers, this could be done if we can detect the recoil nucleon</a:t>
            </a:r>
          </a:p>
        </p:txBody>
      </p:sp>
      <p:sp>
        <p:nvSpPr>
          <p:cNvPr id="4" name="Slide Number Placeholder 3"/>
          <p:cNvSpPr>
            <a:spLocks noGrp="1"/>
          </p:cNvSpPr>
          <p:nvPr>
            <p:ph type="sldNum" sz="quarter" idx="10"/>
          </p:nvPr>
        </p:nvSpPr>
        <p:spPr/>
        <p:txBody>
          <a:bodyPr/>
          <a:lstStyle/>
          <a:p>
            <a:fld id="{84BA41EA-0015-40D4-94C8-C535C92F17D6}" type="slidenum">
              <a:rPr lang="en-US" smtClean="0"/>
              <a:t>41</a:t>
            </a:fld>
            <a:endParaRPr lang="en-US"/>
          </a:p>
        </p:txBody>
      </p:sp>
    </p:spTree>
    <p:extLst>
      <p:ext uri="{BB962C8B-B14F-4D97-AF65-F5344CB8AC3E}">
        <p14:creationId xmlns:p14="http://schemas.microsoft.com/office/powerpoint/2010/main" val="830235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A41EA-0015-40D4-94C8-C535C92F17D6}" type="slidenum">
              <a:rPr lang="en-US" smtClean="0"/>
              <a:t>42</a:t>
            </a:fld>
            <a:endParaRPr lang="en-US"/>
          </a:p>
        </p:txBody>
      </p:sp>
    </p:spTree>
    <p:extLst>
      <p:ext uri="{BB962C8B-B14F-4D97-AF65-F5344CB8AC3E}">
        <p14:creationId xmlns:p14="http://schemas.microsoft.com/office/powerpoint/2010/main" val="859645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A41EA-0015-40D4-94C8-C535C92F17D6}" type="slidenum">
              <a:rPr lang="en-US" smtClean="0"/>
              <a:t>45</a:t>
            </a:fld>
            <a:endParaRPr lang="en-US"/>
          </a:p>
        </p:txBody>
      </p:sp>
    </p:spTree>
    <p:extLst>
      <p:ext uri="{BB962C8B-B14F-4D97-AF65-F5344CB8AC3E}">
        <p14:creationId xmlns:p14="http://schemas.microsoft.com/office/powerpoint/2010/main" val="177556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This experiment</a:t>
            </a:r>
            <a:r>
              <a:rPr lang="en-US" baseline="0" dirty="0" smtClean="0"/>
              <a:t> is called Magix which stands for…</a:t>
            </a:r>
            <a:endParaRPr lang="en-US" dirty="0" smtClean="0"/>
          </a:p>
          <a:p>
            <a:endParaRPr lang="en-US" dirty="0" smtClean="0"/>
          </a:p>
          <a:p>
            <a:endParaRPr lang="en-US" dirty="0" smtClean="0"/>
          </a:p>
          <a:p>
            <a:r>
              <a:rPr lang="en-US" dirty="0" smtClean="0"/>
              <a:t>As I mentioned one of the characterizing</a:t>
            </a:r>
            <a:r>
              <a:rPr lang="en-US" baseline="0" dirty="0" smtClean="0"/>
              <a:t> features of Magix is its internal gas target which allows to perform fix target experiments on a recirculating beam.</a:t>
            </a:r>
          </a:p>
          <a:p>
            <a:r>
              <a:rPr lang="en-US" baseline="0" dirty="0" smtClean="0"/>
              <a:t>The gas density, thus the available luminosity, is limited by the necessity to recapture the beam after its passage through the target so that it can be decelerated.</a:t>
            </a:r>
          </a:p>
          <a:p>
            <a:r>
              <a:rPr lang="en-US" baseline="0" dirty="0" smtClean="0"/>
              <a:t>With this constrains we calculated that we can achieve a luminosity of 10^35</a:t>
            </a:r>
          </a:p>
          <a:p>
            <a:endParaRPr lang="en-US" baseline="0" dirty="0" smtClean="0"/>
          </a:p>
          <a:p>
            <a:r>
              <a:rPr lang="en-US" baseline="0" dirty="0" smtClean="0"/>
              <a:t>The gas target </a:t>
            </a:r>
            <a:endParaRPr lang="en-US" dirty="0"/>
          </a:p>
        </p:txBody>
      </p:sp>
      <p:sp>
        <p:nvSpPr>
          <p:cNvPr id="4" name="Slide Number Placeholder 3"/>
          <p:cNvSpPr>
            <a:spLocks noGrp="1"/>
          </p:cNvSpPr>
          <p:nvPr>
            <p:ph type="sldNum" sz="quarter" idx="10"/>
          </p:nvPr>
        </p:nvSpPr>
        <p:spPr/>
        <p:txBody>
          <a:bodyPr/>
          <a:lstStyle/>
          <a:p>
            <a:fld id="{FB1B92E2-7E31-4559-9952-1F3E963AF046}" type="slidenum">
              <a:rPr lang="en-US" smtClean="0"/>
              <a:t>3</a:t>
            </a:fld>
            <a:endParaRPr lang="en-US"/>
          </a:p>
        </p:txBody>
      </p:sp>
    </p:spTree>
    <p:extLst>
      <p:ext uri="{BB962C8B-B14F-4D97-AF65-F5344CB8AC3E}">
        <p14:creationId xmlns:p14="http://schemas.microsoft.com/office/powerpoint/2010/main" val="1589615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would like to start discussing this experiment analyzing what type of processes we can expect with an electron scattering experiment below the pion production threshold.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actually only two available typologies. On one hand we have a simple scattering process where one aims to detect scattered electron and possibly the recoil proton and measure the differential cross section at different angles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the other hand we have a trident pair production with a final state of an electron-positron pair and the scattered electron and nucleus. The relevant objects are usually the pair of which we want to measure the invariant mass, as in the case of the dark photon.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what we actually need to develop is a detector for low momentum coincidence on the scale of the bunch frequency, which will be of the order of the GHz</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be able to collect enough statistics for rare event searches we need a system with as high as possible acceptance. At the same time we need very good momentum resolution to perform high precision measurements but we have to remember that we are dealing with 100 MeV electrons, which is relatively 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the energy we consider, which are below the pion production threshold there are two relevant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I was mentioning it is to be optimized to achieve the highest luminosity to study rare event and/or collect extremely high statistics.</a:t>
            </a:r>
          </a:p>
          <a:p>
            <a:endParaRPr lang="en-US" dirty="0" smtClean="0"/>
          </a:p>
          <a:p>
            <a:endParaRPr lang="en-US" dirty="0" smtClean="0"/>
          </a:p>
          <a:p>
            <a:r>
              <a:rPr lang="en-US" dirty="0" smtClean="0"/>
              <a:t>So, as I mentioned</a:t>
            </a:r>
            <a:r>
              <a:rPr lang="en-US" baseline="0" dirty="0" smtClean="0"/>
              <a:t>, MESA is being designed to achieve several scientific goals.</a:t>
            </a:r>
          </a:p>
          <a:p>
            <a:r>
              <a:rPr lang="en-US" baseline="0" dirty="0" smtClean="0"/>
              <a:t>Some of them requires extremely high statistics to be competitive, like the search for the dark photons. In this case we also require extremely good resolution to be able to separate the signals from the background.</a:t>
            </a:r>
          </a:p>
          <a:p>
            <a:r>
              <a:rPr lang="en-US" baseline="0" dirty="0" smtClean="0"/>
              <a:t>Other type of measurements will also require the possibility to polarize the beam and the target</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means that our system must be able to measure the</a:t>
            </a:r>
            <a:r>
              <a:rPr lang="en-US" baseline="0" dirty="0" smtClean="0"/>
              <a:t> coincidence of up to two electrons with high momentum accuracy, high acceptance, time-stamping and vertex reconstruction</a:t>
            </a:r>
            <a:endParaRPr lang="en-US" dirty="0" smtClean="0"/>
          </a:p>
          <a:p>
            <a:endParaRPr lang="en-US" dirty="0"/>
          </a:p>
        </p:txBody>
      </p:sp>
      <p:sp>
        <p:nvSpPr>
          <p:cNvPr id="4" name="Slide Number Placeholder 3"/>
          <p:cNvSpPr>
            <a:spLocks noGrp="1"/>
          </p:cNvSpPr>
          <p:nvPr>
            <p:ph type="sldNum" sz="quarter" idx="10"/>
          </p:nvPr>
        </p:nvSpPr>
        <p:spPr/>
        <p:txBody>
          <a:bodyPr/>
          <a:lstStyle/>
          <a:p>
            <a:fld id="{FB1B92E2-7E31-4559-9952-1F3E963AF046}" type="slidenum">
              <a:rPr lang="en-US" smtClean="0"/>
              <a:t>4</a:t>
            </a:fld>
            <a:endParaRPr lang="en-US"/>
          </a:p>
        </p:txBody>
      </p:sp>
    </p:spTree>
    <p:extLst>
      <p:ext uri="{BB962C8B-B14F-4D97-AF65-F5344CB8AC3E}">
        <p14:creationId xmlns:p14="http://schemas.microsoft.com/office/powerpoint/2010/main" val="1513300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One of the main feature of our experiment is still the internal gas target which is coupled to a couple of compact</a:t>
            </a:r>
            <a:r>
              <a:rPr lang="en-US" baseline="0" dirty="0" smtClean="0"/>
              <a:t>, high resolution spectrometers called TARDIS.</a:t>
            </a:r>
          </a:p>
          <a:p>
            <a:endParaRPr lang="en-US" baseline="0" dirty="0" smtClean="0"/>
          </a:p>
          <a:p>
            <a:r>
              <a:rPr lang="en-US" baseline="0" dirty="0" smtClean="0"/>
              <a:t>Put the inventor rendering with the system within the experimental hall and there I will highlight the two systems</a:t>
            </a:r>
          </a:p>
        </p:txBody>
      </p:sp>
      <p:sp>
        <p:nvSpPr>
          <p:cNvPr id="4" name="Slide Number Placeholder 3"/>
          <p:cNvSpPr>
            <a:spLocks noGrp="1"/>
          </p:cNvSpPr>
          <p:nvPr>
            <p:ph type="sldNum" sz="quarter" idx="10"/>
          </p:nvPr>
        </p:nvSpPr>
        <p:spPr/>
        <p:txBody>
          <a:bodyPr/>
          <a:lstStyle/>
          <a:p>
            <a:fld id="{E3ABD117-51DF-4569-A78F-D6D90F8D3E4F}" type="slidenum">
              <a:rPr lang="en-US" smtClean="0"/>
              <a:t>7</a:t>
            </a:fld>
            <a:endParaRPr lang="en-US"/>
          </a:p>
        </p:txBody>
      </p:sp>
    </p:spTree>
    <p:extLst>
      <p:ext uri="{BB962C8B-B14F-4D97-AF65-F5344CB8AC3E}">
        <p14:creationId xmlns:p14="http://schemas.microsoft.com/office/powerpoint/2010/main" val="224999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One of the</a:t>
            </a:r>
            <a:r>
              <a:rPr lang="en-US" baseline="0" dirty="0" smtClean="0"/>
              <a:t> most relevant topic here is probable our design of the gas target</a:t>
            </a:r>
            <a:endParaRPr lang="en-US" dirty="0"/>
          </a:p>
        </p:txBody>
      </p:sp>
      <p:sp>
        <p:nvSpPr>
          <p:cNvPr id="4" name="Slide Number Placeholder 3"/>
          <p:cNvSpPr>
            <a:spLocks noGrp="1"/>
          </p:cNvSpPr>
          <p:nvPr>
            <p:ph type="sldNum" sz="quarter" idx="10"/>
          </p:nvPr>
        </p:nvSpPr>
        <p:spPr/>
        <p:txBody>
          <a:bodyPr/>
          <a:lstStyle/>
          <a:p>
            <a:fld id="{E3ABD117-51DF-4569-A78F-D6D90F8D3E4F}" type="slidenum">
              <a:rPr lang="en-US" smtClean="0"/>
              <a:t>8</a:t>
            </a:fld>
            <a:endParaRPr lang="en-US"/>
          </a:p>
        </p:txBody>
      </p:sp>
    </p:spTree>
    <p:extLst>
      <p:ext uri="{BB962C8B-B14F-4D97-AF65-F5344CB8AC3E}">
        <p14:creationId xmlns:p14="http://schemas.microsoft.com/office/powerpoint/2010/main" val="1732372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first component of the system is our internal target.</a:t>
            </a:r>
          </a:p>
          <a:p>
            <a:r>
              <a:rPr lang="en-US" dirty="0" smtClean="0"/>
              <a:t>What we need is to have a limited volume with as</a:t>
            </a:r>
            <a:r>
              <a:rPr lang="en-US" baseline="0" dirty="0" smtClean="0"/>
              <a:t> high gas density as possible to achieve the highest luminosity.</a:t>
            </a:r>
          </a:p>
          <a:p>
            <a:r>
              <a:rPr lang="en-US" baseline="0" dirty="0" smtClean="0"/>
              <a:t>In a fix target like this the luminosity can be calculated multiplying the beam current with the target density and the target length.</a:t>
            </a:r>
          </a:p>
          <a:p>
            <a:r>
              <a:rPr lang="en-US" baseline="0" dirty="0" smtClean="0"/>
              <a:t>On the other hand we need to preserve the beam to allow the machine to recapture it and decelerate it which limits the maximum target density</a:t>
            </a:r>
          </a:p>
          <a:p>
            <a:r>
              <a:rPr lang="en-US" baseline="0" dirty="0" smtClean="0"/>
              <a:t>Another important constraint is that we cannot use a physical container for the gas and this is for two reasons: first of all any material in front of the beam will create background, reduce the beam quality and practically lowers the density of the active part of the target. Additionally here we have a 1 MW beam and even a fractional absorption in a window will simply melt the window.</a:t>
            </a:r>
          </a:p>
          <a:p>
            <a:r>
              <a:rPr lang="en-US" baseline="0" dirty="0" smtClean="0"/>
              <a:t>The third important constraint is that we cannot leak our gas in the rest of the beam pipe.</a:t>
            </a:r>
          </a:p>
        </p:txBody>
      </p:sp>
      <p:sp>
        <p:nvSpPr>
          <p:cNvPr id="4" name="Slide Number Placeholder 3"/>
          <p:cNvSpPr>
            <a:spLocks noGrp="1"/>
          </p:cNvSpPr>
          <p:nvPr>
            <p:ph type="sldNum" sz="quarter" idx="10"/>
          </p:nvPr>
        </p:nvSpPr>
        <p:spPr/>
        <p:txBody>
          <a:bodyPr/>
          <a:lstStyle/>
          <a:p>
            <a:fld id="{FB1B92E2-7E31-4559-9952-1F3E963AF046}" type="slidenum">
              <a:rPr lang="en-US" smtClean="0"/>
              <a:t>9</a:t>
            </a:fld>
            <a:endParaRPr lang="en-US"/>
          </a:p>
        </p:txBody>
      </p:sp>
    </p:spTree>
    <p:extLst>
      <p:ext uri="{BB962C8B-B14F-4D97-AF65-F5344CB8AC3E}">
        <p14:creationId xmlns:p14="http://schemas.microsoft.com/office/powerpoint/2010/main" val="1980127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target system is a multi stage evacuation system which will bring the vacuum quality to that typical</a:t>
            </a:r>
            <a:r>
              <a:rPr lang="en-US" baseline="0" dirty="0" smtClean="0"/>
              <a:t> of the beam pipe of (what is the density in the pipe).</a:t>
            </a:r>
          </a:p>
          <a:p>
            <a:r>
              <a:rPr lang="en-US" baseline="0" dirty="0" smtClean="0"/>
              <a:t>The inner target will be placed in a first expansion chamber connected to a set of powerful root pumps. The first chamber is then connected to 3 more pumping stages.</a:t>
            </a:r>
          </a:p>
          <a:p>
            <a:r>
              <a:rPr lang="en-US" dirty="0" smtClean="0"/>
              <a:t>In the inner part, the target will</a:t>
            </a:r>
            <a:r>
              <a:rPr lang="en-US" baseline="0" dirty="0" smtClean="0"/>
              <a:t> be made of a thin </a:t>
            </a:r>
            <a:r>
              <a:rPr lang="en-US" baseline="0" dirty="0" err="1" smtClean="0"/>
              <a:t>mylar</a:t>
            </a:r>
            <a:r>
              <a:rPr lang="en-US" baseline="0" dirty="0" smtClean="0"/>
              <a:t> foil with the inner part shaped as a pipe of (which diameter)</a:t>
            </a:r>
          </a:p>
          <a:p>
            <a:endParaRPr lang="en-US" baseline="0" dirty="0" smtClean="0"/>
          </a:p>
          <a:p>
            <a:r>
              <a:rPr lang="en-US" baseline="0" dirty="0" smtClean="0"/>
              <a:t>3D rendering from </a:t>
            </a:r>
            <a:r>
              <a:rPr lang="en-US" baseline="0" dirty="0" err="1" smtClean="0"/>
              <a:t>Comsol</a:t>
            </a:r>
            <a:r>
              <a:rPr lang="en-US" baseline="0" dirty="0" smtClean="0"/>
              <a:t>?</a:t>
            </a:r>
          </a:p>
          <a:p>
            <a:r>
              <a:rPr lang="en-US" baseline="0" dirty="0" smtClean="0"/>
              <a:t>Photo of the target mockup and 3d rendering of the target system</a:t>
            </a:r>
          </a:p>
          <a:p>
            <a:r>
              <a:rPr lang="en-US" baseline="0" dirty="0" smtClean="0"/>
              <a:t>Scheme of the pumping system with the number density in the pipe between the stages</a:t>
            </a:r>
            <a:endParaRPr lang="en-US" dirty="0"/>
          </a:p>
        </p:txBody>
      </p:sp>
      <p:sp>
        <p:nvSpPr>
          <p:cNvPr id="4" name="Slide Number Placeholder 3"/>
          <p:cNvSpPr>
            <a:spLocks noGrp="1"/>
          </p:cNvSpPr>
          <p:nvPr>
            <p:ph type="sldNum" sz="quarter" idx="10"/>
          </p:nvPr>
        </p:nvSpPr>
        <p:spPr/>
        <p:txBody>
          <a:bodyPr/>
          <a:lstStyle/>
          <a:p>
            <a:fld id="{E3ABD117-51DF-4569-A78F-D6D90F8D3E4F}" type="slidenum">
              <a:rPr lang="en-US" smtClean="0"/>
              <a:t>10</a:t>
            </a:fld>
            <a:endParaRPr lang="en-US"/>
          </a:p>
        </p:txBody>
      </p:sp>
    </p:spTree>
    <p:extLst>
      <p:ext uri="{BB962C8B-B14F-4D97-AF65-F5344CB8AC3E}">
        <p14:creationId xmlns:p14="http://schemas.microsoft.com/office/powerpoint/2010/main" val="3643051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Coupled to the gas target we have our detector system</a:t>
            </a:r>
          </a:p>
          <a:p>
            <a:endParaRPr lang="en-US" dirty="0" smtClean="0"/>
          </a:p>
          <a:p>
            <a:r>
              <a:rPr lang="en-US" dirty="0" smtClean="0"/>
              <a:t>Coupled to the gas target</a:t>
            </a:r>
            <a:r>
              <a:rPr lang="en-US" baseline="0" dirty="0" smtClean="0"/>
              <a:t> without any window, we have the detector system which will be made of a pair of compact high resolution magnetic spectrometers that we called TARDIS (and obviously they will be painted blue)</a:t>
            </a:r>
            <a:endParaRPr lang="en-US" dirty="0"/>
          </a:p>
        </p:txBody>
      </p:sp>
      <p:sp>
        <p:nvSpPr>
          <p:cNvPr id="4" name="Slide Number Placeholder 3"/>
          <p:cNvSpPr>
            <a:spLocks noGrp="1"/>
          </p:cNvSpPr>
          <p:nvPr>
            <p:ph type="sldNum" sz="quarter" idx="10"/>
          </p:nvPr>
        </p:nvSpPr>
        <p:spPr/>
        <p:txBody>
          <a:bodyPr/>
          <a:lstStyle/>
          <a:p>
            <a:fld id="{E3ABD117-51DF-4569-A78F-D6D90F8D3E4F}" type="slidenum">
              <a:rPr lang="en-US" smtClean="0"/>
              <a:t>11</a:t>
            </a:fld>
            <a:endParaRPr lang="en-US"/>
          </a:p>
        </p:txBody>
      </p:sp>
    </p:spTree>
    <p:extLst>
      <p:ext uri="{BB962C8B-B14F-4D97-AF65-F5344CB8AC3E}">
        <p14:creationId xmlns:p14="http://schemas.microsoft.com/office/powerpoint/2010/main" val="426163552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5" y="1346948"/>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5" y="4299698"/>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5"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189" indent="0" algn="ctr">
              <a:buNone/>
              <a:defRPr sz="2200"/>
            </a:lvl2pPr>
            <a:lvl3pPr marL="914377" indent="0" algn="ctr">
              <a:buNone/>
              <a:defRPr sz="22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smtClean="0"/>
              <a:t>S. Caiazza - It's a kind of Magix</a:t>
            </a:r>
            <a:endParaRPr lang="en-US"/>
          </a:p>
        </p:txBody>
      </p:sp>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tretch>
            <a:fillRect/>
          </a:stretch>
        </p:blipFill>
        <p:spPr>
          <a:xfrm>
            <a:off x="8220453" y="3713161"/>
            <a:ext cx="2986028" cy="1792426"/>
          </a:xfrm>
          <a:prstGeom prst="rect">
            <a:avLst/>
          </a:prstGeom>
        </p:spPr>
      </p:pic>
      <p:sp>
        <p:nvSpPr>
          <p:cNvPr id="6" name="Slide Number Placeholder 5"/>
          <p:cNvSpPr>
            <a:spLocks noGrp="1"/>
          </p:cNvSpPr>
          <p:nvPr>
            <p:ph type="sldNum" sz="quarter" idx="12"/>
          </p:nvPr>
        </p:nvSpPr>
        <p:spPr>
          <a:xfrm>
            <a:off x="9824652" y="4848126"/>
            <a:ext cx="1193868" cy="640080"/>
          </a:xfrm>
        </p:spPr>
        <p:txBody>
          <a:bodyPr/>
          <a:lstStyle>
            <a:lvl1pPr>
              <a:defRPr sz="2800"/>
            </a:lvl1pPr>
          </a:lstStyle>
          <a:p>
            <a:fld id="{0713F57C-9E44-4374-A82F-F5287C2B5B08}" type="slidenum">
              <a:rPr lang="en-US" smtClean="0"/>
              <a:t>‹#›</a:t>
            </a:fld>
            <a:endParaRPr lang="en-US"/>
          </a:p>
        </p:txBody>
      </p:sp>
    </p:spTree>
    <p:extLst>
      <p:ext uri="{BB962C8B-B14F-4D97-AF65-F5344CB8AC3E}">
        <p14:creationId xmlns:p14="http://schemas.microsoft.com/office/powerpoint/2010/main" val="5981337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1"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0"/>
            <a:ext cx="8303740" cy="6858000"/>
          </a:xfrm>
          <a:solidFill>
            <a:schemeClr val="tx2">
              <a:lumMod val="20000"/>
              <a:lumOff val="80000"/>
            </a:schemeClr>
          </a:solidFill>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 17 2016</a:t>
            </a:r>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6713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smtClean="0"/>
              <a:t>S. Caiazza - It's a kind of Magix</a:t>
            </a:r>
            <a:endParaRPr lang="en-US"/>
          </a:p>
        </p:txBody>
      </p:sp>
      <p:sp>
        <p:nvSpPr>
          <p:cNvPr id="6" name="Slide Number Placeholder 5"/>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3683905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1"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smtClean="0"/>
              <a:t>S. Caiazza - It's a kind of Magix</a:t>
            </a:r>
            <a:endParaRPr lang="en-US"/>
          </a:p>
        </p:txBody>
      </p:sp>
      <p:sp>
        <p:nvSpPr>
          <p:cNvPr id="6" name="Slide Number Placeholder 5"/>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677006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agix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024469"/>
            <a:ext cx="10058400" cy="5147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smtClean="0"/>
              <a:t>S. Caiazza - It's a kind of Magix</a:t>
            </a:r>
            <a:endParaRPr lang="en-US" dirty="0"/>
          </a:p>
        </p:txBody>
      </p:sp>
      <p:sp>
        <p:nvSpPr>
          <p:cNvPr id="6" name="Slide Number Placeholder 5"/>
          <p:cNvSpPr>
            <a:spLocks noGrp="1"/>
          </p:cNvSpPr>
          <p:nvPr>
            <p:ph type="sldNum" sz="quarter" idx="12"/>
          </p:nvPr>
        </p:nvSpPr>
        <p:spPr/>
        <p:txBody>
          <a:bodyPr/>
          <a:lstStyle/>
          <a:p>
            <a:fld id="{88A0CC85-DABC-46BA-AFD8-DC65CBFD1DBA}" type="slidenum">
              <a:rPr lang="en-US" smtClean="0"/>
              <a:t>‹#›</a:t>
            </a:fld>
            <a:endParaRPr lang="en-US"/>
          </a:p>
        </p:txBody>
      </p:sp>
      <p:grpSp>
        <p:nvGrpSpPr>
          <p:cNvPr id="13" name="Group 12"/>
          <p:cNvGrpSpPr/>
          <p:nvPr/>
        </p:nvGrpSpPr>
        <p:grpSpPr>
          <a:xfrm>
            <a:off x="1002112" y="160875"/>
            <a:ext cx="10168128" cy="661851"/>
            <a:chOff x="1069848" y="0"/>
            <a:chExt cx="10168128" cy="661851"/>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0952" r="78717" b="63810"/>
            <a:stretch/>
          </p:blipFill>
          <p:spPr>
            <a:xfrm>
              <a:off x="1069848" y="0"/>
              <a:ext cx="654014" cy="661851"/>
            </a:xfrm>
            <a:prstGeom prst="rect">
              <a:avLst/>
            </a:prstGeom>
          </p:spPr>
        </p:pic>
        <p:cxnSp>
          <p:nvCxnSpPr>
            <p:cNvPr id="10" name="Straight Connector 9"/>
            <p:cNvCxnSpPr/>
            <p:nvPr/>
          </p:nvCxnSpPr>
          <p:spPr>
            <a:xfrm>
              <a:off x="1421216" y="580089"/>
              <a:ext cx="9816760" cy="41824"/>
            </a:xfrm>
            <a:prstGeom prst="line">
              <a:avLst/>
            </a:prstGeom>
            <a:ln w="19050">
              <a:gradFill>
                <a:gsLst>
                  <a:gs pos="0">
                    <a:srgbClr val="373655"/>
                  </a:gs>
                  <a:gs pos="100000">
                    <a:srgbClr val="C1002D"/>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Title 16"/>
          <p:cNvSpPr>
            <a:spLocks noGrp="1"/>
          </p:cNvSpPr>
          <p:nvPr>
            <p:ph type="title" hasCustomPrompt="1"/>
          </p:nvPr>
        </p:nvSpPr>
        <p:spPr>
          <a:xfrm>
            <a:off x="1759441" y="171079"/>
            <a:ext cx="9307483" cy="519082"/>
          </a:xfrm>
        </p:spPr>
        <p:txBody>
          <a:bodyPr>
            <a:noAutofit/>
          </a:bodyPr>
          <a:lstStyle>
            <a:lvl1pPr>
              <a:defRPr sz="2800" cap="all" baseline="0">
                <a:gradFill flip="none" rotWithShape="1">
                  <a:gsLst>
                    <a:gs pos="0">
                      <a:srgbClr val="C1002D"/>
                    </a:gs>
                    <a:gs pos="100000">
                      <a:srgbClr val="373655"/>
                    </a:gs>
                  </a:gsLst>
                  <a:lin ang="10800000" scaled="1"/>
                  <a:tileRect/>
                </a:gradFill>
                <a:effectLst>
                  <a:reflection blurRad="6350" stA="50000" endA="300" endPos="50000" dist="60007" dir="5400000" sy="-100000" algn="bl" rotWithShape="0"/>
                </a:effectLst>
              </a:defRPr>
            </a:lvl1pPr>
          </a:lstStyle>
          <a:p>
            <a:r>
              <a:rPr lang="en-US" sz="3200" b="1" cap="all"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Slide</a:t>
            </a:r>
            <a:r>
              <a:rPr lang="en-US" sz="3200" b="1" cap="all" baseline="0"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 Title</a:t>
            </a:r>
            <a:endParaRPr lang="en-US" sz="3200" b="1" cap="all" dirty="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4756475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Magix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024469"/>
            <a:ext cx="10058400" cy="5147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Mar 17 2016</a:t>
            </a:r>
            <a:endParaRPr lang="en-US" dirty="0"/>
          </a:p>
        </p:txBody>
      </p:sp>
      <p:sp>
        <p:nvSpPr>
          <p:cNvPr id="5" name="Footer Placeholder 4"/>
          <p:cNvSpPr>
            <a:spLocks noGrp="1"/>
          </p:cNvSpPr>
          <p:nvPr>
            <p:ph type="ftr" sz="quarter" idx="11"/>
          </p:nvPr>
        </p:nvSpPr>
        <p:spPr/>
        <p:txBody>
          <a:bodyPr/>
          <a:lstStyle/>
          <a:p>
            <a:r>
              <a:rPr lang="en-US" dirty="0" smtClean="0"/>
              <a:t>S. Caiazza - It's a kind of Magix</a:t>
            </a:r>
            <a:endParaRPr lang="en-US" dirty="0"/>
          </a:p>
        </p:txBody>
      </p:sp>
      <p:sp>
        <p:nvSpPr>
          <p:cNvPr id="6" name="Slide Number Placeholder 5"/>
          <p:cNvSpPr>
            <a:spLocks noGrp="1"/>
          </p:cNvSpPr>
          <p:nvPr>
            <p:ph type="sldNum" sz="quarter" idx="12"/>
          </p:nvPr>
        </p:nvSpPr>
        <p:spPr/>
        <p:txBody>
          <a:bodyPr/>
          <a:lstStyle/>
          <a:p>
            <a:fld id="{88A0CC85-DABC-46BA-AFD8-DC65CBFD1DBA}" type="slidenum">
              <a:rPr lang="en-US" smtClean="0"/>
              <a:t>‹#›</a:t>
            </a:fld>
            <a:endParaRPr lang="en-US"/>
          </a:p>
        </p:txBody>
      </p:sp>
      <p:grpSp>
        <p:nvGrpSpPr>
          <p:cNvPr id="13" name="Group 12"/>
          <p:cNvGrpSpPr/>
          <p:nvPr userDrawn="1"/>
        </p:nvGrpSpPr>
        <p:grpSpPr>
          <a:xfrm>
            <a:off x="1002112" y="160875"/>
            <a:ext cx="10168128" cy="661851"/>
            <a:chOff x="1069848" y="0"/>
            <a:chExt cx="10168128" cy="661851"/>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0952" r="78717" b="63810"/>
            <a:stretch/>
          </p:blipFill>
          <p:spPr>
            <a:xfrm>
              <a:off x="1069848" y="0"/>
              <a:ext cx="654014" cy="661851"/>
            </a:xfrm>
            <a:prstGeom prst="rect">
              <a:avLst/>
            </a:prstGeom>
          </p:spPr>
        </p:pic>
        <p:cxnSp>
          <p:nvCxnSpPr>
            <p:cNvPr id="10" name="Straight Connector 9"/>
            <p:cNvCxnSpPr/>
            <p:nvPr/>
          </p:nvCxnSpPr>
          <p:spPr>
            <a:xfrm>
              <a:off x="1421216" y="580089"/>
              <a:ext cx="9816760" cy="41824"/>
            </a:xfrm>
            <a:prstGeom prst="line">
              <a:avLst/>
            </a:prstGeom>
            <a:ln w="19050">
              <a:gradFill>
                <a:gsLst>
                  <a:gs pos="0">
                    <a:srgbClr val="373655"/>
                  </a:gs>
                  <a:gs pos="100000">
                    <a:srgbClr val="C1002D"/>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Title 16"/>
          <p:cNvSpPr>
            <a:spLocks noGrp="1"/>
          </p:cNvSpPr>
          <p:nvPr>
            <p:ph type="title" hasCustomPrompt="1"/>
          </p:nvPr>
        </p:nvSpPr>
        <p:spPr>
          <a:xfrm>
            <a:off x="1759441" y="171079"/>
            <a:ext cx="9307483" cy="519082"/>
          </a:xfrm>
        </p:spPr>
        <p:txBody>
          <a:bodyPr>
            <a:noAutofit/>
          </a:bodyPr>
          <a:lstStyle>
            <a:lvl1pPr>
              <a:defRPr sz="2800" cap="all" baseline="0">
                <a:gradFill flip="none" rotWithShape="1">
                  <a:gsLst>
                    <a:gs pos="0">
                      <a:srgbClr val="C1002D"/>
                    </a:gs>
                    <a:gs pos="100000">
                      <a:srgbClr val="373655"/>
                    </a:gs>
                  </a:gsLst>
                  <a:lin ang="10800000" scaled="1"/>
                  <a:tileRect/>
                </a:gradFill>
                <a:effectLst>
                  <a:reflection blurRad="6350" stA="50000" endA="300" endPos="50000" dist="60007" dir="5400000" sy="-100000" algn="bl" rotWithShape="0"/>
                </a:effectLst>
              </a:defRPr>
            </a:lvl1pPr>
          </a:lstStyle>
          <a:p>
            <a:r>
              <a:rPr lang="en-US" sz="3200" b="1" cap="all"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Slide</a:t>
            </a:r>
            <a:r>
              <a:rPr lang="en-US" sz="3200" b="1" cap="all" baseline="0"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 Title</a:t>
            </a:r>
            <a:endParaRPr lang="en-US" sz="3200" b="1" cap="all" dirty="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1547212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Magix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024469"/>
            <a:ext cx="10058400" cy="5147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dirty="0" smtClean="0"/>
              <a:t>S. Caiazza - It's a kind of Magix</a:t>
            </a:r>
            <a:endParaRPr lang="en-US" dirty="0"/>
          </a:p>
        </p:txBody>
      </p:sp>
      <p:sp>
        <p:nvSpPr>
          <p:cNvPr id="6" name="Slide Number Placeholder 5"/>
          <p:cNvSpPr>
            <a:spLocks noGrp="1"/>
          </p:cNvSpPr>
          <p:nvPr>
            <p:ph type="sldNum" sz="quarter" idx="12"/>
          </p:nvPr>
        </p:nvSpPr>
        <p:spPr/>
        <p:txBody>
          <a:bodyPr/>
          <a:lstStyle/>
          <a:p>
            <a:fld id="{88A0CC85-DABC-46BA-AFD8-DC65CBFD1DBA}" type="slidenum">
              <a:rPr lang="en-US" smtClean="0"/>
              <a:t>‹#›</a:t>
            </a:fld>
            <a:endParaRPr lang="en-US"/>
          </a:p>
        </p:txBody>
      </p:sp>
      <p:grpSp>
        <p:nvGrpSpPr>
          <p:cNvPr id="13" name="Group 12"/>
          <p:cNvGrpSpPr/>
          <p:nvPr userDrawn="1"/>
        </p:nvGrpSpPr>
        <p:grpSpPr>
          <a:xfrm>
            <a:off x="1002112" y="160875"/>
            <a:ext cx="10168128" cy="661851"/>
            <a:chOff x="1069848" y="0"/>
            <a:chExt cx="10168128" cy="661851"/>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0952" r="78717" b="63810"/>
            <a:stretch/>
          </p:blipFill>
          <p:spPr>
            <a:xfrm>
              <a:off x="1069848" y="0"/>
              <a:ext cx="654014" cy="661851"/>
            </a:xfrm>
            <a:prstGeom prst="rect">
              <a:avLst/>
            </a:prstGeom>
          </p:spPr>
        </p:pic>
        <p:cxnSp>
          <p:nvCxnSpPr>
            <p:cNvPr id="10" name="Straight Connector 9"/>
            <p:cNvCxnSpPr/>
            <p:nvPr/>
          </p:nvCxnSpPr>
          <p:spPr>
            <a:xfrm>
              <a:off x="1421216" y="580089"/>
              <a:ext cx="9816760" cy="41824"/>
            </a:xfrm>
            <a:prstGeom prst="line">
              <a:avLst/>
            </a:prstGeom>
            <a:ln w="19050">
              <a:gradFill>
                <a:gsLst>
                  <a:gs pos="0">
                    <a:srgbClr val="373655"/>
                  </a:gs>
                  <a:gs pos="100000">
                    <a:srgbClr val="C1002D"/>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Title 16"/>
          <p:cNvSpPr>
            <a:spLocks noGrp="1"/>
          </p:cNvSpPr>
          <p:nvPr>
            <p:ph type="title" hasCustomPrompt="1"/>
          </p:nvPr>
        </p:nvSpPr>
        <p:spPr>
          <a:xfrm>
            <a:off x="1759441" y="171079"/>
            <a:ext cx="9307483" cy="519082"/>
          </a:xfrm>
        </p:spPr>
        <p:txBody>
          <a:bodyPr>
            <a:noAutofit/>
          </a:bodyPr>
          <a:lstStyle>
            <a:lvl1pPr>
              <a:defRPr sz="2800" cap="all" baseline="0">
                <a:gradFill flip="none" rotWithShape="1">
                  <a:gsLst>
                    <a:gs pos="0">
                      <a:srgbClr val="C1002D"/>
                    </a:gs>
                    <a:gs pos="100000">
                      <a:srgbClr val="373655"/>
                    </a:gs>
                  </a:gsLst>
                  <a:lin ang="10800000" scaled="1"/>
                  <a:tileRect/>
                </a:gradFill>
                <a:effectLst>
                  <a:reflection blurRad="6350" stA="50000" endA="300" endPos="50000" dist="60007" dir="5400000" sy="-100000" algn="bl" rotWithShape="0"/>
                </a:effectLst>
              </a:defRPr>
            </a:lvl1pPr>
          </a:lstStyle>
          <a:p>
            <a:r>
              <a:rPr lang="en-US" sz="3200" b="1" cap="all"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Slide</a:t>
            </a:r>
            <a:r>
              <a:rPr lang="en-US" sz="3200" b="1" cap="all" baseline="0"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 Title</a:t>
            </a:r>
            <a:endParaRPr lang="en-US" sz="3200" b="1" cap="all" dirty="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endParaRPr>
          </a:p>
        </p:txBody>
      </p:sp>
    </p:spTree>
    <p:extLst>
      <p:ext uri="{BB962C8B-B14F-4D97-AF65-F5344CB8AC3E}">
        <p14:creationId xmlns:p14="http://schemas.microsoft.com/office/powerpoint/2010/main" val="5274647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Magix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024469"/>
            <a:ext cx="10058400" cy="5147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Mar 17 2016</a:t>
            </a:r>
            <a:endParaRPr lang="en-US" dirty="0"/>
          </a:p>
        </p:txBody>
      </p:sp>
      <p:sp>
        <p:nvSpPr>
          <p:cNvPr id="5" name="Footer Placeholder 4"/>
          <p:cNvSpPr>
            <a:spLocks noGrp="1"/>
          </p:cNvSpPr>
          <p:nvPr>
            <p:ph type="ftr" sz="quarter" idx="11"/>
          </p:nvPr>
        </p:nvSpPr>
        <p:spPr/>
        <p:txBody>
          <a:bodyPr/>
          <a:lstStyle/>
          <a:p>
            <a:r>
              <a:rPr lang="en-US" smtClean="0"/>
              <a:t>S. Caiazza - It's a kind of Magix</a:t>
            </a:r>
            <a:endParaRPr lang="en-US" dirty="0"/>
          </a:p>
        </p:txBody>
      </p:sp>
      <p:sp>
        <p:nvSpPr>
          <p:cNvPr id="6" name="Slide Number Placeholder 5"/>
          <p:cNvSpPr>
            <a:spLocks noGrp="1"/>
          </p:cNvSpPr>
          <p:nvPr>
            <p:ph type="sldNum" sz="quarter" idx="12"/>
          </p:nvPr>
        </p:nvSpPr>
        <p:spPr/>
        <p:txBody>
          <a:bodyPr/>
          <a:lstStyle/>
          <a:p>
            <a:fld id="{88A0CC85-DABC-46BA-AFD8-DC65CBFD1DBA}" type="slidenum">
              <a:rPr lang="en-US" smtClean="0"/>
              <a:t>‹#›</a:t>
            </a:fld>
            <a:endParaRPr lang="en-US"/>
          </a:p>
        </p:txBody>
      </p:sp>
      <p:grpSp>
        <p:nvGrpSpPr>
          <p:cNvPr id="13" name="Group 12"/>
          <p:cNvGrpSpPr/>
          <p:nvPr/>
        </p:nvGrpSpPr>
        <p:grpSpPr>
          <a:xfrm>
            <a:off x="646511" y="160875"/>
            <a:ext cx="10168128" cy="661851"/>
            <a:chOff x="1069848" y="0"/>
            <a:chExt cx="10168128" cy="661851"/>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0952" r="78717" b="63810"/>
            <a:stretch/>
          </p:blipFill>
          <p:spPr>
            <a:xfrm>
              <a:off x="1069848" y="0"/>
              <a:ext cx="654014" cy="661851"/>
            </a:xfrm>
            <a:prstGeom prst="rect">
              <a:avLst/>
            </a:prstGeom>
          </p:spPr>
        </p:pic>
        <p:cxnSp>
          <p:nvCxnSpPr>
            <p:cNvPr id="10" name="Straight Connector 9"/>
            <p:cNvCxnSpPr/>
            <p:nvPr/>
          </p:nvCxnSpPr>
          <p:spPr>
            <a:xfrm>
              <a:off x="1421216" y="580089"/>
              <a:ext cx="9816760" cy="41824"/>
            </a:xfrm>
            <a:prstGeom prst="line">
              <a:avLst/>
            </a:prstGeom>
            <a:ln w="19050">
              <a:gradFill>
                <a:gsLst>
                  <a:gs pos="0">
                    <a:srgbClr val="373655"/>
                  </a:gs>
                  <a:gs pos="100000">
                    <a:srgbClr val="C1002D"/>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Title 16"/>
          <p:cNvSpPr>
            <a:spLocks noGrp="1"/>
          </p:cNvSpPr>
          <p:nvPr>
            <p:ph type="title" hasCustomPrompt="1"/>
          </p:nvPr>
        </p:nvSpPr>
        <p:spPr>
          <a:xfrm>
            <a:off x="1327639" y="179546"/>
            <a:ext cx="9307483" cy="519082"/>
          </a:xfrm>
        </p:spPr>
        <p:txBody>
          <a:bodyPr>
            <a:noAutofit/>
          </a:bodyPr>
          <a:lstStyle>
            <a:lvl1pPr>
              <a:defRPr sz="2800" cap="all" baseline="0">
                <a:gradFill flip="none" rotWithShape="1">
                  <a:gsLst>
                    <a:gs pos="0">
                      <a:srgbClr val="C1002D"/>
                    </a:gs>
                    <a:gs pos="100000">
                      <a:srgbClr val="373655"/>
                    </a:gs>
                  </a:gsLst>
                  <a:lin ang="10800000" scaled="1"/>
                  <a:tileRect/>
                </a:gradFill>
                <a:effectLst>
                  <a:reflection blurRad="6350" stA="50000" endA="300" endPos="50000" dist="60007" dir="5400000" sy="-100000" algn="bl" rotWithShape="0"/>
                </a:effectLst>
              </a:defRPr>
            </a:lvl1pPr>
          </a:lstStyle>
          <a:p>
            <a:r>
              <a:rPr lang="en-US" sz="3200" b="1" cap="all"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Slide</a:t>
            </a:r>
            <a:r>
              <a:rPr lang="en-US" sz="3200" b="1" cap="all" baseline="0"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 Title</a:t>
            </a:r>
            <a:endParaRPr lang="en-US" sz="3200" b="1" cap="all" dirty="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6969" y="212903"/>
            <a:ext cx="949379" cy="569885"/>
          </a:xfrm>
          <a:prstGeom prst="rect">
            <a:avLst/>
          </a:prstGeom>
        </p:spPr>
      </p:pic>
    </p:spTree>
    <p:extLst>
      <p:ext uri="{BB962C8B-B14F-4D97-AF65-F5344CB8AC3E}">
        <p14:creationId xmlns:p14="http://schemas.microsoft.com/office/powerpoint/2010/main" val="12439562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smtClean="0"/>
              <a:t>S. Caiazza - It's a kind of Magix</a:t>
            </a:r>
            <a:endParaRPr lang="en-US"/>
          </a:p>
        </p:txBody>
      </p:sp>
      <p:sp>
        <p:nvSpPr>
          <p:cNvPr id="6" name="Slide Number Placeholder 5"/>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2895922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5" y="5020056"/>
            <a:ext cx="9052560" cy="1066800"/>
          </a:xfrm>
        </p:spPr>
        <p:txBody>
          <a:bodyPr anchor="t">
            <a:normAutofit/>
          </a:bodyPr>
          <a:lstStyle>
            <a:lvl1pPr marL="0" indent="0">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8" y="6272786"/>
            <a:ext cx="2644309" cy="365125"/>
          </a:xfrm>
        </p:spPr>
        <p:txBody>
          <a:bodyPr/>
          <a:lstStyle/>
          <a:p>
            <a:r>
              <a:rPr lang="en-US" smtClean="0"/>
              <a:t>Mar 17 2016</a:t>
            </a:r>
            <a:endParaRPr lang="en-US"/>
          </a:p>
        </p:txBody>
      </p:sp>
      <p:sp>
        <p:nvSpPr>
          <p:cNvPr id="5" name="Footer Placeholder 4"/>
          <p:cNvSpPr>
            <a:spLocks noGrp="1"/>
          </p:cNvSpPr>
          <p:nvPr>
            <p:ph type="ftr" sz="quarter" idx="11"/>
          </p:nvPr>
        </p:nvSpPr>
        <p:spPr>
          <a:xfrm>
            <a:off x="2182708" y="6272786"/>
            <a:ext cx="6327648" cy="365125"/>
          </a:xfrm>
        </p:spPr>
        <p:txBody>
          <a:bodyPr/>
          <a:lstStyle/>
          <a:p>
            <a:r>
              <a:rPr lang="en-US" smtClean="0"/>
              <a:t>S. Caiazza - It's a kind of Magix</a:t>
            </a:r>
            <a:endParaRPr lang="en-US"/>
          </a:p>
        </p:txBody>
      </p:sp>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a:off x="0" y="2301947"/>
            <a:ext cx="2277533" cy="1367137"/>
          </a:xfrm>
          <a:prstGeom prst="rect">
            <a:avLst/>
          </a:prstGeom>
        </p:spPr>
      </p:pic>
      <p:sp>
        <p:nvSpPr>
          <p:cNvPr id="6" name="Slide Number Placeholder 5"/>
          <p:cNvSpPr>
            <a:spLocks noGrp="1"/>
          </p:cNvSpPr>
          <p:nvPr>
            <p:ph type="sldNum" sz="quarter" idx="12"/>
          </p:nvPr>
        </p:nvSpPr>
        <p:spPr>
          <a:xfrm>
            <a:off x="1089234" y="3041717"/>
            <a:ext cx="1188299" cy="720332"/>
          </a:xfrm>
        </p:spPr>
        <p:txBody>
          <a:bodyPr/>
          <a:lstStyle>
            <a:lvl1pPr>
              <a:defRPr sz="2800"/>
            </a:lvl1pPr>
          </a:lstStyle>
          <a:p>
            <a:fld id="{0713F57C-9E44-4374-A82F-F5287C2B5B08}" type="slidenum">
              <a:rPr lang="en-US" smtClean="0"/>
              <a:t>‹#›</a:t>
            </a:fld>
            <a:endParaRPr lang="en-US"/>
          </a:p>
        </p:txBody>
      </p:sp>
    </p:spTree>
    <p:extLst>
      <p:ext uri="{BB962C8B-B14F-4D97-AF65-F5344CB8AC3E}">
        <p14:creationId xmlns:p14="http://schemas.microsoft.com/office/powerpoint/2010/main" val="807065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Mar 17 2016</a:t>
            </a:r>
            <a:endParaRPr lang="en-US"/>
          </a:p>
        </p:txBody>
      </p:sp>
      <p:sp>
        <p:nvSpPr>
          <p:cNvPr id="6" name="Footer Placeholder 5"/>
          <p:cNvSpPr>
            <a:spLocks noGrp="1"/>
          </p:cNvSpPr>
          <p:nvPr>
            <p:ph type="ftr" sz="quarter" idx="11"/>
          </p:nvPr>
        </p:nvSpPr>
        <p:spPr/>
        <p:txBody>
          <a:bodyPr/>
          <a:lstStyle/>
          <a:p>
            <a:r>
              <a:rPr lang="en-US" smtClean="0"/>
              <a:t>S. Caiazza - It's a kind of Magix</a:t>
            </a:r>
            <a:endParaRPr lang="en-US"/>
          </a:p>
        </p:txBody>
      </p:sp>
      <p:sp>
        <p:nvSpPr>
          <p:cNvPr id="7" name="Slide Number Placeholder 6"/>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5800961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Mar 17 2016</a:t>
            </a:r>
            <a:endParaRPr lang="en-US"/>
          </a:p>
        </p:txBody>
      </p:sp>
      <p:sp>
        <p:nvSpPr>
          <p:cNvPr id="8" name="Footer Placeholder 7"/>
          <p:cNvSpPr>
            <a:spLocks noGrp="1"/>
          </p:cNvSpPr>
          <p:nvPr>
            <p:ph type="ftr" sz="quarter" idx="11"/>
          </p:nvPr>
        </p:nvSpPr>
        <p:spPr/>
        <p:txBody>
          <a:bodyPr/>
          <a:lstStyle/>
          <a:p>
            <a:r>
              <a:rPr lang="en-US" smtClean="0"/>
              <a:t>S. Caiazza - It's a kind of Magix</a:t>
            </a:r>
            <a:endParaRPr lang="en-US"/>
          </a:p>
        </p:txBody>
      </p:sp>
      <p:sp>
        <p:nvSpPr>
          <p:cNvPr id="9" name="Slide Number Placeholder 8"/>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38322763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Mar 17 2016</a:t>
            </a:r>
            <a:endParaRPr lang="en-US"/>
          </a:p>
        </p:txBody>
      </p:sp>
      <p:sp>
        <p:nvSpPr>
          <p:cNvPr id="4" name="Footer Placeholder 3"/>
          <p:cNvSpPr>
            <a:spLocks noGrp="1"/>
          </p:cNvSpPr>
          <p:nvPr>
            <p:ph type="ftr" sz="quarter" idx="11"/>
          </p:nvPr>
        </p:nvSpPr>
        <p:spPr/>
        <p:txBody>
          <a:bodyPr/>
          <a:lstStyle/>
          <a:p>
            <a:r>
              <a:rPr lang="en-US" smtClean="0"/>
              <a:t>S. Caiazza - It's a kind of Magix</a:t>
            </a:r>
            <a:endParaRPr lang="en-US"/>
          </a:p>
        </p:txBody>
      </p:sp>
      <p:sp>
        <p:nvSpPr>
          <p:cNvPr id="5" name="Slide Number Placeholder 4"/>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149016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 17 2016</a:t>
            </a:r>
            <a:endParaRPr lang="en-US"/>
          </a:p>
        </p:txBody>
      </p:sp>
      <p:sp>
        <p:nvSpPr>
          <p:cNvPr id="3" name="Footer Placeholder 2"/>
          <p:cNvSpPr>
            <a:spLocks noGrp="1"/>
          </p:cNvSpPr>
          <p:nvPr>
            <p:ph type="ftr" sz="quarter" idx="11"/>
          </p:nvPr>
        </p:nvSpPr>
        <p:spPr/>
        <p:txBody>
          <a:bodyPr/>
          <a:lstStyle/>
          <a:p>
            <a:r>
              <a:rPr lang="en-US" smtClean="0"/>
              <a:t>S. Caiazza - It's a kind of Magix</a:t>
            </a:r>
            <a:endParaRPr lang="en-US"/>
          </a:p>
        </p:txBody>
      </p:sp>
      <p:sp>
        <p:nvSpPr>
          <p:cNvPr id="4" name="Slide Number Placeholder 3"/>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212339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1"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 17 2016</a:t>
            </a:r>
            <a:endParaRPr lang="en-US"/>
          </a:p>
        </p:txBody>
      </p:sp>
      <p:sp>
        <p:nvSpPr>
          <p:cNvPr id="6" name="Footer Placeholder 5"/>
          <p:cNvSpPr>
            <a:spLocks noGrp="1"/>
          </p:cNvSpPr>
          <p:nvPr>
            <p:ph type="ftr" sz="quarter" idx="11"/>
          </p:nvPr>
        </p:nvSpPr>
        <p:spPr/>
        <p:txBody>
          <a:bodyPr/>
          <a:lstStyle/>
          <a:p>
            <a:r>
              <a:rPr lang="en-US" smtClean="0"/>
              <a:t>S. Caiazza - It's a kind of Magix</a:t>
            </a:r>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713F57C-9E44-4374-A82F-F5287C2B5B08}" type="slidenum">
              <a:rPr lang="en-US" smtClean="0"/>
              <a:t>‹#›</a:t>
            </a:fld>
            <a:endParaRPr lang="en-US"/>
          </a:p>
        </p:txBody>
      </p:sp>
    </p:spTree>
    <p:extLst>
      <p:ext uri="{BB962C8B-B14F-4D97-AF65-F5344CB8AC3E}">
        <p14:creationId xmlns:p14="http://schemas.microsoft.com/office/powerpoint/2010/main" val="2911162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6"/>
            <a:ext cx="3273552" cy="365125"/>
          </a:xfrm>
          <a:prstGeom prst="rect">
            <a:avLst/>
          </a:prstGeom>
        </p:spPr>
        <p:txBody>
          <a:bodyPr vert="horz" lIns="91440" tIns="45720" rIns="91440" bIns="45720" rtlCol="0" anchor="ctr"/>
          <a:lstStyle>
            <a:lvl1pPr algn="r">
              <a:defRPr sz="1100">
                <a:solidFill>
                  <a:schemeClr val="tx2"/>
                </a:solidFill>
              </a:defRPr>
            </a:lvl1pPr>
          </a:lstStyle>
          <a:p>
            <a:r>
              <a:rPr lang="en-US" smtClean="0"/>
              <a:t>Mar 17 2016</a:t>
            </a:r>
            <a:endParaRPr lang="en-US"/>
          </a:p>
        </p:txBody>
      </p:sp>
      <p:sp>
        <p:nvSpPr>
          <p:cNvPr id="5" name="Footer Placeholder 4"/>
          <p:cNvSpPr>
            <a:spLocks noGrp="1"/>
          </p:cNvSpPr>
          <p:nvPr>
            <p:ph type="ftr" sz="quarter" idx="3"/>
          </p:nvPr>
        </p:nvSpPr>
        <p:spPr>
          <a:xfrm>
            <a:off x="1088136" y="6272786"/>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smtClean="0"/>
              <a:t>S. Caiazza - It's a kind of Magix</a:t>
            </a:r>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7">
                <a:duotone>
                  <a:schemeClr val="accent1">
                    <a:shade val="45000"/>
                    <a:satMod val="135000"/>
                  </a:schemeClr>
                  <a:prstClr val="white"/>
                </a:duotone>
                <a:extLst>
                  <a:ext uri="{BEBA8EAE-BF5A-486C-A8C5-ECC9F3942E4B}">
                    <a14:imgProps xmlns:a14="http://schemas.microsoft.com/office/drawing/2010/main">
                      <a14:imgLayer r:embed="rId1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6"/>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713F57C-9E44-4374-A82F-F5287C2B5B08}" type="slidenum">
              <a:rPr lang="en-US" smtClean="0"/>
              <a:t>‹#›</a:t>
            </a:fld>
            <a:endParaRPr lang="en-US"/>
          </a:p>
        </p:txBody>
      </p:sp>
    </p:spTree>
    <p:extLst>
      <p:ext uri="{BB962C8B-B14F-4D97-AF65-F5344CB8AC3E}">
        <p14:creationId xmlns:p14="http://schemas.microsoft.com/office/powerpoint/2010/main" val="297008491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684" r:id="rId14"/>
    <p:sldLayoutId id="2147483685" r:id="rId15"/>
  </p:sldLayoutIdLst>
  <p:hf hdr="0"/>
  <p:txStyles>
    <p:titleStyle>
      <a:lvl1pPr algn="l" defTabSz="914377" rtl="0" eaLnBrk="1" latinLnBrk="0" hangingPunct="1">
        <a:lnSpc>
          <a:spcPct val="90000"/>
        </a:lnSpc>
        <a:spcBef>
          <a:spcPct val="0"/>
        </a:spcBef>
        <a:buNone/>
        <a:defRPr sz="5400" kern="1200" cap="all" baseline="0">
          <a:blipFill>
            <a:blip r:embed="rId19">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75" indent="-182875" algn="l" defTabSz="914377"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189"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02"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15"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28"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599960"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899953"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199945"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499938"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19.emf"/><Relationship Id="rId4" Type="http://schemas.openxmlformats.org/officeDocument/2006/relationships/diagramLayout" Target="../diagrams/layout7.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9.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1.emf"/><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10.xml"/><Relationship Id="rId7" Type="http://schemas.openxmlformats.org/officeDocument/2006/relationships/diagramData" Target="../diagrams/data26.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image" Target="../media/image23.png"/><Relationship Id="rId5" Type="http://schemas.openxmlformats.org/officeDocument/2006/relationships/diagramColors" Target="../diagrams/colors10.xml"/><Relationship Id="rId10"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4.xml"/><Relationship Id="rId12" Type="http://schemas.openxmlformats.org/officeDocument/2006/relationships/image" Target="../media/image24.emf"/><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5.png"/><Relationship Id="rId7" Type="http://schemas.openxmlformats.org/officeDocument/2006/relationships/diagramColors" Target="../diagrams/colors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5.xml"/><Relationship Id="rId9" Type="http://schemas.openxmlformats.org/officeDocument/2006/relationships/image" Target="../media/image26.emf"/></Relationships>
</file>

<file path=ppt/slides/_rels/slide1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7.png"/><Relationship Id="rId7" Type="http://schemas.openxmlformats.org/officeDocument/2006/relationships/diagramColors" Target="../diagrams/colors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3.xml"/><Relationship Id="rId7" Type="http://schemas.microsoft.com/office/2007/relationships/diagramDrawing" Target="../diagrams/drawing20.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2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29.png"/><Relationship Id="rId7" Type="http://schemas.openxmlformats.org/officeDocument/2006/relationships/diagramColors" Target="../diagrams/colors23.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QuickStyle" Target="../diagrams/quickStyle23.xml"/><Relationship Id="rId5" Type="http://schemas.openxmlformats.org/officeDocument/2006/relationships/diagramLayout" Target="../diagrams/layout23.xml"/><Relationship Id="rId10" Type="http://schemas.openxmlformats.org/officeDocument/2006/relationships/image" Target="../media/image30.jpeg"/><Relationship Id="rId4" Type="http://schemas.openxmlformats.org/officeDocument/2006/relationships/diagramData" Target="../diagrams/data24.xml"/><Relationship Id="rId9" Type="http://schemas.openxmlformats.org/officeDocument/2006/relationships/image" Target="../media/image19.emf"/></Relationships>
</file>

<file path=ppt/slides/_rels/slide31.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31.png"/><Relationship Id="rId7" Type="http://schemas.openxmlformats.org/officeDocument/2006/relationships/diagramColors" Target="../diagrams/colors2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5.xml"/></Relationships>
</file>

<file path=ppt/slides/_rels/slide32.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32.emf"/><Relationship Id="rId7" Type="http://schemas.openxmlformats.org/officeDocument/2006/relationships/diagramColors" Target="../diagrams/colors25.xml"/><Relationship Id="rId12" Type="http://schemas.openxmlformats.org/officeDocument/2006/relationships/diagramColors" Target="../diagrams/colors2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25.xml"/><Relationship Id="rId11" Type="http://schemas.openxmlformats.org/officeDocument/2006/relationships/diagramQuickStyle" Target="../diagrams/quickStyle25.xml"/><Relationship Id="rId5" Type="http://schemas.openxmlformats.org/officeDocument/2006/relationships/diagramLayout" Target="../diagrams/layout25.xml"/><Relationship Id="rId10" Type="http://schemas.openxmlformats.org/officeDocument/2006/relationships/diagramLayout" Target="../diagrams/layout25.xml"/><Relationship Id="rId4" Type="http://schemas.openxmlformats.org/officeDocument/2006/relationships/diagramData" Target="../diagrams/data27.xml"/><Relationship Id="rId9" Type="http://schemas.openxmlformats.org/officeDocument/2006/relationships/diagramData" Target="../diagrams/data36.xml"/></Relationships>
</file>

<file path=ppt/slides/_rels/slide33.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32.emf"/><Relationship Id="rId7" Type="http://schemas.openxmlformats.org/officeDocument/2006/relationships/diagramColors" Target="../diagrams/colors2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8.xml"/></Relationships>
</file>

<file path=ppt/slides/_rels/slide34.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3.emf"/><Relationship Id="rId7" Type="http://schemas.openxmlformats.org/officeDocument/2006/relationships/diagramColors" Target="../diagrams/colors2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10" Type="http://schemas.openxmlformats.org/officeDocument/2006/relationships/image" Target="../media/image35.emf"/><Relationship Id="rId4" Type="http://schemas.openxmlformats.org/officeDocument/2006/relationships/diagramData" Target="../diagrams/data29.xml"/><Relationship Id="rId9" Type="http://schemas.openxmlformats.org/officeDocument/2006/relationships/image" Target="../media/image34.emf"/></Relationships>
</file>

<file path=ppt/slides/_rels/slide35.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36.png"/><Relationship Id="rId7" Type="http://schemas.openxmlformats.org/officeDocument/2006/relationships/diagramColors" Target="../diagrams/colors28.xml"/><Relationship Id="rId12" Type="http://schemas.openxmlformats.org/officeDocument/2006/relationships/diagramColors" Target="../diagrams/colors2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8.xml"/><Relationship Id="rId11" Type="http://schemas.openxmlformats.org/officeDocument/2006/relationships/diagramQuickStyle" Target="../diagrams/quickStyle28.xml"/><Relationship Id="rId5" Type="http://schemas.openxmlformats.org/officeDocument/2006/relationships/diagramLayout" Target="../diagrams/layout28.xml"/><Relationship Id="rId10" Type="http://schemas.openxmlformats.org/officeDocument/2006/relationships/diagramLayout" Target="../diagrams/layout28.xml"/><Relationship Id="rId4" Type="http://schemas.openxmlformats.org/officeDocument/2006/relationships/diagramData" Target="../diagrams/data30.xml"/><Relationship Id="rId9" Type="http://schemas.openxmlformats.org/officeDocument/2006/relationships/diagramData" Target="../diagrams/data140.xml"/></Relationships>
</file>

<file path=ppt/slides/_rels/slide36.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37.png"/><Relationship Id="rId7" Type="http://schemas.openxmlformats.org/officeDocument/2006/relationships/diagramColors" Target="../diagrams/colors29.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31.xml"/></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32.xml"/><Relationship Id="rId7" Type="http://schemas.microsoft.com/office/2007/relationships/diagramDrawing" Target="../diagrams/drawing28.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29.xml"/><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diagramData" Target="../diagrams/data34.xml"/><Relationship Id="rId7" Type="http://schemas.microsoft.com/office/2007/relationships/diagramDrawing" Target="../diagrams/drawing30.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1.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1.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34.emf"/><Relationship Id="rId7" Type="http://schemas.openxmlformats.org/officeDocument/2006/relationships/diagramColors" Target="../diagrams/colors3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39.xml"/><Relationship Id="rId3" Type="http://schemas.openxmlformats.org/officeDocument/2006/relationships/diagramData" Target="../diagrams/data38.xml"/><Relationship Id="rId7" Type="http://schemas.microsoft.com/office/2007/relationships/diagramDrawing" Target="../diagrams/drawing33.xml"/><Relationship Id="rId12" Type="http://schemas.microsoft.com/office/2007/relationships/diagramDrawing" Target="../diagrams/drawing34.xm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45.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42.png"/><Relationship Id="rId7" Type="http://schemas.openxmlformats.org/officeDocument/2006/relationships/diagramColors" Target="../diagrams/colors3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40.xml"/><Relationship Id="rId9" Type="http://schemas.openxmlformats.org/officeDocument/2006/relationships/image" Target="../media/image43.e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5.xml"/><Relationship Id="rId7" Type="http://schemas.openxmlformats.org/officeDocument/2006/relationships/diagramQuickStyle" Target="../diagrams/quickStyle5.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4.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3"/>
          <p:cNvPicPr>
            <a:picLocks noChangeAspect="1"/>
          </p:cNvPicPr>
          <p:nvPr/>
        </p:nvPicPr>
        <p:blipFill rotWithShape="1">
          <a:blip r:embed="rId3" cstate="print">
            <a:extLst>
              <a:ext uri="{28A0092B-C50C-407E-A947-70E740481C1C}">
                <a14:useLocalDpi xmlns:a14="http://schemas.microsoft.com/office/drawing/2010/main" val="0"/>
              </a:ext>
            </a:extLst>
          </a:blip>
          <a:srcRect b="20507"/>
          <a:stretch/>
        </p:blipFill>
        <p:spPr>
          <a:xfrm>
            <a:off x="1069848" y="58069"/>
            <a:ext cx="4138773" cy="1093689"/>
          </a:xfrm>
          <a:prstGeom prst="rect">
            <a:avLst/>
          </a:prstGeom>
        </p:spPr>
      </p:pic>
      <p:pic>
        <p:nvPicPr>
          <p:cNvPr id="6" name="Picture 2" descr="http://www.prisma.uni-mainz.de/Bilder_allgemein/prisma_logo_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1021" y="56381"/>
            <a:ext cx="2857500" cy="10953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cap="none" dirty="0" smtClean="0">
                <a:latin typeface="Century Schoolbook" panose="02040604050505020304" pitchFamily="18" charset="0"/>
              </a:rPr>
              <a:t>It’s a kind of </a:t>
            </a:r>
            <a:r>
              <a:rPr lang="en-US" dirty="0" err="1" smtClean="0">
                <a:latin typeface="Curlz MT" panose="04040404050702020202" pitchFamily="82" charset="0"/>
              </a:rPr>
              <a:t>Magix</a:t>
            </a:r>
            <a:endParaRPr lang="en-US" dirty="0">
              <a:latin typeface="Curlz MT" panose="04040404050702020202" pitchFamily="82" charset="0"/>
            </a:endParaRPr>
          </a:p>
        </p:txBody>
      </p:sp>
      <p:sp>
        <p:nvSpPr>
          <p:cNvPr id="3" name="Subtitle 2"/>
          <p:cNvSpPr>
            <a:spLocks noGrp="1"/>
          </p:cNvSpPr>
          <p:nvPr>
            <p:ph type="subTitle" idx="1"/>
          </p:nvPr>
        </p:nvSpPr>
        <p:spPr/>
        <p:txBody>
          <a:bodyPr/>
          <a:lstStyle/>
          <a:p>
            <a:r>
              <a:rPr lang="en-US" dirty="0" smtClean="0"/>
              <a:t>The development of the </a:t>
            </a:r>
            <a:r>
              <a:rPr lang="en-US" dirty="0" err="1" smtClean="0"/>
              <a:t>Magix</a:t>
            </a:r>
            <a:r>
              <a:rPr lang="en-US" dirty="0" smtClean="0"/>
              <a:t> experiment</a:t>
            </a:r>
          </a:p>
        </p:txBody>
      </p:sp>
      <p:sp>
        <p:nvSpPr>
          <p:cNvPr id="5" name="Subtitle 2"/>
          <p:cNvSpPr txBox="1">
            <a:spLocks/>
          </p:cNvSpPr>
          <p:nvPr/>
        </p:nvSpPr>
        <p:spPr>
          <a:xfrm>
            <a:off x="1764792" y="5341737"/>
            <a:ext cx="8540496" cy="10698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2"/>
              </a:buClr>
              <a:buSzPct val="85000"/>
              <a:buFont typeface="Wingdings" pitchFamily="2" charset="2"/>
              <a:buNone/>
              <a:defRPr sz="2000" b="1" kern="1200">
                <a:solidFill>
                  <a:schemeClr val="accent2">
                    <a:lumMod val="75000"/>
                  </a:schemeClr>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pPr algn="ctr" defTabSz="914377">
              <a:buClr>
                <a:srgbClr val="967E96"/>
              </a:buClr>
              <a:defRPr/>
            </a:pPr>
            <a:r>
              <a:rPr lang="en-US" sz="1800" dirty="0">
                <a:solidFill>
                  <a:srgbClr val="84ACB6">
                    <a:lumMod val="75000"/>
                  </a:srgbClr>
                </a:solidFill>
                <a:latin typeface="Bookman Old Style" panose="02050604050505020204"/>
              </a:rPr>
              <a:t>Stefano Caiazza</a:t>
            </a:r>
          </a:p>
          <a:p>
            <a:pPr algn="ctr" defTabSz="914377">
              <a:buClr>
                <a:srgbClr val="967E96"/>
              </a:buClr>
              <a:defRPr/>
            </a:pPr>
            <a:r>
              <a:rPr lang="en-US" sz="1800" dirty="0" smtClean="0">
                <a:solidFill>
                  <a:srgbClr val="84ACB6">
                    <a:lumMod val="75000"/>
                  </a:srgbClr>
                </a:solidFill>
                <a:latin typeface="Bookman Old Style" panose="02050604050505020204"/>
              </a:rPr>
              <a:t>LEPP 2016 – Mainz </a:t>
            </a:r>
            <a:r>
              <a:rPr lang="en-US" sz="1800" dirty="0">
                <a:solidFill>
                  <a:srgbClr val="84ACB6">
                    <a:lumMod val="75000"/>
                  </a:srgbClr>
                </a:solidFill>
                <a:latin typeface="Bookman Old Style" panose="02050604050505020204"/>
              </a:rPr>
              <a:t>- </a:t>
            </a:r>
            <a:r>
              <a:rPr lang="en-US" sz="1800" dirty="0" smtClean="0">
                <a:solidFill>
                  <a:srgbClr val="84ACB6">
                    <a:lumMod val="75000"/>
                  </a:srgbClr>
                </a:solidFill>
                <a:latin typeface="Bookman Old Style" panose="02050604050505020204"/>
              </a:rPr>
              <a:t>Apr. 06 </a:t>
            </a:r>
            <a:r>
              <a:rPr lang="en-US" sz="1800" dirty="0" smtClean="0">
                <a:solidFill>
                  <a:srgbClr val="84ACB6">
                    <a:lumMod val="75000"/>
                  </a:srgbClr>
                </a:solidFill>
                <a:latin typeface="Bookman Old Style" panose="02050604050505020204"/>
              </a:rPr>
              <a:t>2016</a:t>
            </a:r>
            <a:endParaRPr lang="en-US" sz="1800" dirty="0">
              <a:solidFill>
                <a:srgbClr val="84ACB6">
                  <a:lumMod val="75000"/>
                </a:srgbClr>
              </a:solidFill>
              <a:latin typeface="Bookman Old Style" panose="02050604050505020204"/>
            </a:endParaRPr>
          </a:p>
        </p:txBody>
      </p:sp>
    </p:spTree>
    <p:extLst>
      <p:ext uri="{BB962C8B-B14F-4D97-AF65-F5344CB8AC3E}">
        <p14:creationId xmlns:p14="http://schemas.microsoft.com/office/powerpoint/2010/main" val="2161799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7" name="Content Placeholder 6"/>
              <p:cNvGraphicFramePr>
                <a:graphicFrameLocks noGrp="1"/>
              </p:cNvGraphicFramePr>
              <p:nvPr>
                <p:ph idx="1"/>
                <p:extLst>
                  <p:ext uri="{D42A27DB-BD31-4B8C-83A1-F6EECF244321}">
                    <p14:modId xmlns:p14="http://schemas.microsoft.com/office/powerpoint/2010/main" val="2315122300"/>
                  </p:ext>
                </p:extLst>
              </p:nvPr>
            </p:nvGraphicFramePr>
            <p:xfrm>
              <a:off x="1491344" y="3606015"/>
              <a:ext cx="9354747" cy="2217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p:graphicFrame>
            <p:nvGraphicFramePr>
              <p:cNvPr id="7" name="Content Placeholder 6"/>
              <p:cNvGraphicFramePr>
                <a:graphicFrameLocks noGrp="1"/>
              </p:cNvGraphicFramePr>
              <p:nvPr>
                <p:ph idx="1"/>
                <p:extLst>
                  <p:ext uri="{D42A27DB-BD31-4B8C-83A1-F6EECF244321}">
                    <p14:modId xmlns:p14="http://schemas.microsoft.com/office/powerpoint/2010/main" val="2315122300"/>
                  </p:ext>
                </p:extLst>
              </p:nvPr>
            </p:nvGraphicFramePr>
            <p:xfrm>
              <a:off x="1491344" y="3606015"/>
              <a:ext cx="9354747" cy="2217928"/>
            </p:xfrm>
            <a:graphic>
              <a:graphicData uri="http://schemas.openxmlformats.org/drawingml/2006/diagram">
                <dgm:relIds xmlns:dgm="http://schemas.openxmlformats.org/drawingml/2006/diagram" xmlns:r="http://schemas.openxmlformats.org/officeDocument/2006/relationships" r:dm="rId8" r:lo="rId4" r:qs="rId5" r:cs="rId6"/>
              </a:graphicData>
            </a:graphic>
          </p:graphicFrame>
        </mc:Fallback>
      </mc:AlternateContent>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smtClean="0"/>
              <a:t>S. Caiazza - It's a kind of Magix</a:t>
            </a:r>
            <a:endParaRPr lang="en-US" dirty="0"/>
          </a:p>
        </p:txBody>
      </p:sp>
      <p:sp>
        <p:nvSpPr>
          <p:cNvPr id="2" name="Slide Number Placeholder 1"/>
          <p:cNvSpPr>
            <a:spLocks noGrp="1"/>
          </p:cNvSpPr>
          <p:nvPr>
            <p:ph type="sldNum" sz="quarter" idx="12"/>
          </p:nvPr>
        </p:nvSpPr>
        <p:spPr/>
        <p:txBody>
          <a:bodyPr/>
          <a:lstStyle/>
          <a:p>
            <a:fld id="{88A0CC85-DABC-46BA-AFD8-DC65CBFD1DBA}" type="slidenum">
              <a:rPr lang="en-US" smtClean="0"/>
              <a:t>10</a:t>
            </a:fld>
            <a:endParaRPr lang="en-US"/>
          </a:p>
        </p:txBody>
      </p:sp>
      <p:sp>
        <p:nvSpPr>
          <p:cNvPr id="3" name="Title 2"/>
          <p:cNvSpPr>
            <a:spLocks noGrp="1"/>
          </p:cNvSpPr>
          <p:nvPr>
            <p:ph type="title"/>
          </p:nvPr>
        </p:nvSpPr>
        <p:spPr/>
        <p:txBody>
          <a:bodyPr>
            <a:normAutofit/>
          </a:bodyPr>
          <a:lstStyle/>
          <a:p>
            <a:r>
              <a:rPr lang="en-US" dirty="0" smtClean="0"/>
              <a:t>Target Layout</a:t>
            </a:r>
            <a:endParaRPr lang="en-US" dirty="0"/>
          </a:p>
        </p:txBody>
      </p:sp>
      <p:pic>
        <p:nvPicPr>
          <p:cNvPr id="13"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7924" t="54803" r="6159"/>
          <a:stretch/>
        </p:blipFill>
        <p:spPr bwMode="auto">
          <a:xfrm>
            <a:off x="1491343" y="1426029"/>
            <a:ext cx="3712028" cy="174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8112417" y="1023850"/>
            <a:ext cx="2261671" cy="2546468"/>
            <a:chOff x="8112415" y="1023849"/>
            <a:chExt cx="2261671" cy="2546468"/>
          </a:xfrm>
        </p:grpSpPr>
        <p:pic>
          <p:nvPicPr>
            <p:cNvPr id="15" name="Grafik 21"/>
            <p:cNvPicPr>
              <a:picLocks noChangeAspect="1"/>
            </p:cNvPicPr>
            <p:nvPr/>
          </p:nvPicPr>
          <p:blipFill>
            <a:blip r:embed="rId10"/>
            <a:stretch>
              <a:fillRect/>
            </a:stretch>
          </p:blipFill>
          <p:spPr>
            <a:xfrm>
              <a:off x="8112415" y="1023849"/>
              <a:ext cx="1303728" cy="2546468"/>
            </a:xfrm>
            <a:prstGeom prst="rect">
              <a:avLst/>
            </a:prstGeom>
          </p:spPr>
        </p:pic>
        <p:cxnSp>
          <p:nvCxnSpPr>
            <p:cNvPr id="16" name="Gerade Verbindung mit Pfeil 23"/>
            <p:cNvCxnSpPr/>
            <p:nvPr/>
          </p:nvCxnSpPr>
          <p:spPr>
            <a:xfrm flipH="1">
              <a:off x="8112415" y="2148088"/>
              <a:ext cx="1251651"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24"/>
            <p:cNvSpPr txBox="1"/>
            <p:nvPr/>
          </p:nvSpPr>
          <p:spPr>
            <a:xfrm>
              <a:off x="9509399" y="1956876"/>
              <a:ext cx="864687" cy="369332"/>
            </a:xfrm>
            <a:prstGeom prst="rect">
              <a:avLst/>
            </a:prstGeom>
            <a:noFill/>
            <a:ln>
              <a:noFill/>
            </a:ln>
          </p:spPr>
          <p:txBody>
            <a:bodyPr wrap="square" rtlCol="0">
              <a:spAutoFit/>
            </a:bodyPr>
            <a:lstStyle/>
            <a:p>
              <a:r>
                <a:rPr lang="de-DE" dirty="0">
                  <a:solidFill>
                    <a:srgbClr val="FF0000"/>
                  </a:solidFill>
                </a:rPr>
                <a:t>Beam</a:t>
              </a:r>
            </a:p>
          </p:txBody>
        </p:sp>
      </p:grpSp>
    </p:spTree>
    <p:extLst>
      <p:ext uri="{BB962C8B-B14F-4D97-AF65-F5344CB8AC3E}">
        <p14:creationId xmlns:p14="http://schemas.microsoft.com/office/powerpoint/2010/main" val="33825812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a:t>
            </a:r>
            <a:r>
              <a:rPr lang="en-US" dirty="0" smtClean="0"/>
              <a:t>win </a:t>
            </a:r>
            <a:r>
              <a:rPr lang="en-US" dirty="0" err="1" smtClean="0">
                <a:solidFill>
                  <a:srgbClr val="C00000"/>
                </a:solidFill>
              </a:rPr>
              <a:t>A</a:t>
            </a:r>
            <a:r>
              <a:rPr lang="en-US" dirty="0" err="1">
                <a:solidFill>
                  <a:srgbClr val="C00000"/>
                </a:solidFill>
              </a:rPr>
              <a:t>R</a:t>
            </a:r>
            <a:r>
              <a:rPr lang="en-US" dirty="0" err="1" smtClean="0"/>
              <a:t>m</a:t>
            </a:r>
            <a:r>
              <a:rPr lang="en-US" dirty="0" smtClean="0"/>
              <a:t> </a:t>
            </a:r>
            <a:r>
              <a:rPr lang="en-US" dirty="0" err="1" smtClean="0">
                <a:solidFill>
                  <a:srgbClr val="C00000"/>
                </a:solidFill>
              </a:rPr>
              <a:t>DI</a:t>
            </a:r>
            <a:r>
              <a:rPr lang="en-US" dirty="0" err="1" smtClean="0"/>
              <a:t>pole</a:t>
            </a:r>
            <a:r>
              <a:rPr lang="en-US" dirty="0" smtClean="0"/>
              <a:t> </a:t>
            </a:r>
            <a:r>
              <a:rPr lang="en-US" dirty="0" smtClean="0">
                <a:solidFill>
                  <a:srgbClr val="C00000"/>
                </a:solidFill>
              </a:rPr>
              <a:t>S</a:t>
            </a:r>
            <a:r>
              <a:rPr lang="en-US" dirty="0" smtClean="0"/>
              <a:t>pectrometer</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smtClean="0"/>
              <a:t>S. Caiazza - It's a kind of Magix</a:t>
            </a:r>
            <a:endParaRPr lang="en-US" dirty="0"/>
          </a:p>
        </p:txBody>
      </p:sp>
      <p:sp>
        <p:nvSpPr>
          <p:cNvPr id="8" name="Slide Number Placeholder 7"/>
          <p:cNvSpPr>
            <a:spLocks noGrp="1"/>
          </p:cNvSpPr>
          <p:nvPr>
            <p:ph type="sldNum" sz="quarter" idx="12"/>
          </p:nvPr>
        </p:nvSpPr>
        <p:spPr>
          <a:xfrm>
            <a:off x="1225117" y="2985516"/>
            <a:ext cx="1188299" cy="720332"/>
          </a:xfrm>
        </p:spPr>
        <p:txBody>
          <a:bodyPr/>
          <a:lstStyle/>
          <a:p>
            <a:fld id="{0713F57C-9E44-4374-A82F-F5287C2B5B08}" type="slidenum">
              <a:rPr lang="en-US" smtClean="0"/>
              <a:t>11</a:t>
            </a:fld>
            <a:endParaRPr lang="en-US" dirty="0"/>
          </a:p>
        </p:txBody>
      </p:sp>
    </p:spTree>
    <p:extLst>
      <p:ext uri="{BB962C8B-B14F-4D97-AF65-F5344CB8AC3E}">
        <p14:creationId xmlns:p14="http://schemas.microsoft.com/office/powerpoint/2010/main" val="1033963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 17 2016</a:t>
            </a:r>
            <a:endParaRPr lang="en-US" dirty="0"/>
          </a:p>
        </p:txBody>
      </p:sp>
      <p:sp>
        <p:nvSpPr>
          <p:cNvPr id="21" name="Footer Placeholder 20"/>
          <p:cNvSpPr>
            <a:spLocks noGrp="1"/>
          </p:cNvSpPr>
          <p:nvPr>
            <p:ph type="ftr" sz="quarter" idx="11"/>
          </p:nvPr>
        </p:nvSpPr>
        <p:spPr/>
        <p:txBody>
          <a:bodyPr/>
          <a:lstStyle/>
          <a:p>
            <a:r>
              <a:rPr lang="en-US" smtClean="0"/>
              <a:t>S. Caiazza - It's a kind of Magix</a:t>
            </a:r>
            <a:endParaRPr lang="en-US" dirty="0"/>
          </a:p>
        </p:txBody>
      </p:sp>
      <p:sp>
        <p:nvSpPr>
          <p:cNvPr id="19" name="Slide Number Placeholder 18"/>
          <p:cNvSpPr>
            <a:spLocks noGrp="1"/>
          </p:cNvSpPr>
          <p:nvPr>
            <p:ph type="sldNum" sz="quarter" idx="12"/>
          </p:nvPr>
        </p:nvSpPr>
        <p:spPr/>
        <p:txBody>
          <a:bodyPr/>
          <a:lstStyle/>
          <a:p>
            <a:fld id="{88A0CC85-DABC-46BA-AFD8-DC65CBFD1DBA}" type="slidenum">
              <a:rPr lang="en-US" smtClean="0"/>
              <a:t>12</a:t>
            </a:fld>
            <a:endParaRPr lang="en-US"/>
          </a:p>
        </p:txBody>
      </p:sp>
      <p:sp>
        <p:nvSpPr>
          <p:cNvPr id="6" name="Title 5"/>
          <p:cNvSpPr>
            <a:spLocks noGrp="1"/>
          </p:cNvSpPr>
          <p:nvPr>
            <p:ph type="title"/>
          </p:nvPr>
        </p:nvSpPr>
        <p:spPr/>
        <p:txBody>
          <a:bodyPr/>
          <a:lstStyle/>
          <a:p>
            <a:r>
              <a:rPr lang="en-US" dirty="0" smtClean="0"/>
              <a:t>The spectrometer concept</a:t>
            </a:r>
            <a:endParaRPr lang="en-US" dirty="0"/>
          </a:p>
        </p:txBody>
      </p:sp>
      <p:graphicFrame>
        <p:nvGraphicFramePr>
          <p:cNvPr id="20" name="Diagram 19"/>
          <p:cNvGraphicFramePr/>
          <p:nvPr>
            <p:extLst>
              <p:ext uri="{D42A27DB-BD31-4B8C-83A1-F6EECF244321}">
                <p14:modId xmlns:p14="http://schemas.microsoft.com/office/powerpoint/2010/main" val="1590247585"/>
              </p:ext>
            </p:extLst>
          </p:nvPr>
        </p:nvGraphicFramePr>
        <p:xfrm>
          <a:off x="462224" y="914401"/>
          <a:ext cx="3788229" cy="5134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1916" y="1693101"/>
            <a:ext cx="7480084" cy="3994467"/>
          </a:xfrm>
          <a:prstGeom prst="rect">
            <a:avLst/>
          </a:prstGeom>
        </p:spPr>
      </p:pic>
    </p:spTree>
    <p:extLst>
      <p:ext uri="{BB962C8B-B14F-4D97-AF65-F5344CB8AC3E}">
        <p14:creationId xmlns:p14="http://schemas.microsoft.com/office/powerpoint/2010/main" val="501234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6630838" y="1141957"/>
            <a:ext cx="5000330" cy="4679032"/>
          </a:xfrm>
          <a:prstGeom prst="rect">
            <a:avLst/>
          </a:prstGeom>
        </p:spPr>
      </p:pic>
      <p:sp>
        <p:nvSpPr>
          <p:cNvPr id="3" name="Date Placeholder 2"/>
          <p:cNvSpPr>
            <a:spLocks noGrp="1"/>
          </p:cNvSpPr>
          <p:nvPr>
            <p:ph type="dt" sz="half" idx="10"/>
          </p:nvPr>
        </p:nvSpPr>
        <p:spPr/>
        <p:txBody>
          <a:bodyPr/>
          <a:lstStyle/>
          <a:p>
            <a:r>
              <a:rPr lang="en-US" smtClean="0"/>
              <a:t>Mar 17 2016</a:t>
            </a:r>
            <a:endParaRPr lang="en-US" dirty="0"/>
          </a:p>
        </p:txBody>
      </p:sp>
      <p:sp>
        <p:nvSpPr>
          <p:cNvPr id="4" name="Footer Placeholder 3"/>
          <p:cNvSpPr>
            <a:spLocks noGrp="1"/>
          </p:cNvSpPr>
          <p:nvPr>
            <p:ph type="ftr" sz="quarter" idx="11"/>
          </p:nvPr>
        </p:nvSpPr>
        <p:spPr/>
        <p:txBody>
          <a:bodyPr/>
          <a:lstStyle/>
          <a:p>
            <a:r>
              <a:rPr lang="en-US" smtClean="0"/>
              <a:t>S. Caiazza - It's a kind of Magix</a:t>
            </a:r>
            <a:endParaRPr lang="en-US" dirty="0"/>
          </a:p>
        </p:txBody>
      </p:sp>
      <p:sp>
        <p:nvSpPr>
          <p:cNvPr id="2" name="Slide Number Placeholder 1"/>
          <p:cNvSpPr>
            <a:spLocks noGrp="1"/>
          </p:cNvSpPr>
          <p:nvPr>
            <p:ph type="sldNum" sz="quarter" idx="12"/>
          </p:nvPr>
        </p:nvSpPr>
        <p:spPr/>
        <p:txBody>
          <a:bodyPr/>
          <a:lstStyle/>
          <a:p>
            <a:fld id="{88A0CC85-DABC-46BA-AFD8-DC65CBFD1DBA}" type="slidenum">
              <a:rPr lang="en-US" smtClean="0"/>
              <a:t>13</a:t>
            </a:fld>
            <a:endParaRPr lang="en-US"/>
          </a:p>
        </p:txBody>
      </p:sp>
      <p:sp>
        <p:nvSpPr>
          <p:cNvPr id="6" name="Title 5"/>
          <p:cNvSpPr>
            <a:spLocks noGrp="1"/>
          </p:cNvSpPr>
          <p:nvPr>
            <p:ph type="title"/>
          </p:nvPr>
        </p:nvSpPr>
        <p:spPr/>
        <p:txBody>
          <a:bodyPr>
            <a:normAutofit/>
          </a:bodyPr>
          <a:lstStyle/>
          <a:p>
            <a:r>
              <a:rPr lang="en-US" dirty="0" smtClean="0"/>
              <a:t>Magnet Optics</a:t>
            </a:r>
            <a:endParaRPr lang="en-US" dirty="0"/>
          </a:p>
        </p:txBody>
      </p:sp>
      <mc:AlternateContent xmlns:mc="http://schemas.openxmlformats.org/markup-compatibility/2006">
        <mc:Choice xmlns:a14="http://schemas.microsoft.com/office/drawing/2010/main" Requires="a14">
          <p:graphicFrame>
            <p:nvGraphicFramePr>
              <p:cNvPr id="11" name="Diagram 10"/>
              <p:cNvGraphicFramePr/>
              <p:nvPr>
                <p:extLst>
                  <p:ext uri="{D42A27DB-BD31-4B8C-83A1-F6EECF244321}">
                    <p14:modId xmlns:p14="http://schemas.microsoft.com/office/powerpoint/2010/main" val="4146551381"/>
                  </p:ext>
                </p:extLst>
              </p:nvPr>
            </p:nvGraphicFramePr>
            <p:xfrm>
              <a:off x="505097" y="907342"/>
              <a:ext cx="5500848" cy="53654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p:graphicFrame>
            <p:nvGraphicFramePr>
              <p:cNvPr id="11" name="Diagram 10"/>
              <p:cNvGraphicFramePr/>
              <p:nvPr>
                <p:extLst>
                  <p:ext uri="{D42A27DB-BD31-4B8C-83A1-F6EECF244321}">
                    <p14:modId xmlns:p14="http://schemas.microsoft.com/office/powerpoint/2010/main" val="4146551381"/>
                  </p:ext>
                </p:extLst>
              </p:nvPr>
            </p:nvGraphicFramePr>
            <p:xfrm>
              <a:off x="505097" y="907342"/>
              <a:ext cx="5500848" cy="5365444"/>
            </p:xfrm>
            <a:graphic>
              <a:graphicData uri="http://schemas.openxmlformats.org/drawingml/2006/diagram">
                <dgm:relIds xmlns:dgm="http://schemas.openxmlformats.org/drawingml/2006/diagram" xmlns:r="http://schemas.openxmlformats.org/officeDocument/2006/relationships" r:dm="rId9" r:lo="rId5" r:qs="rId6" r:cs="rId7"/>
              </a:graphicData>
            </a:graphic>
          </p:graphicFrame>
        </mc:Fallback>
      </mc:AlternateContent>
    </p:spTree>
    <p:extLst>
      <p:ext uri="{BB962C8B-B14F-4D97-AF65-F5344CB8AC3E}">
        <p14:creationId xmlns:p14="http://schemas.microsoft.com/office/powerpoint/2010/main" val="26707818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Focal</a:t>
            </a:r>
            <a:r>
              <a:rPr lang="en-US" dirty="0"/>
              <a:t/>
            </a:r>
            <a:br>
              <a:rPr lang="en-US" dirty="0"/>
            </a:br>
            <a:r>
              <a:rPr lang="en-US" dirty="0" smtClean="0"/>
              <a:t>Plane</a:t>
            </a:r>
            <a:br>
              <a:rPr lang="en-US" dirty="0" smtClean="0"/>
            </a:br>
            <a:r>
              <a:rPr lang="en-US" dirty="0" smtClean="0"/>
              <a:t>Detectors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smtClean="0"/>
              <a:t>S. Caiazza - It's a kind of Magix</a:t>
            </a:r>
            <a:endParaRPr lang="en-US" dirty="0"/>
          </a:p>
        </p:txBody>
      </p:sp>
      <p:sp>
        <p:nvSpPr>
          <p:cNvPr id="8" name="Slide Number Placeholder 7"/>
          <p:cNvSpPr>
            <a:spLocks noGrp="1"/>
          </p:cNvSpPr>
          <p:nvPr>
            <p:ph type="sldNum" sz="quarter" idx="12"/>
          </p:nvPr>
        </p:nvSpPr>
        <p:spPr>
          <a:xfrm>
            <a:off x="1225117" y="2985516"/>
            <a:ext cx="1188299" cy="720332"/>
          </a:xfrm>
        </p:spPr>
        <p:txBody>
          <a:bodyPr/>
          <a:lstStyle/>
          <a:p>
            <a:fld id="{0713F57C-9E44-4374-A82F-F5287C2B5B08}" type="slidenum">
              <a:rPr lang="en-US" smtClean="0"/>
              <a:t>14</a:t>
            </a:fld>
            <a:endParaRPr lang="en-US" dirty="0"/>
          </a:p>
        </p:txBody>
      </p:sp>
    </p:spTree>
    <p:extLst>
      <p:ext uri="{BB962C8B-B14F-4D97-AF65-F5344CB8AC3E}">
        <p14:creationId xmlns:p14="http://schemas.microsoft.com/office/powerpoint/2010/main" val="1344649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Content Placeholder 6"/>
              <p:cNvGraphicFramePr>
                <a:graphicFrameLocks noGrp="1"/>
              </p:cNvGraphicFramePr>
              <p:nvPr>
                <p:ph idx="1"/>
                <p:extLst>
                  <p:ext uri="{D42A27DB-BD31-4B8C-83A1-F6EECF244321}">
                    <p14:modId xmlns:p14="http://schemas.microsoft.com/office/powerpoint/2010/main" val="63419142"/>
                  </p:ext>
                </p:extLst>
              </p:nvPr>
            </p:nvGraphicFramePr>
            <p:xfrm>
              <a:off x="542613" y="1014885"/>
              <a:ext cx="5526593" cy="5157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7" name="Content Placeholder 6"/>
              <p:cNvGraphicFramePr>
                <a:graphicFrameLocks noGrp="1"/>
              </p:cNvGraphicFramePr>
              <p:nvPr>
                <p:ph idx="1"/>
                <p:extLst>
                  <p:ext uri="{D42A27DB-BD31-4B8C-83A1-F6EECF244321}">
                    <p14:modId xmlns:p14="http://schemas.microsoft.com/office/powerpoint/2010/main" val="63419142"/>
                  </p:ext>
                </p:extLst>
              </p:nvPr>
            </p:nvGraphicFramePr>
            <p:xfrm>
              <a:off x="542613" y="1014885"/>
              <a:ext cx="5526593" cy="51573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2" name="Date Placeholder 1"/>
          <p:cNvSpPr>
            <a:spLocks noGrp="1"/>
          </p:cNvSpPr>
          <p:nvPr>
            <p:ph type="dt" sz="half" idx="10"/>
          </p:nvPr>
        </p:nvSpPr>
        <p:spPr/>
        <p:txBody>
          <a:bodyPr/>
          <a:lstStyle/>
          <a:p>
            <a:r>
              <a:rPr lang="en-US" smtClean="0"/>
              <a:t>Mar 17 2016</a:t>
            </a:r>
            <a:endParaRPr lang="en-US" dirty="0"/>
          </a:p>
        </p:txBody>
      </p:sp>
      <p:sp>
        <p:nvSpPr>
          <p:cNvPr id="9" name="Footer Placeholder 8"/>
          <p:cNvSpPr>
            <a:spLocks noGrp="1"/>
          </p:cNvSpPr>
          <p:nvPr>
            <p:ph type="ftr" sz="quarter" idx="11"/>
          </p:nvPr>
        </p:nvSpPr>
        <p:spPr/>
        <p:txBody>
          <a:bodyPr/>
          <a:lstStyle/>
          <a:p>
            <a:r>
              <a:rPr lang="en-US" smtClean="0"/>
              <a:t>S. Caiazza - It's a kind of Magix</a:t>
            </a:r>
            <a:endParaRPr lang="en-US" dirty="0"/>
          </a:p>
        </p:txBody>
      </p:sp>
      <p:sp>
        <p:nvSpPr>
          <p:cNvPr id="3" name="Slide Number Placeholder 2"/>
          <p:cNvSpPr>
            <a:spLocks noGrp="1"/>
          </p:cNvSpPr>
          <p:nvPr>
            <p:ph type="sldNum" sz="quarter" idx="12"/>
          </p:nvPr>
        </p:nvSpPr>
        <p:spPr/>
        <p:txBody>
          <a:bodyPr/>
          <a:lstStyle/>
          <a:p>
            <a:fld id="{88A0CC85-DABC-46BA-AFD8-DC65CBFD1DBA}" type="slidenum">
              <a:rPr lang="en-US" smtClean="0"/>
              <a:t>15</a:t>
            </a:fld>
            <a:endParaRPr lang="en-US"/>
          </a:p>
        </p:txBody>
      </p:sp>
      <p:sp>
        <p:nvSpPr>
          <p:cNvPr id="6" name="Title 5"/>
          <p:cNvSpPr>
            <a:spLocks noGrp="1"/>
          </p:cNvSpPr>
          <p:nvPr>
            <p:ph type="title"/>
          </p:nvPr>
        </p:nvSpPr>
        <p:spPr/>
        <p:txBody>
          <a:bodyPr/>
          <a:lstStyle/>
          <a:p>
            <a:r>
              <a:rPr lang="en-US" dirty="0" smtClean="0"/>
              <a:t>Detector challenges</a:t>
            </a:r>
            <a:endParaRPr lang="en-US" dirty="0"/>
          </a:p>
        </p:txBody>
      </p:sp>
      <p:pic>
        <p:nvPicPr>
          <p:cNvPr id="11" name="Content Placeholder 8"/>
          <p:cNvPicPr>
            <a:picLocks noChangeAspect="1"/>
          </p:cNvPicPr>
          <p:nvPr/>
        </p:nvPicPr>
        <p:blipFill rotWithShape="1">
          <a:blip r:embed="rId11" cstate="print">
            <a:extLst>
              <a:ext uri="{28A0092B-C50C-407E-A947-70E740481C1C}">
                <a14:useLocalDpi xmlns:a14="http://schemas.microsoft.com/office/drawing/2010/main" val="0"/>
              </a:ext>
            </a:extLst>
          </a:blip>
          <a:srcRect l="25357" t="2014" r="19656" b="17766"/>
          <a:stretch/>
        </p:blipFill>
        <p:spPr>
          <a:xfrm>
            <a:off x="6738897" y="1358759"/>
            <a:ext cx="4990243" cy="4245429"/>
          </a:xfrm>
          <a:prstGeom prst="rect">
            <a:avLst/>
          </a:prstGeom>
        </p:spPr>
      </p:pic>
    </p:spTree>
    <p:extLst>
      <p:ext uri="{BB962C8B-B14F-4D97-AF65-F5344CB8AC3E}">
        <p14:creationId xmlns:p14="http://schemas.microsoft.com/office/powerpoint/2010/main" val="863134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 17 2016</a:t>
            </a:r>
            <a:endParaRPr lang="en-US" dirty="0"/>
          </a:p>
        </p:txBody>
      </p:sp>
      <p:sp>
        <p:nvSpPr>
          <p:cNvPr id="10" name="Footer Placeholder 9"/>
          <p:cNvSpPr>
            <a:spLocks noGrp="1"/>
          </p:cNvSpPr>
          <p:nvPr>
            <p:ph type="ftr" sz="quarter" idx="11"/>
          </p:nvPr>
        </p:nvSpPr>
        <p:spPr/>
        <p:txBody>
          <a:bodyPr/>
          <a:lstStyle/>
          <a:p>
            <a:r>
              <a:rPr lang="en-US" smtClean="0"/>
              <a:t>S. Caiazza - It's a kind of Magix</a:t>
            </a:r>
            <a:endParaRPr lang="en-US" dirty="0"/>
          </a:p>
        </p:txBody>
      </p:sp>
      <p:sp>
        <p:nvSpPr>
          <p:cNvPr id="4" name="Slide Number Placeholder 3"/>
          <p:cNvSpPr>
            <a:spLocks noGrp="1"/>
          </p:cNvSpPr>
          <p:nvPr>
            <p:ph type="sldNum" sz="quarter" idx="12"/>
          </p:nvPr>
        </p:nvSpPr>
        <p:spPr/>
        <p:txBody>
          <a:bodyPr/>
          <a:lstStyle/>
          <a:p>
            <a:fld id="{88A0CC85-DABC-46BA-AFD8-DC65CBFD1DBA}" type="slidenum">
              <a:rPr lang="en-US" smtClean="0"/>
              <a:t>16</a:t>
            </a:fld>
            <a:endParaRPr lang="en-US"/>
          </a:p>
        </p:txBody>
      </p:sp>
      <p:sp>
        <p:nvSpPr>
          <p:cNvPr id="6" name="Title 5"/>
          <p:cNvSpPr>
            <a:spLocks noGrp="1"/>
          </p:cNvSpPr>
          <p:nvPr>
            <p:ph type="title"/>
          </p:nvPr>
        </p:nvSpPr>
        <p:spPr/>
        <p:txBody>
          <a:bodyPr/>
          <a:lstStyle/>
          <a:p>
            <a:r>
              <a:rPr lang="en-US" dirty="0" smtClean="0"/>
              <a:t>Focal Plane detectors</a:t>
            </a:r>
            <a:endParaRPr lang="en-US" dirty="0"/>
          </a:p>
        </p:txBody>
      </p:sp>
      <p:graphicFrame>
        <p:nvGraphicFramePr>
          <p:cNvPr id="7" name="Diagram 6"/>
          <p:cNvGraphicFramePr/>
          <p:nvPr>
            <p:extLst>
              <p:ext uri="{D42A27DB-BD31-4B8C-83A1-F6EECF244321}">
                <p14:modId xmlns:p14="http://schemas.microsoft.com/office/powerpoint/2010/main" val="1916393355"/>
              </p:ext>
            </p:extLst>
          </p:nvPr>
        </p:nvGraphicFramePr>
        <p:xfrm>
          <a:off x="573825" y="4318498"/>
          <a:ext cx="8014419" cy="1971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1843678711"/>
              </p:ext>
            </p:extLst>
          </p:nvPr>
        </p:nvGraphicFramePr>
        <p:xfrm>
          <a:off x="642429" y="874208"/>
          <a:ext cx="7886700" cy="30920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2"/>
          <p:cNvPicPr>
            <a:picLocks noChangeAspect="1" noChangeArrowheads="1"/>
          </p:cNvPicPr>
          <p:nvPr/>
        </p:nvPicPr>
        <p:blipFill>
          <a:blip r:embed="rId12" cstate="print"/>
          <a:srcRect/>
          <a:stretch>
            <a:fillRect/>
          </a:stretch>
        </p:blipFill>
        <p:spPr bwMode="auto">
          <a:xfrm>
            <a:off x="8750517" y="1047385"/>
            <a:ext cx="2533179"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01985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 17 2016</a:t>
            </a:r>
            <a:endParaRPr lang="en-US" dirty="0"/>
          </a:p>
        </p:txBody>
      </p:sp>
      <p:sp>
        <p:nvSpPr>
          <p:cNvPr id="10" name="Footer Placeholder 9"/>
          <p:cNvSpPr>
            <a:spLocks noGrp="1"/>
          </p:cNvSpPr>
          <p:nvPr>
            <p:ph type="ftr" sz="quarter" idx="11"/>
          </p:nvPr>
        </p:nvSpPr>
        <p:spPr/>
        <p:txBody>
          <a:bodyPr/>
          <a:lstStyle/>
          <a:p>
            <a:r>
              <a:rPr lang="en-US" smtClean="0"/>
              <a:t>S. Caiazza - It's a kind of Magix</a:t>
            </a:r>
            <a:endParaRPr lang="en-US" dirty="0"/>
          </a:p>
        </p:txBody>
      </p:sp>
      <p:sp>
        <p:nvSpPr>
          <p:cNvPr id="11" name="Slide Number Placeholder 10"/>
          <p:cNvSpPr>
            <a:spLocks noGrp="1"/>
          </p:cNvSpPr>
          <p:nvPr>
            <p:ph type="sldNum" sz="quarter" idx="12"/>
          </p:nvPr>
        </p:nvSpPr>
        <p:spPr/>
        <p:txBody>
          <a:bodyPr/>
          <a:lstStyle/>
          <a:p>
            <a:fld id="{88A0CC85-DABC-46BA-AFD8-DC65CBFD1DBA}" type="slidenum">
              <a:rPr lang="en-US" smtClean="0"/>
              <a:t>17</a:t>
            </a:fld>
            <a:endParaRPr lang="en-US"/>
          </a:p>
        </p:txBody>
      </p:sp>
      <p:sp>
        <p:nvSpPr>
          <p:cNvPr id="6" name="Title 5"/>
          <p:cNvSpPr>
            <a:spLocks noGrp="1"/>
          </p:cNvSpPr>
          <p:nvPr>
            <p:ph type="title"/>
          </p:nvPr>
        </p:nvSpPr>
        <p:spPr/>
        <p:txBody>
          <a:bodyPr/>
          <a:lstStyle/>
          <a:p>
            <a:r>
              <a:rPr lang="en-US" dirty="0" err="1" smtClean="0"/>
              <a:t>Hodoscope</a:t>
            </a:r>
            <a:r>
              <a:rPr lang="en-US" dirty="0" smtClean="0"/>
              <a:t> Tracker</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854" t="28111" b="40666"/>
          <a:stretch/>
        </p:blipFill>
        <p:spPr>
          <a:xfrm>
            <a:off x="2457400" y="1043675"/>
            <a:ext cx="4422465" cy="2141220"/>
          </a:xfrm>
          <a:prstGeom prst="rect">
            <a:avLst/>
          </a:prstGeom>
          <a:ln>
            <a:noFill/>
          </a:ln>
          <a:effectLst>
            <a:outerShdw blurRad="292100" dist="139700" dir="2700000" algn="tl" rotWithShape="0">
              <a:srgbClr val="333333">
                <a:alpha val="65000"/>
              </a:srgbClr>
            </a:outerShdw>
          </a:effectLst>
        </p:spPr>
      </p:pic>
      <p:graphicFrame>
        <p:nvGraphicFramePr>
          <p:cNvPr id="8" name="Diagram 7"/>
          <p:cNvGraphicFramePr/>
          <p:nvPr>
            <p:extLst>
              <p:ext uri="{D42A27DB-BD31-4B8C-83A1-F6EECF244321}">
                <p14:modId xmlns:p14="http://schemas.microsoft.com/office/powerpoint/2010/main" val="2602067837"/>
              </p:ext>
            </p:extLst>
          </p:nvPr>
        </p:nvGraphicFramePr>
        <p:xfrm>
          <a:off x="653143" y="3493720"/>
          <a:ext cx="10574785" cy="3027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p:cNvPicPr>
            <a:picLocks noChangeAspect="1"/>
          </p:cNvPicPr>
          <p:nvPr/>
        </p:nvPicPr>
        <p:blipFill>
          <a:blip r:embed="rId9"/>
          <a:stretch>
            <a:fillRect/>
          </a:stretch>
        </p:blipFill>
        <p:spPr>
          <a:xfrm>
            <a:off x="7331823" y="1442834"/>
            <a:ext cx="2932567" cy="1342902"/>
          </a:xfrm>
          <a:prstGeom prst="rect">
            <a:avLst/>
          </a:prstGeom>
        </p:spPr>
      </p:pic>
    </p:spTree>
    <p:extLst>
      <p:ext uri="{BB962C8B-B14F-4D97-AF65-F5344CB8AC3E}">
        <p14:creationId xmlns:p14="http://schemas.microsoft.com/office/powerpoint/2010/main" val="40488661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157" t="14445" r="1316" b="33000"/>
          <a:stretch/>
        </p:blipFill>
        <p:spPr>
          <a:xfrm>
            <a:off x="151872" y="1124522"/>
            <a:ext cx="6850331" cy="5148262"/>
          </a:xfrm>
          <a:prstGeom prst="rect">
            <a:avLst/>
          </a:prstGeom>
        </p:spPr>
      </p:pic>
      <p:sp>
        <p:nvSpPr>
          <p:cNvPr id="2" name="Date Placeholder 1"/>
          <p:cNvSpPr>
            <a:spLocks noGrp="1"/>
          </p:cNvSpPr>
          <p:nvPr>
            <p:ph type="dt" sz="half" idx="10"/>
          </p:nvPr>
        </p:nvSpPr>
        <p:spPr/>
        <p:txBody>
          <a:bodyPr/>
          <a:lstStyle/>
          <a:p>
            <a:r>
              <a:rPr lang="en-US" smtClean="0"/>
              <a:t>Mar 17 2016</a:t>
            </a:r>
            <a:endParaRPr lang="en-US" dirty="0"/>
          </a:p>
        </p:txBody>
      </p:sp>
      <p:sp>
        <p:nvSpPr>
          <p:cNvPr id="9" name="Footer Placeholder 8"/>
          <p:cNvSpPr>
            <a:spLocks noGrp="1"/>
          </p:cNvSpPr>
          <p:nvPr>
            <p:ph type="ftr" sz="quarter" idx="11"/>
          </p:nvPr>
        </p:nvSpPr>
        <p:spPr/>
        <p:txBody>
          <a:bodyPr/>
          <a:lstStyle/>
          <a:p>
            <a:r>
              <a:rPr lang="en-US" smtClean="0"/>
              <a:t>S. Caiazza - It's a kind of Magix</a:t>
            </a:r>
            <a:endParaRPr lang="en-US" dirty="0"/>
          </a:p>
        </p:txBody>
      </p:sp>
      <p:sp>
        <p:nvSpPr>
          <p:cNvPr id="10" name="Slide Number Placeholder 9"/>
          <p:cNvSpPr>
            <a:spLocks noGrp="1"/>
          </p:cNvSpPr>
          <p:nvPr>
            <p:ph type="sldNum" sz="quarter" idx="12"/>
          </p:nvPr>
        </p:nvSpPr>
        <p:spPr/>
        <p:txBody>
          <a:bodyPr/>
          <a:lstStyle/>
          <a:p>
            <a:fld id="{88A0CC85-DABC-46BA-AFD8-DC65CBFD1DBA}" type="slidenum">
              <a:rPr lang="en-US" smtClean="0"/>
              <a:t>18</a:t>
            </a:fld>
            <a:endParaRPr lang="en-US"/>
          </a:p>
        </p:txBody>
      </p:sp>
      <p:sp>
        <p:nvSpPr>
          <p:cNvPr id="6" name="Title 5"/>
          <p:cNvSpPr>
            <a:spLocks noGrp="1"/>
          </p:cNvSpPr>
          <p:nvPr>
            <p:ph type="title"/>
          </p:nvPr>
        </p:nvSpPr>
        <p:spPr/>
        <p:txBody>
          <a:bodyPr/>
          <a:lstStyle/>
          <a:p>
            <a:r>
              <a:rPr lang="en-US" dirty="0" smtClean="0"/>
              <a:t>Short-drift TPC</a:t>
            </a:r>
            <a:endParaRPr lang="en-US" dirty="0"/>
          </a:p>
        </p:txBody>
      </p:sp>
      <p:graphicFrame>
        <p:nvGraphicFramePr>
          <p:cNvPr id="8" name="Diagram 7"/>
          <p:cNvGraphicFramePr/>
          <p:nvPr>
            <p:extLst>
              <p:ext uri="{D42A27DB-BD31-4B8C-83A1-F6EECF244321}">
                <p14:modId xmlns:p14="http://schemas.microsoft.com/office/powerpoint/2010/main" val="830552218"/>
              </p:ext>
            </p:extLst>
          </p:nvPr>
        </p:nvGraphicFramePr>
        <p:xfrm>
          <a:off x="6847609" y="1257301"/>
          <a:ext cx="4664621" cy="48341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50289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20243621"/>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smtClean="0"/>
              <a:t>Mar 17 2016</a:t>
            </a:r>
            <a:endParaRPr lang="en-US" dirty="0"/>
          </a:p>
        </p:txBody>
      </p:sp>
      <p:sp>
        <p:nvSpPr>
          <p:cNvPr id="9" name="Footer Placeholder 8"/>
          <p:cNvSpPr>
            <a:spLocks noGrp="1"/>
          </p:cNvSpPr>
          <p:nvPr>
            <p:ph type="ftr" sz="quarter" idx="11"/>
          </p:nvPr>
        </p:nvSpPr>
        <p:spPr/>
        <p:txBody>
          <a:bodyPr/>
          <a:lstStyle/>
          <a:p>
            <a:r>
              <a:rPr lang="en-US" smtClean="0"/>
              <a:t>S. Caiazza - It's a kind of Magix</a:t>
            </a:r>
            <a:endParaRPr lang="en-US" dirty="0"/>
          </a:p>
        </p:txBody>
      </p:sp>
      <p:sp>
        <p:nvSpPr>
          <p:cNvPr id="10" name="Slide Number Placeholder 9"/>
          <p:cNvSpPr>
            <a:spLocks noGrp="1"/>
          </p:cNvSpPr>
          <p:nvPr>
            <p:ph type="sldNum" sz="quarter" idx="12"/>
          </p:nvPr>
        </p:nvSpPr>
        <p:spPr/>
        <p:txBody>
          <a:bodyPr/>
          <a:lstStyle/>
          <a:p>
            <a:fld id="{88A0CC85-DABC-46BA-AFD8-DC65CBFD1DBA}" type="slidenum">
              <a:rPr lang="en-US" smtClean="0"/>
              <a:t>19</a:t>
            </a:fld>
            <a:endParaRPr lang="en-US"/>
          </a:p>
        </p:txBody>
      </p:sp>
      <p:sp>
        <p:nvSpPr>
          <p:cNvPr id="6" name="Title 5"/>
          <p:cNvSpPr>
            <a:spLocks noGrp="1"/>
          </p:cNvSpPr>
          <p:nvPr>
            <p:ph type="title"/>
          </p:nvPr>
        </p:nvSpPr>
        <p:spPr/>
        <p:txBody>
          <a:bodyPr/>
          <a:lstStyle/>
          <a:p>
            <a:r>
              <a:rPr lang="en-US" dirty="0" smtClean="0"/>
              <a:t>Detector testing</a:t>
            </a:r>
            <a:endParaRPr lang="en-US" dirty="0"/>
          </a:p>
        </p:txBody>
      </p:sp>
    </p:spTree>
    <p:extLst>
      <p:ext uri="{BB962C8B-B14F-4D97-AF65-F5344CB8AC3E}">
        <p14:creationId xmlns:p14="http://schemas.microsoft.com/office/powerpoint/2010/main" val="848394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 17 2016</a:t>
            </a:r>
            <a:endParaRPr lang="en-US" dirty="0"/>
          </a:p>
        </p:txBody>
      </p:sp>
      <p:sp>
        <p:nvSpPr>
          <p:cNvPr id="10" name="Footer Placeholder 9"/>
          <p:cNvSpPr>
            <a:spLocks noGrp="1"/>
          </p:cNvSpPr>
          <p:nvPr>
            <p:ph type="ftr" sz="quarter" idx="11"/>
          </p:nvPr>
        </p:nvSpPr>
        <p:spPr/>
        <p:txBody>
          <a:bodyPr/>
          <a:lstStyle/>
          <a:p>
            <a:r>
              <a:rPr lang="en-US" smtClean="0"/>
              <a:t>S. Caiazza - It's a kind of Magix</a:t>
            </a:r>
            <a:endParaRPr lang="en-US" dirty="0"/>
          </a:p>
        </p:txBody>
      </p:sp>
      <p:sp>
        <p:nvSpPr>
          <p:cNvPr id="5" name="Slide Number Placeholder 4"/>
          <p:cNvSpPr>
            <a:spLocks noGrp="1"/>
          </p:cNvSpPr>
          <p:nvPr>
            <p:ph type="sldNum" sz="quarter" idx="12"/>
          </p:nvPr>
        </p:nvSpPr>
        <p:spPr/>
        <p:txBody>
          <a:bodyPr/>
          <a:lstStyle/>
          <a:p>
            <a:fld id="{88A0CC85-DABC-46BA-AFD8-DC65CBFD1DBA}" type="slidenum">
              <a:rPr lang="en-US" smtClean="0"/>
              <a:t>2</a:t>
            </a:fld>
            <a:endParaRPr lang="en-US"/>
          </a:p>
        </p:txBody>
      </p:sp>
      <p:sp>
        <p:nvSpPr>
          <p:cNvPr id="6" name="Title 5"/>
          <p:cNvSpPr>
            <a:spLocks noGrp="1"/>
          </p:cNvSpPr>
          <p:nvPr>
            <p:ph type="title"/>
          </p:nvPr>
        </p:nvSpPr>
        <p:spPr/>
        <p:txBody>
          <a:bodyPr/>
          <a:lstStyle/>
          <a:p>
            <a:r>
              <a:rPr lang="en-US" dirty="0" smtClean="0"/>
              <a:t>MESA </a:t>
            </a:r>
            <a:r>
              <a:rPr lang="en-US" dirty="0" err="1" smtClean="0"/>
              <a:t>LAyout</a:t>
            </a:r>
            <a:endParaRPr lang="en-US" dirty="0"/>
          </a:p>
        </p:txBody>
      </p:sp>
      <p:graphicFrame>
        <p:nvGraphicFramePr>
          <p:cNvPr id="8" name="Diagram 7"/>
          <p:cNvGraphicFramePr/>
          <p:nvPr>
            <p:extLst>
              <p:ext uri="{D42A27DB-BD31-4B8C-83A1-F6EECF244321}">
                <p14:modId xmlns:p14="http://schemas.microsoft.com/office/powerpoint/2010/main" val="3664164904"/>
              </p:ext>
            </p:extLst>
          </p:nvPr>
        </p:nvGraphicFramePr>
        <p:xfrm>
          <a:off x="6976872" y="924791"/>
          <a:ext cx="4334256" cy="5439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23482" y="1034980"/>
            <a:ext cx="5689703" cy="1055608"/>
          </a:xfrm>
          <a:prstGeom prst="round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800" dirty="0"/>
              <a:t>Multi-orbit </a:t>
            </a:r>
            <a:r>
              <a:rPr lang="en-US" sz="2800" dirty="0" err="1"/>
              <a:t>recirculator</a:t>
            </a:r>
            <a:r>
              <a:rPr lang="en-US" sz="2800" dirty="0"/>
              <a:t> with energy recovery</a:t>
            </a:r>
          </a:p>
        </p:txBody>
      </p:sp>
      <p:pic>
        <p:nvPicPr>
          <p:cNvPr id="3" name="Picture 2"/>
          <p:cNvPicPr>
            <a:picLocks noChangeAspect="1"/>
          </p:cNvPicPr>
          <p:nvPr/>
        </p:nvPicPr>
        <p:blipFill>
          <a:blip r:embed="rId8"/>
          <a:stretch>
            <a:fillRect/>
          </a:stretch>
        </p:blipFill>
        <p:spPr>
          <a:xfrm>
            <a:off x="275771" y="2861750"/>
            <a:ext cx="6516914" cy="2175327"/>
          </a:xfrm>
          <a:prstGeom prst="rect">
            <a:avLst/>
          </a:prstGeom>
        </p:spPr>
      </p:pic>
    </p:spTree>
    <p:extLst>
      <p:ext uri="{BB962C8B-B14F-4D97-AF65-F5344CB8AC3E}">
        <p14:creationId xmlns:p14="http://schemas.microsoft.com/office/powerpoint/2010/main" val="1252990339"/>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smtClean="0"/>
              <a:t>S. Caiazza - It's a kind of Magix</a:t>
            </a:r>
            <a:endParaRPr lang="en-US"/>
          </a:p>
        </p:txBody>
      </p:sp>
      <p:sp>
        <p:nvSpPr>
          <p:cNvPr id="8" name="Slide Number Placeholder 7"/>
          <p:cNvSpPr>
            <a:spLocks noGrp="1"/>
          </p:cNvSpPr>
          <p:nvPr>
            <p:ph type="sldNum" sz="quarter" idx="12"/>
          </p:nvPr>
        </p:nvSpPr>
        <p:spPr>
          <a:xfrm>
            <a:off x="1135965" y="3013234"/>
            <a:ext cx="1188299" cy="720332"/>
          </a:xfrm>
        </p:spPr>
        <p:txBody>
          <a:bodyPr/>
          <a:lstStyle/>
          <a:p>
            <a:fld id="{0713F57C-9E44-4374-A82F-F5287C2B5B08}" type="slidenum">
              <a:rPr lang="en-US" smtClean="0"/>
              <a:t>20</a:t>
            </a:fld>
            <a:endParaRPr lang="en-US" dirty="0"/>
          </a:p>
        </p:txBody>
      </p:sp>
    </p:spTree>
    <p:extLst>
      <p:ext uri="{BB962C8B-B14F-4D97-AF65-F5344CB8AC3E}">
        <p14:creationId xmlns:p14="http://schemas.microsoft.com/office/powerpoint/2010/main" val="947639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950569475"/>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Mar 17 2016</a:t>
            </a:r>
            <a:endParaRPr lang="en-US" dirty="0"/>
          </a:p>
        </p:txBody>
      </p:sp>
      <p:sp>
        <p:nvSpPr>
          <p:cNvPr id="4" name="Footer Placeholder 3"/>
          <p:cNvSpPr>
            <a:spLocks noGrp="1"/>
          </p:cNvSpPr>
          <p:nvPr>
            <p:ph type="ftr" sz="quarter" idx="11"/>
          </p:nvPr>
        </p:nvSpPr>
        <p:spPr/>
        <p:txBody>
          <a:bodyPr/>
          <a:lstStyle/>
          <a:p>
            <a:r>
              <a:rPr lang="en-US" smtClean="0"/>
              <a:t>S. Caiazza - It's a kind of Magix</a:t>
            </a:r>
            <a:endParaRPr lang="en-US" dirty="0"/>
          </a:p>
        </p:txBody>
      </p:sp>
      <p:sp>
        <p:nvSpPr>
          <p:cNvPr id="5" name="Slide Number Placeholder 4"/>
          <p:cNvSpPr>
            <a:spLocks noGrp="1"/>
          </p:cNvSpPr>
          <p:nvPr>
            <p:ph type="sldNum" sz="quarter" idx="12"/>
          </p:nvPr>
        </p:nvSpPr>
        <p:spPr/>
        <p:txBody>
          <a:bodyPr/>
          <a:lstStyle/>
          <a:p>
            <a:fld id="{88A0CC85-DABC-46BA-AFD8-DC65CBFD1DBA}" type="slidenum">
              <a:rPr lang="en-US" smtClean="0"/>
              <a:t>21</a:t>
            </a:fld>
            <a:endParaRPr lang="en-US"/>
          </a:p>
        </p:txBody>
      </p:sp>
      <p:sp>
        <p:nvSpPr>
          <p:cNvPr id="6" name="Title 5"/>
          <p:cNvSpPr>
            <a:spLocks noGrp="1"/>
          </p:cNvSpPr>
          <p:nvPr>
            <p:ph type="title"/>
          </p:nvPr>
        </p:nvSpPr>
        <p:spPr/>
        <p:txBody>
          <a:bodyPr/>
          <a:lstStyle/>
          <a:p>
            <a:r>
              <a:rPr lang="en-US" dirty="0" smtClean="0"/>
              <a:t>More I didn’t Say</a:t>
            </a:r>
            <a:endParaRPr lang="en-US" dirty="0"/>
          </a:p>
        </p:txBody>
      </p:sp>
    </p:spTree>
    <p:extLst>
      <p:ext uri="{BB962C8B-B14F-4D97-AF65-F5344CB8AC3E}">
        <p14:creationId xmlns:p14="http://schemas.microsoft.com/office/powerpoint/2010/main" val="4071968973"/>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52760779"/>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Mar 17 2016</a:t>
            </a:r>
            <a:endParaRPr lang="en-US" dirty="0"/>
          </a:p>
        </p:txBody>
      </p:sp>
      <p:sp>
        <p:nvSpPr>
          <p:cNvPr id="5" name="Footer Placeholder 4"/>
          <p:cNvSpPr>
            <a:spLocks noGrp="1"/>
          </p:cNvSpPr>
          <p:nvPr>
            <p:ph type="ftr" sz="quarter" idx="11"/>
          </p:nvPr>
        </p:nvSpPr>
        <p:spPr/>
        <p:txBody>
          <a:bodyPr/>
          <a:lstStyle/>
          <a:p>
            <a:r>
              <a:rPr lang="en-US" smtClean="0"/>
              <a:t>S. Caiazza - It's a kind of Magix</a:t>
            </a:r>
            <a:endParaRPr lang="en-US" dirty="0"/>
          </a:p>
        </p:txBody>
      </p:sp>
      <p:sp>
        <p:nvSpPr>
          <p:cNvPr id="2" name="Slide Number Placeholder 1"/>
          <p:cNvSpPr>
            <a:spLocks noGrp="1"/>
          </p:cNvSpPr>
          <p:nvPr>
            <p:ph type="sldNum" sz="quarter" idx="12"/>
          </p:nvPr>
        </p:nvSpPr>
        <p:spPr/>
        <p:txBody>
          <a:bodyPr/>
          <a:lstStyle/>
          <a:p>
            <a:fld id="{88A0CC85-DABC-46BA-AFD8-DC65CBFD1DBA}" type="slidenum">
              <a:rPr lang="en-US" smtClean="0"/>
              <a:t>22</a:t>
            </a:fld>
            <a:endParaRPr lang="en-US"/>
          </a:p>
        </p:txBody>
      </p:sp>
      <p:sp>
        <p:nvSpPr>
          <p:cNvPr id="3" name="Title 2"/>
          <p:cNvSpPr>
            <a:spLocks noGrp="1"/>
          </p:cNvSpPr>
          <p:nvPr>
            <p:ph type="title"/>
          </p:nvPr>
        </p:nvSpPr>
        <p:spPr/>
        <p:txBody>
          <a:bodyPr/>
          <a:lstStyle/>
          <a:p>
            <a:r>
              <a:rPr lang="en-US" dirty="0" err="1" smtClean="0"/>
              <a:t>Magix</a:t>
            </a:r>
            <a:endParaRPr lang="en-US" dirty="0"/>
          </a:p>
        </p:txBody>
      </p:sp>
    </p:spTree>
    <p:extLst>
      <p:ext uri="{BB962C8B-B14F-4D97-AF65-F5344CB8AC3E}">
        <p14:creationId xmlns:p14="http://schemas.microsoft.com/office/powerpoint/2010/main" val="18193910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attention</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smtClean="0"/>
              <a:t>S. Caiazza - It's a kind of Magix</a:t>
            </a:r>
            <a:endParaRPr lang="en-US"/>
          </a:p>
        </p:txBody>
      </p:sp>
      <p:sp>
        <p:nvSpPr>
          <p:cNvPr id="6" name="Slide Number Placeholder 5"/>
          <p:cNvSpPr>
            <a:spLocks noGrp="1"/>
          </p:cNvSpPr>
          <p:nvPr>
            <p:ph type="sldNum" sz="quarter" idx="12"/>
          </p:nvPr>
        </p:nvSpPr>
        <p:spPr/>
        <p:txBody>
          <a:bodyPr/>
          <a:lstStyle/>
          <a:p>
            <a:fld id="{0713F57C-9E44-4374-A82F-F5287C2B5B08}" type="slidenum">
              <a:rPr lang="en-US" smtClean="0"/>
              <a:t>23</a:t>
            </a:fld>
            <a:endParaRPr lang="en-US"/>
          </a:p>
        </p:txBody>
      </p:sp>
    </p:spTree>
    <p:extLst>
      <p:ext uri="{BB962C8B-B14F-4D97-AF65-F5344CB8AC3E}">
        <p14:creationId xmlns:p14="http://schemas.microsoft.com/office/powerpoint/2010/main" val="1855485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BACKUP</a:t>
            </a:r>
            <a:endParaRPr lang="en-US" dirty="0"/>
          </a:p>
        </p:txBody>
      </p:sp>
      <p:sp>
        <p:nvSpPr>
          <p:cNvPr id="5" name="Text Placeholder 4"/>
          <p:cNvSpPr>
            <a:spLocks noGrp="1"/>
          </p:cNvSpPr>
          <p:nvPr>
            <p:ph type="body" idx="1"/>
          </p:nvPr>
        </p:nvSpPr>
        <p:spPr/>
        <p:txBody>
          <a:bodyPr/>
          <a:lstStyle/>
          <a:p>
            <a:endParaRPr lang="en-US"/>
          </a:p>
        </p:txBody>
      </p:sp>
      <p:sp>
        <p:nvSpPr>
          <p:cNvPr id="6" name="Date Placeholder 5"/>
          <p:cNvSpPr>
            <a:spLocks noGrp="1"/>
          </p:cNvSpPr>
          <p:nvPr>
            <p:ph type="dt" sz="half" idx="10"/>
          </p:nvPr>
        </p:nvSpPr>
        <p:spPr/>
        <p:txBody>
          <a:bodyPr/>
          <a:lstStyle/>
          <a:p>
            <a:r>
              <a:rPr lang="en-US" smtClean="0"/>
              <a:t>Mar 17 2016</a:t>
            </a:r>
            <a:endParaRPr lang="en-US"/>
          </a:p>
        </p:txBody>
      </p:sp>
      <p:sp>
        <p:nvSpPr>
          <p:cNvPr id="7" name="Footer Placeholder 6"/>
          <p:cNvSpPr>
            <a:spLocks noGrp="1"/>
          </p:cNvSpPr>
          <p:nvPr>
            <p:ph type="ftr" sz="quarter" idx="11"/>
          </p:nvPr>
        </p:nvSpPr>
        <p:spPr/>
        <p:txBody>
          <a:bodyPr/>
          <a:lstStyle/>
          <a:p>
            <a:r>
              <a:rPr lang="en-US" smtClean="0"/>
              <a:t>S. Caiazza - It's a kind of Magix</a:t>
            </a:r>
            <a:endParaRPr lang="en-US"/>
          </a:p>
        </p:txBody>
      </p:sp>
      <p:sp>
        <p:nvSpPr>
          <p:cNvPr id="2" name="Slide Number Placeholder 1"/>
          <p:cNvSpPr>
            <a:spLocks noGrp="1"/>
          </p:cNvSpPr>
          <p:nvPr>
            <p:ph type="sldNum" sz="quarter" idx="12"/>
          </p:nvPr>
        </p:nvSpPr>
        <p:spPr/>
        <p:txBody>
          <a:bodyPr/>
          <a:lstStyle/>
          <a:p>
            <a:fld id="{0713F57C-9E44-4374-A82F-F5287C2B5B08}" type="slidenum">
              <a:rPr lang="en-US" smtClean="0"/>
              <a:t>24</a:t>
            </a:fld>
            <a:endParaRPr lang="en-US"/>
          </a:p>
        </p:txBody>
      </p:sp>
    </p:spTree>
    <p:extLst>
      <p:ext uri="{BB962C8B-B14F-4D97-AF65-F5344CB8AC3E}">
        <p14:creationId xmlns:p14="http://schemas.microsoft.com/office/powerpoint/2010/main" val="4220513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Software and Simulation</a:t>
            </a:r>
            <a:endParaRPr lang="en-US" dirty="0"/>
          </a:p>
        </p:txBody>
      </p:sp>
      <p:sp>
        <p:nvSpPr>
          <p:cNvPr id="8" name="Text Placeholder 7"/>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r>
              <a:rPr lang="en-US" smtClean="0"/>
              <a:t>Mar 17 2016</a:t>
            </a:r>
            <a:endParaRPr lang="en-US" dirty="0"/>
          </a:p>
        </p:txBody>
      </p:sp>
      <p:sp>
        <p:nvSpPr>
          <p:cNvPr id="4" name="Footer Placeholder 3"/>
          <p:cNvSpPr>
            <a:spLocks noGrp="1"/>
          </p:cNvSpPr>
          <p:nvPr>
            <p:ph type="ftr" sz="quarter" idx="11"/>
          </p:nvPr>
        </p:nvSpPr>
        <p:spPr/>
        <p:txBody>
          <a:bodyPr/>
          <a:lstStyle/>
          <a:p>
            <a:r>
              <a:rPr lang="en-US" smtClean="0"/>
              <a:t>S. Caiazza - It's a kind of Magix</a:t>
            </a:r>
            <a:endParaRPr lang="en-US" dirty="0"/>
          </a:p>
        </p:txBody>
      </p:sp>
      <p:sp>
        <p:nvSpPr>
          <p:cNvPr id="5" name="Slide Number Placeholder 4"/>
          <p:cNvSpPr>
            <a:spLocks noGrp="1"/>
          </p:cNvSpPr>
          <p:nvPr>
            <p:ph type="sldNum" sz="quarter" idx="12"/>
          </p:nvPr>
        </p:nvSpPr>
        <p:spPr/>
        <p:txBody>
          <a:bodyPr/>
          <a:lstStyle/>
          <a:p>
            <a:fld id="{88A0CC85-DABC-46BA-AFD8-DC65CBFD1DBA}" type="slidenum">
              <a:rPr lang="en-US" smtClean="0"/>
              <a:t>25</a:t>
            </a:fld>
            <a:endParaRPr lang="en-US"/>
          </a:p>
        </p:txBody>
      </p:sp>
    </p:spTree>
    <p:extLst>
      <p:ext uri="{BB962C8B-B14F-4D97-AF65-F5344CB8AC3E}">
        <p14:creationId xmlns:p14="http://schemas.microsoft.com/office/powerpoint/2010/main" val="2191952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79244697"/>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smtClean="0"/>
              <a:t>Mar 17 2016</a:t>
            </a:r>
            <a:endParaRPr lang="en-US" dirty="0"/>
          </a:p>
        </p:txBody>
      </p:sp>
      <p:sp>
        <p:nvSpPr>
          <p:cNvPr id="9" name="Footer Placeholder 8"/>
          <p:cNvSpPr>
            <a:spLocks noGrp="1"/>
          </p:cNvSpPr>
          <p:nvPr>
            <p:ph type="ftr" sz="quarter" idx="11"/>
          </p:nvPr>
        </p:nvSpPr>
        <p:spPr/>
        <p:txBody>
          <a:bodyPr/>
          <a:lstStyle/>
          <a:p>
            <a:r>
              <a:rPr lang="en-US" smtClean="0"/>
              <a:t>S. Caiazza - It's a kind of Magix</a:t>
            </a:r>
            <a:endParaRPr lang="en-US" dirty="0"/>
          </a:p>
        </p:txBody>
      </p:sp>
      <p:sp>
        <p:nvSpPr>
          <p:cNvPr id="10" name="Slide Number Placeholder 9"/>
          <p:cNvSpPr>
            <a:spLocks noGrp="1"/>
          </p:cNvSpPr>
          <p:nvPr>
            <p:ph type="sldNum" sz="quarter" idx="12"/>
          </p:nvPr>
        </p:nvSpPr>
        <p:spPr/>
        <p:txBody>
          <a:bodyPr/>
          <a:lstStyle/>
          <a:p>
            <a:fld id="{88A0CC85-DABC-46BA-AFD8-DC65CBFD1DBA}" type="slidenum">
              <a:rPr lang="en-US" smtClean="0"/>
              <a:t>26</a:t>
            </a:fld>
            <a:endParaRPr lang="en-US"/>
          </a:p>
        </p:txBody>
      </p:sp>
      <p:sp>
        <p:nvSpPr>
          <p:cNvPr id="6" name="Title 5"/>
          <p:cNvSpPr>
            <a:spLocks noGrp="1"/>
          </p:cNvSpPr>
          <p:nvPr>
            <p:ph type="title"/>
          </p:nvPr>
        </p:nvSpPr>
        <p:spPr/>
        <p:txBody>
          <a:bodyPr/>
          <a:lstStyle/>
          <a:p>
            <a:r>
              <a:rPr lang="en-US" dirty="0" smtClean="0"/>
              <a:t>Software framework</a:t>
            </a:r>
            <a:endParaRPr lang="en-US" dirty="0"/>
          </a:p>
        </p:txBody>
      </p:sp>
    </p:spTree>
    <p:extLst>
      <p:ext uri="{BB962C8B-B14F-4D97-AF65-F5344CB8AC3E}">
        <p14:creationId xmlns:p14="http://schemas.microsoft.com/office/powerpoint/2010/main" val="24635789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506821"/>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smtClean="0"/>
              <a:t>Mar 17 2016</a:t>
            </a:r>
            <a:endParaRPr lang="en-US" dirty="0"/>
          </a:p>
        </p:txBody>
      </p:sp>
      <p:sp>
        <p:nvSpPr>
          <p:cNvPr id="9" name="Footer Placeholder 8"/>
          <p:cNvSpPr>
            <a:spLocks noGrp="1"/>
          </p:cNvSpPr>
          <p:nvPr>
            <p:ph type="ftr" sz="quarter" idx="11"/>
          </p:nvPr>
        </p:nvSpPr>
        <p:spPr/>
        <p:txBody>
          <a:bodyPr/>
          <a:lstStyle/>
          <a:p>
            <a:r>
              <a:rPr lang="en-US" smtClean="0"/>
              <a:t>S. Caiazza - It's a kind of Magix</a:t>
            </a:r>
            <a:endParaRPr lang="en-US" dirty="0"/>
          </a:p>
        </p:txBody>
      </p:sp>
      <p:sp>
        <p:nvSpPr>
          <p:cNvPr id="10" name="Slide Number Placeholder 9"/>
          <p:cNvSpPr>
            <a:spLocks noGrp="1"/>
          </p:cNvSpPr>
          <p:nvPr>
            <p:ph type="sldNum" sz="quarter" idx="12"/>
          </p:nvPr>
        </p:nvSpPr>
        <p:spPr/>
        <p:txBody>
          <a:bodyPr/>
          <a:lstStyle/>
          <a:p>
            <a:fld id="{88A0CC85-DABC-46BA-AFD8-DC65CBFD1DBA}" type="slidenum">
              <a:rPr lang="en-US" smtClean="0"/>
              <a:t>27</a:t>
            </a:fld>
            <a:endParaRPr lang="en-US"/>
          </a:p>
        </p:txBody>
      </p:sp>
      <p:sp>
        <p:nvSpPr>
          <p:cNvPr id="6" name="Title 5"/>
          <p:cNvSpPr>
            <a:spLocks noGrp="1"/>
          </p:cNvSpPr>
          <p:nvPr>
            <p:ph type="title"/>
          </p:nvPr>
        </p:nvSpPr>
        <p:spPr/>
        <p:txBody>
          <a:bodyPr/>
          <a:lstStyle/>
          <a:p>
            <a:r>
              <a:rPr lang="en-US" dirty="0" smtClean="0"/>
              <a:t>Detector trigger</a:t>
            </a:r>
            <a:endParaRPr lang="en-US" dirty="0"/>
          </a:p>
        </p:txBody>
      </p:sp>
    </p:spTree>
    <p:extLst>
      <p:ext uri="{BB962C8B-B14F-4D97-AF65-F5344CB8AC3E}">
        <p14:creationId xmlns:p14="http://schemas.microsoft.com/office/powerpoint/2010/main" val="45478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Date Placeholder 1"/>
          <p:cNvSpPr>
            <a:spLocks noGrp="1"/>
          </p:cNvSpPr>
          <p:nvPr>
            <p:ph type="dt" sz="half" idx="10"/>
          </p:nvPr>
        </p:nvSpPr>
        <p:spPr/>
        <p:txBody>
          <a:bodyPr/>
          <a:lstStyle/>
          <a:p>
            <a:r>
              <a:rPr lang="en-US" smtClean="0"/>
              <a:t>Mar 17 2016</a:t>
            </a:r>
            <a:endParaRPr lang="en-US" dirty="0"/>
          </a:p>
        </p:txBody>
      </p:sp>
      <p:sp>
        <p:nvSpPr>
          <p:cNvPr id="9" name="Footer Placeholder 8"/>
          <p:cNvSpPr>
            <a:spLocks noGrp="1"/>
          </p:cNvSpPr>
          <p:nvPr>
            <p:ph type="ftr" sz="quarter" idx="11"/>
          </p:nvPr>
        </p:nvSpPr>
        <p:spPr/>
        <p:txBody>
          <a:bodyPr/>
          <a:lstStyle/>
          <a:p>
            <a:r>
              <a:rPr lang="en-US" smtClean="0"/>
              <a:t>S. Caiazza - It's a kind of Magix</a:t>
            </a:r>
            <a:endParaRPr lang="en-US" dirty="0"/>
          </a:p>
        </p:txBody>
      </p:sp>
      <p:sp>
        <p:nvSpPr>
          <p:cNvPr id="10" name="Slide Number Placeholder 9"/>
          <p:cNvSpPr>
            <a:spLocks noGrp="1"/>
          </p:cNvSpPr>
          <p:nvPr>
            <p:ph type="sldNum" sz="quarter" idx="12"/>
          </p:nvPr>
        </p:nvSpPr>
        <p:spPr/>
        <p:txBody>
          <a:bodyPr/>
          <a:lstStyle/>
          <a:p>
            <a:fld id="{88A0CC85-DABC-46BA-AFD8-DC65CBFD1DBA}" type="slidenum">
              <a:rPr lang="en-US" smtClean="0"/>
              <a:t>28</a:t>
            </a:fld>
            <a:endParaRPr lang="en-US"/>
          </a:p>
        </p:txBody>
      </p:sp>
      <p:sp>
        <p:nvSpPr>
          <p:cNvPr id="6" name="Title 5"/>
          <p:cNvSpPr>
            <a:spLocks noGrp="1"/>
          </p:cNvSpPr>
          <p:nvPr>
            <p:ph type="title"/>
          </p:nvPr>
        </p:nvSpPr>
        <p:spPr/>
        <p:txBody>
          <a:bodyPr/>
          <a:lstStyle/>
          <a:p>
            <a:r>
              <a:rPr lang="en-US" dirty="0" smtClean="0"/>
              <a:t>Slow Control</a:t>
            </a:r>
            <a:endParaRPr lang="en-US" dirty="0"/>
          </a:p>
        </p:txBody>
      </p:sp>
    </p:spTree>
    <p:extLst>
      <p:ext uri="{BB962C8B-B14F-4D97-AF65-F5344CB8AC3E}">
        <p14:creationId xmlns:p14="http://schemas.microsoft.com/office/powerpoint/2010/main" val="37162830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293915" y="3660212"/>
          <a:ext cx="6061944" cy="261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smtClean="0"/>
              <a:t>S. Caiazza - It's a kind of Magix</a:t>
            </a:r>
            <a:endParaRPr lang="en-US" dirty="0"/>
          </a:p>
        </p:txBody>
      </p:sp>
      <p:sp>
        <p:nvSpPr>
          <p:cNvPr id="6" name="Slide Number Placeholder 5"/>
          <p:cNvSpPr>
            <a:spLocks noGrp="1"/>
          </p:cNvSpPr>
          <p:nvPr>
            <p:ph type="sldNum" sz="quarter" idx="12"/>
          </p:nvPr>
        </p:nvSpPr>
        <p:spPr/>
        <p:txBody>
          <a:bodyPr/>
          <a:lstStyle/>
          <a:p>
            <a:fld id="{88A0CC85-DABC-46BA-AFD8-DC65CBFD1DBA}" type="slidenum">
              <a:rPr lang="en-US" smtClean="0"/>
              <a:t>29</a:t>
            </a:fld>
            <a:endParaRPr lang="en-US"/>
          </a:p>
        </p:txBody>
      </p:sp>
      <p:sp>
        <p:nvSpPr>
          <p:cNvPr id="3" name="Title 2"/>
          <p:cNvSpPr>
            <a:spLocks noGrp="1"/>
          </p:cNvSpPr>
          <p:nvPr>
            <p:ph type="title"/>
          </p:nvPr>
        </p:nvSpPr>
        <p:spPr/>
        <p:txBody>
          <a:bodyPr>
            <a:normAutofit/>
          </a:bodyPr>
          <a:lstStyle/>
          <a:p>
            <a:r>
              <a:rPr lang="en-US" dirty="0" smtClean="0"/>
              <a:t>Tube target</a:t>
            </a:r>
            <a:endParaRPr lang="en-US" dirty="0"/>
          </a:p>
        </p:txBody>
      </p:sp>
      <p:pic>
        <p:nvPicPr>
          <p:cNvPr id="1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7924" t="54803" r="6159"/>
          <a:stretch/>
        </p:blipFill>
        <p:spPr bwMode="auto">
          <a:xfrm>
            <a:off x="647108" y="868901"/>
            <a:ext cx="5566775" cy="26125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9"/>
          <a:stretch>
            <a:fillRect/>
          </a:stretch>
        </p:blipFill>
        <p:spPr>
          <a:xfrm>
            <a:off x="6355858" y="1105847"/>
            <a:ext cx="5179244" cy="3912467"/>
          </a:xfrm>
          <a:prstGeom prst="rect">
            <a:avLst/>
          </a:prstGeom>
        </p:spPr>
      </p:pic>
    </p:spTree>
    <p:extLst>
      <p:ext uri="{BB962C8B-B14F-4D97-AF65-F5344CB8AC3E}">
        <p14:creationId xmlns:p14="http://schemas.microsoft.com/office/powerpoint/2010/main" val="42173933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M</a:t>
            </a:r>
            <a:r>
              <a:rPr lang="en-US" dirty="0" smtClean="0"/>
              <a:t>ES</a:t>
            </a:r>
            <a:r>
              <a:rPr lang="en-US" dirty="0" smtClean="0">
                <a:solidFill>
                  <a:srgbClr val="C00000"/>
                </a:solidFill>
              </a:rPr>
              <a:t>A</a:t>
            </a:r>
            <a:r>
              <a:rPr lang="en-US" dirty="0" smtClean="0"/>
              <a:t/>
            </a:r>
            <a:br>
              <a:rPr lang="en-US" dirty="0" smtClean="0"/>
            </a:br>
            <a:r>
              <a:rPr lang="en-US" dirty="0" smtClean="0">
                <a:solidFill>
                  <a:srgbClr val="C00000"/>
                </a:solidFill>
              </a:rPr>
              <a:t>G</a:t>
            </a:r>
            <a:r>
              <a:rPr lang="en-US" dirty="0" smtClean="0"/>
              <a:t>as</a:t>
            </a:r>
            <a:br>
              <a:rPr lang="en-US" dirty="0" smtClean="0"/>
            </a:br>
            <a:r>
              <a:rPr lang="en-US" dirty="0" smtClean="0">
                <a:solidFill>
                  <a:srgbClr val="C00000"/>
                </a:solidFill>
              </a:rPr>
              <a:t>I</a:t>
            </a:r>
            <a:r>
              <a:rPr lang="en-US" dirty="0" smtClean="0"/>
              <a:t>nternal target</a:t>
            </a:r>
            <a:br>
              <a:rPr lang="en-US" dirty="0" smtClean="0"/>
            </a:br>
            <a:r>
              <a:rPr lang="en-US" dirty="0" err="1" smtClean="0"/>
              <a:t>e</a:t>
            </a:r>
            <a:r>
              <a:rPr lang="en-US" dirty="0" err="1" smtClean="0">
                <a:solidFill>
                  <a:srgbClr val="C00000"/>
                </a:solidFill>
              </a:rPr>
              <a:t>X</a:t>
            </a:r>
            <a:r>
              <a:rPr lang="en-US" dirty="0" err="1" smtClean="0"/>
              <a:t>periment</a:t>
            </a:r>
            <a:endParaRPr lang="en-US" dirty="0"/>
          </a:p>
        </p:txBody>
      </p:sp>
      <p:sp>
        <p:nvSpPr>
          <p:cNvPr id="3" name="Text Placeholder 2"/>
          <p:cNvSpPr>
            <a:spLocks noGrp="1"/>
          </p:cNvSpPr>
          <p:nvPr>
            <p:ph type="body" idx="1"/>
          </p:nvPr>
        </p:nvSpPr>
        <p:spPr/>
        <p:txBody>
          <a:bodyPr/>
          <a:lstStyle/>
          <a:p>
            <a:endParaRPr lang="en-US" dirty="0"/>
          </a:p>
        </p:txBody>
      </p:sp>
      <p:sp>
        <p:nvSpPr>
          <p:cNvPr id="6" name="Date Placeholder 5"/>
          <p:cNvSpPr>
            <a:spLocks noGrp="1"/>
          </p:cNvSpPr>
          <p:nvPr>
            <p:ph type="dt" sz="half" idx="10"/>
          </p:nvPr>
        </p:nvSpPr>
        <p:spPr/>
        <p:txBody>
          <a:bodyPr/>
          <a:lstStyle/>
          <a:p>
            <a:r>
              <a:rPr lang="en-US" smtClean="0"/>
              <a:t>Mar 17 2016</a:t>
            </a:r>
            <a:endParaRPr lang="en-US" dirty="0"/>
          </a:p>
        </p:txBody>
      </p:sp>
      <p:sp>
        <p:nvSpPr>
          <p:cNvPr id="7" name="Footer Placeholder 6"/>
          <p:cNvSpPr>
            <a:spLocks noGrp="1"/>
          </p:cNvSpPr>
          <p:nvPr>
            <p:ph type="ftr" sz="quarter" idx="11"/>
          </p:nvPr>
        </p:nvSpPr>
        <p:spPr/>
        <p:txBody>
          <a:bodyPr/>
          <a:lstStyle/>
          <a:p>
            <a:r>
              <a:rPr lang="en-US" dirty="0" smtClean="0"/>
              <a:t>S. Caiazza - It's a kind of Magix</a:t>
            </a:r>
            <a:endParaRPr lang="en-US" dirty="0"/>
          </a:p>
        </p:txBody>
      </p:sp>
      <p:sp>
        <p:nvSpPr>
          <p:cNvPr id="4" name="Slide Number Placeholder 3"/>
          <p:cNvSpPr>
            <a:spLocks noGrp="1"/>
          </p:cNvSpPr>
          <p:nvPr>
            <p:ph type="sldNum" sz="quarter" idx="12"/>
          </p:nvPr>
        </p:nvSpPr>
        <p:spPr>
          <a:xfrm>
            <a:off x="1234544" y="2985516"/>
            <a:ext cx="1188299" cy="720332"/>
          </a:xfrm>
        </p:spPr>
        <p:txBody>
          <a:bodyPr/>
          <a:lstStyle/>
          <a:p>
            <a:r>
              <a:rPr lang="en-US" dirty="0" smtClean="0"/>
              <a:t>5</a:t>
            </a:r>
            <a:endParaRPr lang="en-US" dirty="0"/>
          </a:p>
        </p:txBody>
      </p:sp>
    </p:spTree>
    <p:extLst>
      <p:ext uri="{BB962C8B-B14F-4D97-AF65-F5344CB8AC3E}">
        <p14:creationId xmlns:p14="http://schemas.microsoft.com/office/powerpoint/2010/main" val="2235846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182" y="3561556"/>
            <a:ext cx="2560411" cy="2631146"/>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642661385"/>
              </p:ext>
            </p:extLst>
          </p:nvPr>
        </p:nvGraphicFramePr>
        <p:xfrm>
          <a:off x="522514" y="1023850"/>
          <a:ext cx="5890668" cy="5168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smtClean="0"/>
              <a:t>S. Caiazza - It's a kind of Magix</a:t>
            </a:r>
            <a:endParaRPr lang="en-US" dirty="0"/>
          </a:p>
        </p:txBody>
      </p:sp>
      <p:sp>
        <p:nvSpPr>
          <p:cNvPr id="6" name="Slide Number Placeholder 5"/>
          <p:cNvSpPr>
            <a:spLocks noGrp="1"/>
          </p:cNvSpPr>
          <p:nvPr>
            <p:ph type="sldNum" sz="quarter" idx="12"/>
          </p:nvPr>
        </p:nvSpPr>
        <p:spPr/>
        <p:txBody>
          <a:bodyPr/>
          <a:lstStyle/>
          <a:p>
            <a:fld id="{88A0CC85-DABC-46BA-AFD8-DC65CBFD1DBA}" type="slidenum">
              <a:rPr lang="en-US" smtClean="0"/>
              <a:t>30</a:t>
            </a:fld>
            <a:endParaRPr lang="en-US"/>
          </a:p>
        </p:txBody>
      </p:sp>
      <p:sp>
        <p:nvSpPr>
          <p:cNvPr id="3" name="Title 2"/>
          <p:cNvSpPr>
            <a:spLocks noGrp="1"/>
          </p:cNvSpPr>
          <p:nvPr>
            <p:ph type="title"/>
          </p:nvPr>
        </p:nvSpPr>
        <p:spPr/>
        <p:txBody>
          <a:bodyPr>
            <a:normAutofit/>
          </a:bodyPr>
          <a:lstStyle/>
          <a:p>
            <a:r>
              <a:rPr lang="en-US" dirty="0" smtClean="0"/>
              <a:t>Jet Target</a:t>
            </a:r>
            <a:endParaRPr lang="en-US" dirty="0"/>
          </a:p>
        </p:txBody>
      </p:sp>
      <p:grpSp>
        <p:nvGrpSpPr>
          <p:cNvPr id="18" name="Group 17"/>
          <p:cNvGrpSpPr/>
          <p:nvPr/>
        </p:nvGrpSpPr>
        <p:grpSpPr>
          <a:xfrm>
            <a:off x="8233466" y="1075729"/>
            <a:ext cx="3838791" cy="2405744"/>
            <a:chOff x="8112415" y="1629260"/>
            <a:chExt cx="2261671" cy="1439509"/>
          </a:xfrm>
        </p:grpSpPr>
        <p:pic>
          <p:nvPicPr>
            <p:cNvPr id="15" name="Grafik 21"/>
            <p:cNvPicPr>
              <a:picLocks noChangeAspect="1"/>
            </p:cNvPicPr>
            <p:nvPr/>
          </p:nvPicPr>
          <p:blipFill rotWithShape="1">
            <a:blip r:embed="rId9"/>
            <a:srcRect t="23775" b="19696"/>
            <a:stretch/>
          </p:blipFill>
          <p:spPr>
            <a:xfrm>
              <a:off x="8112415" y="1629260"/>
              <a:ext cx="1303728" cy="1439509"/>
            </a:xfrm>
            <a:prstGeom prst="rect">
              <a:avLst/>
            </a:prstGeom>
          </p:spPr>
        </p:pic>
        <p:cxnSp>
          <p:nvCxnSpPr>
            <p:cNvPr id="16" name="Gerade Verbindung mit Pfeil 23"/>
            <p:cNvCxnSpPr/>
            <p:nvPr/>
          </p:nvCxnSpPr>
          <p:spPr>
            <a:xfrm flipH="1">
              <a:off x="8112415" y="2148088"/>
              <a:ext cx="1251651"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24"/>
            <p:cNvSpPr txBox="1"/>
            <p:nvPr/>
          </p:nvSpPr>
          <p:spPr>
            <a:xfrm>
              <a:off x="9509399" y="1956876"/>
              <a:ext cx="864687" cy="369332"/>
            </a:xfrm>
            <a:prstGeom prst="rect">
              <a:avLst/>
            </a:prstGeom>
            <a:noFill/>
            <a:ln>
              <a:noFill/>
            </a:ln>
          </p:spPr>
          <p:txBody>
            <a:bodyPr wrap="square" rtlCol="0">
              <a:spAutoFit/>
            </a:bodyPr>
            <a:lstStyle/>
            <a:p>
              <a:r>
                <a:rPr lang="de-DE" dirty="0">
                  <a:solidFill>
                    <a:srgbClr val="FF0000"/>
                  </a:solidFill>
                </a:rPr>
                <a:t>Beam</a:t>
              </a:r>
            </a:p>
          </p:txBody>
        </p:sp>
      </p:grpSp>
      <p:pic>
        <p:nvPicPr>
          <p:cNvPr id="13" name="Grafik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2322" y="4092009"/>
            <a:ext cx="2744560" cy="2058420"/>
          </a:xfrm>
          <a:prstGeom prst="rect">
            <a:avLst/>
          </a:prstGeom>
        </p:spPr>
      </p:pic>
    </p:spTree>
    <p:extLst>
      <p:ext uri="{BB962C8B-B14F-4D97-AF65-F5344CB8AC3E}">
        <p14:creationId xmlns:p14="http://schemas.microsoft.com/office/powerpoint/2010/main" val="12459819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193194" y="1486537"/>
            <a:ext cx="5980518" cy="4191655"/>
          </a:xfrm>
          <a:prstGeom prst="rect">
            <a:avLst/>
          </a:prstGeom>
        </p:spPr>
      </p:pic>
      <p:sp>
        <p:nvSpPr>
          <p:cNvPr id="7" name="Date Placeholder 6"/>
          <p:cNvSpPr>
            <a:spLocks noGrp="1"/>
          </p:cNvSpPr>
          <p:nvPr>
            <p:ph type="dt" sz="half" idx="10"/>
          </p:nvPr>
        </p:nvSpPr>
        <p:spPr/>
        <p:txBody>
          <a:bodyPr/>
          <a:lstStyle/>
          <a:p>
            <a:r>
              <a:rPr lang="en-US" smtClean="0"/>
              <a:t>Mar 17 2016</a:t>
            </a:r>
            <a:endParaRPr lang="en-US" dirty="0"/>
          </a:p>
        </p:txBody>
      </p:sp>
      <p:sp>
        <p:nvSpPr>
          <p:cNvPr id="8" name="Footer Placeholder 7"/>
          <p:cNvSpPr>
            <a:spLocks noGrp="1"/>
          </p:cNvSpPr>
          <p:nvPr>
            <p:ph type="ftr" sz="quarter" idx="11"/>
          </p:nvPr>
        </p:nvSpPr>
        <p:spPr/>
        <p:txBody>
          <a:bodyPr/>
          <a:lstStyle/>
          <a:p>
            <a:r>
              <a:rPr lang="en-US" smtClean="0"/>
              <a:t>S. Caiazza - It's a kind of Magix</a:t>
            </a:r>
            <a:endParaRPr lang="en-US" dirty="0"/>
          </a:p>
        </p:txBody>
      </p:sp>
      <p:sp>
        <p:nvSpPr>
          <p:cNvPr id="11" name="Slide Number Placeholder 10"/>
          <p:cNvSpPr>
            <a:spLocks noGrp="1"/>
          </p:cNvSpPr>
          <p:nvPr>
            <p:ph type="sldNum" sz="quarter" idx="12"/>
          </p:nvPr>
        </p:nvSpPr>
        <p:spPr/>
        <p:txBody>
          <a:bodyPr/>
          <a:lstStyle/>
          <a:p>
            <a:fld id="{88A0CC85-DABC-46BA-AFD8-DC65CBFD1DBA}" type="slidenum">
              <a:rPr lang="en-US" smtClean="0"/>
              <a:t>31</a:t>
            </a:fld>
            <a:endParaRPr lang="en-US"/>
          </a:p>
        </p:txBody>
      </p:sp>
      <p:sp>
        <p:nvSpPr>
          <p:cNvPr id="3" name="Title 2"/>
          <p:cNvSpPr>
            <a:spLocks noGrp="1"/>
          </p:cNvSpPr>
          <p:nvPr>
            <p:ph type="title"/>
          </p:nvPr>
        </p:nvSpPr>
        <p:spPr/>
        <p:txBody>
          <a:bodyPr/>
          <a:lstStyle/>
          <a:p>
            <a:r>
              <a:rPr lang="en-US" dirty="0" smtClean="0"/>
              <a:t>Low Q</a:t>
            </a:r>
            <a:r>
              <a:rPr lang="en-US" baseline="30000" dirty="0" smtClean="0"/>
              <a:t>2</a:t>
            </a:r>
            <a:r>
              <a:rPr lang="en-US" dirty="0" smtClean="0"/>
              <a:t> nuclear form factors</a:t>
            </a:r>
            <a:endParaRPr lang="en-US" dirty="0"/>
          </a:p>
        </p:txBody>
      </p:sp>
      <p:graphicFrame>
        <p:nvGraphicFramePr>
          <p:cNvPr id="5" name="Diagram 4"/>
          <p:cNvGraphicFramePr/>
          <p:nvPr>
            <p:extLst/>
          </p:nvPr>
        </p:nvGraphicFramePr>
        <p:xfrm>
          <a:off x="740780" y="983849"/>
          <a:ext cx="5578997" cy="51970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80959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p:cNvSpPr>
            <a:spLocks noGrp="1"/>
          </p:cNvSpPr>
          <p:nvPr>
            <p:ph type="dt" sz="half" idx="10"/>
          </p:nvPr>
        </p:nvSpPr>
        <p:spPr/>
        <p:txBody>
          <a:bodyPr/>
          <a:lstStyle/>
          <a:p>
            <a:r>
              <a:rPr lang="en-US" smtClean="0"/>
              <a:t>Mar 17 2016</a:t>
            </a:r>
            <a:endParaRPr lang="en-US" dirty="0"/>
          </a:p>
        </p:txBody>
      </p:sp>
      <p:sp>
        <p:nvSpPr>
          <p:cNvPr id="14" name="Footer Placeholder 13"/>
          <p:cNvSpPr>
            <a:spLocks noGrp="1"/>
          </p:cNvSpPr>
          <p:nvPr>
            <p:ph type="ftr" sz="quarter" idx="11"/>
          </p:nvPr>
        </p:nvSpPr>
        <p:spPr/>
        <p:txBody>
          <a:bodyPr/>
          <a:lstStyle/>
          <a:p>
            <a:r>
              <a:rPr lang="en-US" smtClean="0"/>
              <a:t>S. Caiazza - It's a kind of Magix</a:t>
            </a:r>
            <a:endParaRPr lang="en-US" dirty="0"/>
          </a:p>
        </p:txBody>
      </p:sp>
      <p:sp>
        <p:nvSpPr>
          <p:cNvPr id="2" name="Slide Number Placeholder 1"/>
          <p:cNvSpPr>
            <a:spLocks noGrp="1"/>
          </p:cNvSpPr>
          <p:nvPr>
            <p:ph type="sldNum" sz="quarter" idx="12"/>
          </p:nvPr>
        </p:nvSpPr>
        <p:spPr/>
        <p:txBody>
          <a:bodyPr/>
          <a:lstStyle/>
          <a:p>
            <a:fld id="{88A0CC85-DABC-46BA-AFD8-DC65CBFD1DBA}" type="slidenum">
              <a:rPr lang="en-US" smtClean="0"/>
              <a:t>32</a:t>
            </a:fld>
            <a:endParaRPr lang="en-US"/>
          </a:p>
        </p:txBody>
      </p:sp>
      <p:sp>
        <p:nvSpPr>
          <p:cNvPr id="6" name="Title 5"/>
          <p:cNvSpPr>
            <a:spLocks noGrp="1"/>
          </p:cNvSpPr>
          <p:nvPr>
            <p:ph type="title"/>
          </p:nvPr>
        </p:nvSpPr>
        <p:spPr/>
        <p:txBody>
          <a:bodyPr/>
          <a:lstStyle/>
          <a:p>
            <a:r>
              <a:rPr lang="en-US" dirty="0" smtClean="0"/>
              <a:t>Current SETUP: MAMI @ KPH</a:t>
            </a:r>
            <a:endParaRPr lang="en-US" dirty="0"/>
          </a:p>
        </p:txBody>
      </p:sp>
      <p:grpSp>
        <p:nvGrpSpPr>
          <p:cNvPr id="7" name="Group 6"/>
          <p:cNvGrpSpPr/>
          <p:nvPr/>
        </p:nvGrpSpPr>
        <p:grpSpPr>
          <a:xfrm>
            <a:off x="4166800" y="842475"/>
            <a:ext cx="7372397" cy="5277997"/>
            <a:chOff x="291779" y="1417320"/>
            <a:chExt cx="6722964" cy="4214633"/>
          </a:xfrm>
        </p:grpSpPr>
        <p:pic>
          <p:nvPicPr>
            <p:cNvPr id="8" name="Picture 7"/>
            <p:cNvPicPr>
              <a:picLocks noChangeAspect="1"/>
            </p:cNvPicPr>
            <p:nvPr/>
          </p:nvPicPr>
          <p:blipFill>
            <a:blip r:embed="rId3"/>
            <a:stretch>
              <a:fillRect/>
            </a:stretch>
          </p:blipFill>
          <p:spPr>
            <a:xfrm>
              <a:off x="291779" y="1417320"/>
              <a:ext cx="6722964" cy="4214633"/>
            </a:xfrm>
            <a:prstGeom prst="rect">
              <a:avLst/>
            </a:prstGeom>
          </p:spPr>
        </p:pic>
        <p:sp>
          <p:nvSpPr>
            <p:cNvPr id="9" name="Rectangle 8"/>
            <p:cNvSpPr/>
            <p:nvPr/>
          </p:nvSpPr>
          <p:spPr>
            <a:xfrm>
              <a:off x="291779" y="4350936"/>
              <a:ext cx="2863403" cy="1281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11" name="Diagram 10"/>
              <p:cNvGraphicFramePr/>
              <p:nvPr>
                <p:extLst/>
              </p:nvPr>
            </p:nvGraphicFramePr>
            <p:xfrm>
              <a:off x="482322" y="949572"/>
              <a:ext cx="4340049" cy="5211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11" name="Diagram 10"/>
              <p:cNvGraphicFramePr/>
              <p:nvPr>
                <p:extLst/>
              </p:nvPr>
            </p:nvGraphicFramePr>
            <p:xfrm>
              <a:off x="482322" y="949572"/>
              <a:ext cx="4340049" cy="521174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3148597223"/>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 17 2016</a:t>
            </a:r>
            <a:endParaRPr lang="en-US" dirty="0"/>
          </a:p>
        </p:txBody>
      </p:sp>
      <p:sp>
        <p:nvSpPr>
          <p:cNvPr id="12" name="Footer Placeholder 11"/>
          <p:cNvSpPr>
            <a:spLocks noGrp="1"/>
          </p:cNvSpPr>
          <p:nvPr>
            <p:ph type="ftr" sz="quarter" idx="11"/>
          </p:nvPr>
        </p:nvSpPr>
        <p:spPr/>
        <p:txBody>
          <a:bodyPr/>
          <a:lstStyle/>
          <a:p>
            <a:r>
              <a:rPr lang="en-US" smtClean="0"/>
              <a:t>S. Caiazza - It's a kind of Magix</a:t>
            </a:r>
            <a:endParaRPr lang="en-US" dirty="0"/>
          </a:p>
        </p:txBody>
      </p:sp>
      <p:sp>
        <p:nvSpPr>
          <p:cNvPr id="3" name="Slide Number Placeholder 2"/>
          <p:cNvSpPr>
            <a:spLocks noGrp="1"/>
          </p:cNvSpPr>
          <p:nvPr>
            <p:ph type="sldNum" sz="quarter" idx="12"/>
          </p:nvPr>
        </p:nvSpPr>
        <p:spPr/>
        <p:txBody>
          <a:bodyPr/>
          <a:lstStyle/>
          <a:p>
            <a:fld id="{88A0CC85-DABC-46BA-AFD8-DC65CBFD1DBA}" type="slidenum">
              <a:rPr lang="en-US" smtClean="0"/>
              <a:t>33</a:t>
            </a:fld>
            <a:endParaRPr lang="en-US"/>
          </a:p>
        </p:txBody>
      </p:sp>
      <p:sp>
        <p:nvSpPr>
          <p:cNvPr id="6" name="Title 5"/>
          <p:cNvSpPr>
            <a:spLocks noGrp="1"/>
          </p:cNvSpPr>
          <p:nvPr>
            <p:ph type="title"/>
          </p:nvPr>
        </p:nvSpPr>
        <p:spPr/>
        <p:txBody>
          <a:bodyPr/>
          <a:lstStyle/>
          <a:p>
            <a:r>
              <a:rPr lang="en-US" dirty="0" smtClean="0">
                <a:latin typeface="Arial Rounded MT Bold" panose="020F0704030504030204" pitchFamily="34" charset="0"/>
              </a:rPr>
              <a:t>MESA Laboratory</a:t>
            </a:r>
            <a:endParaRPr lang="en-US" dirty="0">
              <a:latin typeface="Arial Rounded MT Bold" panose="020F0704030504030204" pitchFamily="34" charset="0"/>
            </a:endParaRPr>
          </a:p>
        </p:txBody>
      </p:sp>
      <p:grpSp>
        <p:nvGrpSpPr>
          <p:cNvPr id="7" name="Group 6"/>
          <p:cNvGrpSpPr/>
          <p:nvPr/>
        </p:nvGrpSpPr>
        <p:grpSpPr>
          <a:xfrm>
            <a:off x="4166800" y="842475"/>
            <a:ext cx="7372397" cy="5277997"/>
            <a:chOff x="291779" y="1417320"/>
            <a:chExt cx="6722964" cy="4214633"/>
          </a:xfrm>
        </p:grpSpPr>
        <p:pic>
          <p:nvPicPr>
            <p:cNvPr id="8" name="Picture 7"/>
            <p:cNvPicPr>
              <a:picLocks noChangeAspect="1"/>
            </p:cNvPicPr>
            <p:nvPr/>
          </p:nvPicPr>
          <p:blipFill>
            <a:blip r:embed="rId3"/>
            <a:stretch>
              <a:fillRect/>
            </a:stretch>
          </p:blipFill>
          <p:spPr>
            <a:xfrm>
              <a:off x="291779" y="1417320"/>
              <a:ext cx="6722964" cy="4214633"/>
            </a:xfrm>
            <a:prstGeom prst="rect">
              <a:avLst/>
            </a:prstGeom>
          </p:spPr>
        </p:pic>
        <p:sp>
          <p:nvSpPr>
            <p:cNvPr id="9" name="Rectangle 8"/>
            <p:cNvSpPr/>
            <p:nvPr/>
          </p:nvSpPr>
          <p:spPr>
            <a:xfrm>
              <a:off x="291779" y="4350936"/>
              <a:ext cx="2863403" cy="1281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8551149" y="1517300"/>
            <a:ext cx="693337" cy="1507253"/>
          </a:xfrm>
          <a:prstGeom prst="roundRect">
            <a:avLst/>
          </a:prstGeom>
          <a:solidFill>
            <a:srgbClr val="A54D74">
              <a:alpha val="40000"/>
            </a:srgbClr>
          </a:solidFill>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11" name="Diagram 10"/>
          <p:cNvGraphicFramePr/>
          <p:nvPr>
            <p:extLst>
              <p:ext uri="{D42A27DB-BD31-4B8C-83A1-F6EECF244321}">
                <p14:modId xmlns:p14="http://schemas.microsoft.com/office/powerpoint/2010/main" val="662138129"/>
              </p:ext>
            </p:extLst>
          </p:nvPr>
        </p:nvGraphicFramePr>
        <p:xfrm>
          <a:off x="482321" y="1055802"/>
          <a:ext cx="3938851" cy="48359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659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8334113" y="4048209"/>
            <a:ext cx="3297057" cy="2165859"/>
          </a:xfrm>
          <a:prstGeom prst="rect">
            <a:avLst/>
          </a:prstGeom>
        </p:spPr>
      </p:pic>
      <p:sp>
        <p:nvSpPr>
          <p:cNvPr id="2" name="Date Placeholder 1"/>
          <p:cNvSpPr>
            <a:spLocks noGrp="1"/>
          </p:cNvSpPr>
          <p:nvPr>
            <p:ph type="dt" sz="half" idx="10"/>
          </p:nvPr>
        </p:nvSpPr>
        <p:spPr/>
        <p:txBody>
          <a:bodyPr/>
          <a:lstStyle/>
          <a:p>
            <a:r>
              <a:rPr lang="en-US" smtClean="0"/>
              <a:t>Mar 17 2016</a:t>
            </a:r>
            <a:endParaRPr lang="en-US" dirty="0"/>
          </a:p>
        </p:txBody>
      </p:sp>
      <p:sp>
        <p:nvSpPr>
          <p:cNvPr id="12" name="Footer Placeholder 11"/>
          <p:cNvSpPr>
            <a:spLocks noGrp="1"/>
          </p:cNvSpPr>
          <p:nvPr>
            <p:ph type="ftr" sz="quarter" idx="11"/>
          </p:nvPr>
        </p:nvSpPr>
        <p:spPr/>
        <p:txBody>
          <a:bodyPr/>
          <a:lstStyle/>
          <a:p>
            <a:r>
              <a:rPr lang="en-US" smtClean="0"/>
              <a:t>S. Caiazza - It's a kind of Magix</a:t>
            </a:r>
            <a:endParaRPr lang="en-US" dirty="0"/>
          </a:p>
        </p:txBody>
      </p:sp>
      <p:sp>
        <p:nvSpPr>
          <p:cNvPr id="3" name="Slide Number Placeholder 2"/>
          <p:cNvSpPr>
            <a:spLocks noGrp="1"/>
          </p:cNvSpPr>
          <p:nvPr>
            <p:ph type="sldNum" sz="quarter" idx="12"/>
          </p:nvPr>
        </p:nvSpPr>
        <p:spPr/>
        <p:txBody>
          <a:bodyPr/>
          <a:lstStyle/>
          <a:p>
            <a:fld id="{88A0CC85-DABC-46BA-AFD8-DC65CBFD1DBA}" type="slidenum">
              <a:rPr lang="en-US" smtClean="0"/>
              <a:t>34</a:t>
            </a:fld>
            <a:endParaRPr lang="en-US"/>
          </a:p>
        </p:txBody>
      </p:sp>
      <p:sp>
        <p:nvSpPr>
          <p:cNvPr id="6" name="Title 5"/>
          <p:cNvSpPr>
            <a:spLocks noGrp="1"/>
          </p:cNvSpPr>
          <p:nvPr>
            <p:ph type="title"/>
          </p:nvPr>
        </p:nvSpPr>
        <p:spPr/>
        <p:txBody>
          <a:bodyPr/>
          <a:lstStyle/>
          <a:p>
            <a:r>
              <a:rPr lang="en-US" dirty="0" smtClean="0"/>
              <a:t>Electron scattering searches</a:t>
            </a:r>
            <a:endParaRPr lang="en-US" dirty="0"/>
          </a:p>
        </p:txBody>
      </p:sp>
      <p:graphicFrame>
        <p:nvGraphicFramePr>
          <p:cNvPr id="7" name="Diagram 6"/>
          <p:cNvGraphicFramePr/>
          <p:nvPr>
            <p:extLst/>
          </p:nvPr>
        </p:nvGraphicFramePr>
        <p:xfrm>
          <a:off x="680721" y="934189"/>
          <a:ext cx="5291817" cy="53385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p:cNvPicPr>
            <a:picLocks noChangeAspect="1"/>
          </p:cNvPicPr>
          <p:nvPr/>
        </p:nvPicPr>
        <p:blipFill>
          <a:blip r:embed="rId9"/>
          <a:stretch>
            <a:fillRect/>
          </a:stretch>
        </p:blipFill>
        <p:spPr>
          <a:xfrm>
            <a:off x="5792296" y="3989493"/>
            <a:ext cx="2368216" cy="1855311"/>
          </a:xfrm>
          <a:prstGeom prst="rect">
            <a:avLst/>
          </a:prstGeom>
        </p:spPr>
      </p:pic>
      <p:pic>
        <p:nvPicPr>
          <p:cNvPr id="14" name="Picture 13"/>
          <p:cNvPicPr>
            <a:picLocks noChangeAspect="1"/>
          </p:cNvPicPr>
          <p:nvPr/>
        </p:nvPicPr>
        <p:blipFill>
          <a:blip r:embed="rId10"/>
          <a:stretch>
            <a:fillRect/>
          </a:stretch>
        </p:blipFill>
        <p:spPr>
          <a:xfrm>
            <a:off x="6413184" y="869809"/>
            <a:ext cx="4023867" cy="3119683"/>
          </a:xfrm>
          <a:prstGeom prst="rect">
            <a:avLst/>
          </a:prstGeom>
        </p:spPr>
      </p:pic>
    </p:spTree>
    <p:extLst>
      <p:ext uri="{BB962C8B-B14F-4D97-AF65-F5344CB8AC3E}">
        <p14:creationId xmlns:p14="http://schemas.microsoft.com/office/powerpoint/2010/main" val="4724461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1869" y="954593"/>
            <a:ext cx="6316107" cy="4421275"/>
          </a:xfrm>
        </p:spPr>
      </p:pic>
      <p:sp>
        <p:nvSpPr>
          <p:cNvPr id="2" name="Date Placeholder 1"/>
          <p:cNvSpPr>
            <a:spLocks noGrp="1"/>
          </p:cNvSpPr>
          <p:nvPr>
            <p:ph type="dt" sz="half" idx="10"/>
          </p:nvPr>
        </p:nvSpPr>
        <p:spPr/>
        <p:txBody>
          <a:bodyPr/>
          <a:lstStyle/>
          <a:p>
            <a:r>
              <a:rPr lang="en-US" smtClean="0"/>
              <a:t>Mar 17 2016</a:t>
            </a:r>
            <a:endParaRPr lang="en-US" dirty="0"/>
          </a:p>
        </p:txBody>
      </p:sp>
      <p:sp>
        <p:nvSpPr>
          <p:cNvPr id="10" name="Footer Placeholder 9"/>
          <p:cNvSpPr>
            <a:spLocks noGrp="1"/>
          </p:cNvSpPr>
          <p:nvPr>
            <p:ph type="ftr" sz="quarter" idx="11"/>
          </p:nvPr>
        </p:nvSpPr>
        <p:spPr/>
        <p:txBody>
          <a:bodyPr/>
          <a:lstStyle/>
          <a:p>
            <a:r>
              <a:rPr lang="en-US" smtClean="0"/>
              <a:t>S. Caiazza - It's a kind of Magix</a:t>
            </a:r>
            <a:endParaRPr lang="en-US" dirty="0"/>
          </a:p>
        </p:txBody>
      </p:sp>
      <p:sp>
        <p:nvSpPr>
          <p:cNvPr id="3" name="Slide Number Placeholder 2"/>
          <p:cNvSpPr>
            <a:spLocks noGrp="1"/>
          </p:cNvSpPr>
          <p:nvPr>
            <p:ph type="sldNum" sz="quarter" idx="12"/>
          </p:nvPr>
        </p:nvSpPr>
        <p:spPr/>
        <p:txBody>
          <a:bodyPr/>
          <a:lstStyle/>
          <a:p>
            <a:fld id="{88A0CC85-DABC-46BA-AFD8-DC65CBFD1DBA}" type="slidenum">
              <a:rPr lang="en-US" smtClean="0"/>
              <a:t>35</a:t>
            </a:fld>
            <a:endParaRPr lang="en-US"/>
          </a:p>
        </p:txBody>
      </p:sp>
      <p:sp>
        <p:nvSpPr>
          <p:cNvPr id="6" name="Title 5"/>
          <p:cNvSpPr>
            <a:spLocks noGrp="1"/>
          </p:cNvSpPr>
          <p:nvPr>
            <p:ph type="title"/>
          </p:nvPr>
        </p:nvSpPr>
        <p:spPr/>
        <p:txBody>
          <a:bodyPr/>
          <a:lstStyle/>
          <a:p>
            <a:r>
              <a:rPr lang="en-US" dirty="0" smtClean="0"/>
              <a:t>Target development</a:t>
            </a:r>
            <a:endParaRPr lang="en-US" dirty="0"/>
          </a:p>
        </p:txBody>
      </p:sp>
      <p:sp>
        <p:nvSpPr>
          <p:cNvPr id="8" name="TextBox 7"/>
          <p:cNvSpPr txBox="1"/>
          <p:nvPr/>
        </p:nvSpPr>
        <p:spPr>
          <a:xfrm rot="19293879">
            <a:off x="5870014" y="2420314"/>
            <a:ext cx="3091543" cy="707886"/>
          </a:xfrm>
          <a:prstGeom prst="rect">
            <a:avLst/>
          </a:prstGeom>
          <a:solidFill>
            <a:schemeClr val="bg1">
              <a:alpha val="0"/>
            </a:schemeClr>
          </a:solidFill>
          <a:ln>
            <a:noFill/>
          </a:ln>
        </p:spPr>
        <p:txBody>
          <a:bodyPr wrap="square" rtlCol="0">
            <a:spAutoFit/>
          </a:bodyPr>
          <a:lstStyle/>
          <a:p>
            <a:r>
              <a:rPr lang="en-US" sz="4000" dirty="0">
                <a:solidFill>
                  <a:srgbClr val="C00000">
                    <a:alpha val="18000"/>
                  </a:srgbClr>
                </a:solidFill>
              </a:rPr>
              <a:t>Preliminary</a:t>
            </a:r>
          </a:p>
        </p:txBody>
      </p:sp>
      <mc:AlternateContent xmlns:mc="http://schemas.openxmlformats.org/markup-compatibility/2006" xmlns:a14="http://schemas.microsoft.com/office/drawing/2010/main">
        <mc:Choice Requires="a14">
          <p:graphicFrame>
            <p:nvGraphicFramePr>
              <p:cNvPr id="9" name="Diagram 8"/>
              <p:cNvGraphicFramePr/>
              <p:nvPr>
                <p:extLst/>
              </p:nvPr>
            </p:nvGraphicFramePr>
            <p:xfrm>
              <a:off x="444360" y="1034981"/>
              <a:ext cx="4288413" cy="53145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9" name="Diagram 8"/>
              <p:cNvGraphicFramePr/>
              <p:nvPr>
                <p:extLst/>
              </p:nvPr>
            </p:nvGraphicFramePr>
            <p:xfrm>
              <a:off x="444360" y="1034980"/>
              <a:ext cx="4288413" cy="53145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3775582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4035" y="826861"/>
            <a:ext cx="10443933" cy="2078947"/>
          </a:xfrm>
          <a:prstGeom prst="rect">
            <a:avLst/>
          </a:prstGeom>
        </p:spPr>
      </p:pic>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smtClean="0"/>
              <a:t>S. Caiazza - It's a kind of Magix</a:t>
            </a:r>
            <a:endParaRPr lang="en-US" dirty="0"/>
          </a:p>
        </p:txBody>
      </p:sp>
      <p:sp>
        <p:nvSpPr>
          <p:cNvPr id="2" name="Slide Number Placeholder 1"/>
          <p:cNvSpPr>
            <a:spLocks noGrp="1"/>
          </p:cNvSpPr>
          <p:nvPr>
            <p:ph type="sldNum" sz="quarter" idx="12"/>
          </p:nvPr>
        </p:nvSpPr>
        <p:spPr/>
        <p:txBody>
          <a:bodyPr/>
          <a:lstStyle/>
          <a:p>
            <a:fld id="{88A0CC85-DABC-46BA-AFD8-DC65CBFD1DBA}" type="slidenum">
              <a:rPr lang="en-US" smtClean="0"/>
              <a:t>36</a:t>
            </a:fld>
            <a:endParaRPr lang="en-US"/>
          </a:p>
        </p:txBody>
      </p:sp>
      <p:sp>
        <p:nvSpPr>
          <p:cNvPr id="3" name="Title 2"/>
          <p:cNvSpPr>
            <a:spLocks noGrp="1"/>
          </p:cNvSpPr>
          <p:nvPr>
            <p:ph type="title"/>
          </p:nvPr>
        </p:nvSpPr>
        <p:spPr/>
        <p:txBody>
          <a:bodyPr>
            <a:normAutofit/>
          </a:bodyPr>
          <a:lstStyle/>
          <a:p>
            <a:r>
              <a:rPr lang="en-US" dirty="0" smtClean="0"/>
              <a:t>Differential pumping System</a:t>
            </a:r>
            <a:endParaRPr lang="en-US" dirty="0"/>
          </a:p>
        </p:txBody>
      </p:sp>
      <p:graphicFrame>
        <p:nvGraphicFramePr>
          <p:cNvPr id="8" name="Diagram 7"/>
          <p:cNvGraphicFramePr/>
          <p:nvPr>
            <p:extLst>
              <p:ext uri="{D42A27DB-BD31-4B8C-83A1-F6EECF244321}">
                <p14:modId xmlns:p14="http://schemas.microsoft.com/office/powerpoint/2010/main" val="711511219"/>
              </p:ext>
            </p:extLst>
          </p:nvPr>
        </p:nvGraphicFramePr>
        <p:xfrm>
          <a:off x="6539696" y="2430686"/>
          <a:ext cx="5240696" cy="35881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307941" y="3687806"/>
            <a:ext cx="5788059" cy="738664"/>
          </a:xfrm>
          <a:prstGeom prst="rect">
            <a:avLst/>
          </a:prstGeom>
          <a:noFill/>
        </p:spPr>
        <p:txBody>
          <a:bodyPr wrap="square" rtlCol="0">
            <a:spAutoFit/>
          </a:bodyPr>
          <a:lstStyle/>
          <a:p>
            <a:pPr algn="ctr"/>
            <a:r>
              <a:rPr lang="en-US" sz="1400" b="1" dirty="0" err="1"/>
              <a:t>Mi</a:t>
            </a:r>
            <a:r>
              <a:rPr lang="en-US" sz="1400" b="1" dirty="0"/>
              <a:t>, 15:45   		HK 42.6</a:t>
            </a:r>
          </a:p>
          <a:p>
            <a:pPr algn="ctr"/>
            <a:r>
              <a:rPr lang="en-US" sz="1400" b="1" dirty="0" err="1"/>
              <a:t>Entwickling</a:t>
            </a:r>
            <a:r>
              <a:rPr lang="en-US" sz="1400" b="1" dirty="0"/>
              <a:t> </a:t>
            </a:r>
            <a:r>
              <a:rPr lang="en-US" sz="1400" b="1" dirty="0" err="1"/>
              <a:t>eines</a:t>
            </a:r>
            <a:r>
              <a:rPr lang="en-US" sz="1400" b="1" dirty="0"/>
              <a:t> pseudo </a:t>
            </a:r>
            <a:r>
              <a:rPr lang="en-US" sz="1400" b="1" dirty="0" err="1"/>
              <a:t>internen</a:t>
            </a:r>
            <a:r>
              <a:rPr lang="en-US" sz="1400" b="1" dirty="0"/>
              <a:t> </a:t>
            </a:r>
            <a:r>
              <a:rPr lang="en-US" sz="1400" b="1" dirty="0" err="1"/>
              <a:t>Gastargets</a:t>
            </a:r>
            <a:r>
              <a:rPr lang="en-US" sz="1400" b="1" dirty="0"/>
              <a:t> (PIT) </a:t>
            </a:r>
            <a:r>
              <a:rPr lang="en-US" sz="1400" b="1" dirty="0" err="1"/>
              <a:t>für</a:t>
            </a:r>
            <a:r>
              <a:rPr lang="en-US" sz="1400" b="1" dirty="0"/>
              <a:t> MAGIX •Stephan Aulenbacher</a:t>
            </a:r>
          </a:p>
        </p:txBody>
      </p:sp>
    </p:spTree>
    <p:extLst>
      <p:ext uri="{BB962C8B-B14F-4D97-AF65-F5344CB8AC3E}">
        <p14:creationId xmlns:p14="http://schemas.microsoft.com/office/powerpoint/2010/main" val="21803467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nvPr>
        </p:nvGraphicFramePr>
        <p:xfrm>
          <a:off x="1069975" y="1023938"/>
          <a:ext cx="6179912" cy="4995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r>
              <a:rPr lang="en-US" smtClean="0"/>
              <a:t>Mar 17 2016</a:t>
            </a:r>
            <a:endParaRPr lang="en-US" dirty="0"/>
          </a:p>
        </p:txBody>
      </p:sp>
      <p:sp>
        <p:nvSpPr>
          <p:cNvPr id="4" name="Footer Placeholder 3"/>
          <p:cNvSpPr>
            <a:spLocks noGrp="1"/>
          </p:cNvSpPr>
          <p:nvPr>
            <p:ph type="ftr" sz="quarter" idx="11"/>
          </p:nvPr>
        </p:nvSpPr>
        <p:spPr/>
        <p:txBody>
          <a:bodyPr/>
          <a:lstStyle/>
          <a:p>
            <a:r>
              <a:rPr lang="en-US" smtClean="0"/>
              <a:t>S. Caiazza - It's a kind of Magix</a:t>
            </a:r>
            <a:endParaRPr lang="en-US" dirty="0"/>
          </a:p>
        </p:txBody>
      </p:sp>
      <p:sp>
        <p:nvSpPr>
          <p:cNvPr id="2" name="Slide Number Placeholder 1"/>
          <p:cNvSpPr>
            <a:spLocks noGrp="1"/>
          </p:cNvSpPr>
          <p:nvPr>
            <p:ph type="sldNum" sz="quarter" idx="12"/>
          </p:nvPr>
        </p:nvSpPr>
        <p:spPr/>
        <p:txBody>
          <a:bodyPr/>
          <a:lstStyle/>
          <a:p>
            <a:fld id="{88A0CC85-DABC-46BA-AFD8-DC65CBFD1DBA}" type="slidenum">
              <a:rPr lang="en-US" smtClean="0"/>
              <a:t>37</a:t>
            </a:fld>
            <a:endParaRPr lang="en-US"/>
          </a:p>
        </p:txBody>
      </p:sp>
      <p:sp>
        <p:nvSpPr>
          <p:cNvPr id="6" name="Title 5"/>
          <p:cNvSpPr>
            <a:spLocks noGrp="1"/>
          </p:cNvSpPr>
          <p:nvPr>
            <p:ph type="title"/>
          </p:nvPr>
        </p:nvSpPr>
        <p:spPr/>
        <p:txBody>
          <a:bodyPr/>
          <a:lstStyle/>
          <a:p>
            <a:r>
              <a:rPr lang="en-US" dirty="0" smtClean="0"/>
              <a:t>Spectrometer Geometry</a:t>
            </a:r>
            <a:endParaRPr lang="en-US" dirty="0"/>
          </a:p>
        </p:txBody>
      </p:sp>
      <p:pic>
        <p:nvPicPr>
          <p:cNvPr id="10" name="Picture 9"/>
          <p:cNvPicPr>
            <a:picLocks noChangeAspect="1"/>
          </p:cNvPicPr>
          <p:nvPr/>
        </p:nvPicPr>
        <p:blipFill>
          <a:blip r:embed="rId8"/>
          <a:stretch>
            <a:fillRect/>
          </a:stretch>
        </p:blipFill>
        <p:spPr>
          <a:xfrm>
            <a:off x="7415784" y="1309772"/>
            <a:ext cx="3905275" cy="4343400"/>
          </a:xfrm>
          <a:prstGeom prst="rect">
            <a:avLst/>
          </a:prstGeom>
        </p:spPr>
      </p:pic>
    </p:spTree>
    <p:extLst>
      <p:ext uri="{BB962C8B-B14F-4D97-AF65-F5344CB8AC3E}">
        <p14:creationId xmlns:p14="http://schemas.microsoft.com/office/powerpoint/2010/main" val="39392752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 17 2016</a:t>
            </a:r>
            <a:endParaRPr lang="en-US" dirty="0"/>
          </a:p>
        </p:txBody>
      </p:sp>
      <p:sp>
        <p:nvSpPr>
          <p:cNvPr id="4" name="Footer Placeholder 3"/>
          <p:cNvSpPr>
            <a:spLocks noGrp="1"/>
          </p:cNvSpPr>
          <p:nvPr>
            <p:ph type="ftr" sz="quarter" idx="11"/>
          </p:nvPr>
        </p:nvSpPr>
        <p:spPr/>
        <p:txBody>
          <a:bodyPr/>
          <a:lstStyle/>
          <a:p>
            <a:r>
              <a:rPr lang="en-US" smtClean="0"/>
              <a:t>S. Caiazza - It's a kind of Magix</a:t>
            </a:r>
            <a:endParaRPr lang="en-US" dirty="0"/>
          </a:p>
        </p:txBody>
      </p:sp>
      <p:sp>
        <p:nvSpPr>
          <p:cNvPr id="6" name="Slide Number Placeholder 5"/>
          <p:cNvSpPr>
            <a:spLocks noGrp="1"/>
          </p:cNvSpPr>
          <p:nvPr>
            <p:ph type="sldNum" sz="quarter" idx="12"/>
          </p:nvPr>
        </p:nvSpPr>
        <p:spPr/>
        <p:txBody>
          <a:bodyPr/>
          <a:lstStyle/>
          <a:p>
            <a:fld id="{88A0CC85-DABC-46BA-AFD8-DC65CBFD1DBA}" type="slidenum">
              <a:rPr lang="en-US" smtClean="0"/>
              <a:t>38</a:t>
            </a:fld>
            <a:endParaRPr lang="en-US"/>
          </a:p>
        </p:txBody>
      </p:sp>
      <p:sp>
        <p:nvSpPr>
          <p:cNvPr id="3" name="Title 2"/>
          <p:cNvSpPr>
            <a:spLocks noGrp="1"/>
          </p:cNvSpPr>
          <p:nvPr>
            <p:ph type="title"/>
          </p:nvPr>
        </p:nvSpPr>
        <p:spPr/>
        <p:txBody>
          <a:bodyPr/>
          <a:lstStyle/>
          <a:p>
            <a:r>
              <a:rPr lang="en-US" dirty="0" smtClean="0"/>
              <a:t>P2 Experiment</a:t>
            </a:r>
            <a:endParaRPr lang="en-US" dirty="0"/>
          </a:p>
        </p:txBody>
      </p:sp>
      <p:pic>
        <p:nvPicPr>
          <p:cNvPr id="7" name="Picture 6"/>
          <p:cNvPicPr>
            <a:picLocks noChangeAspect="1"/>
          </p:cNvPicPr>
          <p:nvPr/>
        </p:nvPicPr>
        <p:blipFill>
          <a:blip r:embed="rId2"/>
          <a:stretch>
            <a:fillRect/>
          </a:stretch>
        </p:blipFill>
        <p:spPr>
          <a:xfrm>
            <a:off x="6413183" y="1484645"/>
            <a:ext cx="5588848" cy="3888713"/>
          </a:xfrm>
          <a:prstGeom prst="rect">
            <a:avLst/>
          </a:prstGeom>
        </p:spPr>
      </p:pic>
      <p:graphicFrame>
        <p:nvGraphicFramePr>
          <p:cNvPr id="8" name="Content Placeholder 6"/>
          <p:cNvGraphicFramePr>
            <a:graphicFrameLocks/>
          </p:cNvGraphicFramePr>
          <p:nvPr>
            <p:extLst/>
          </p:nvPr>
        </p:nvGraphicFramePr>
        <p:xfrm>
          <a:off x="643491" y="993792"/>
          <a:ext cx="5769693" cy="5246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2717948"/>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 17 2016</a:t>
            </a:r>
            <a:endParaRPr lang="en-US" dirty="0"/>
          </a:p>
        </p:txBody>
      </p:sp>
      <p:sp>
        <p:nvSpPr>
          <p:cNvPr id="10" name="Footer Placeholder 9"/>
          <p:cNvSpPr>
            <a:spLocks noGrp="1"/>
          </p:cNvSpPr>
          <p:nvPr>
            <p:ph type="ftr" sz="quarter" idx="11"/>
          </p:nvPr>
        </p:nvSpPr>
        <p:spPr/>
        <p:txBody>
          <a:bodyPr/>
          <a:lstStyle/>
          <a:p>
            <a:r>
              <a:rPr lang="en-US" smtClean="0"/>
              <a:t>S. Caiazza - It's a kind of Magix</a:t>
            </a:r>
            <a:endParaRPr lang="en-US" dirty="0"/>
          </a:p>
        </p:txBody>
      </p:sp>
      <p:sp>
        <p:nvSpPr>
          <p:cNvPr id="3" name="Slide Number Placeholder 2"/>
          <p:cNvSpPr>
            <a:spLocks noGrp="1"/>
          </p:cNvSpPr>
          <p:nvPr>
            <p:ph type="sldNum" sz="quarter" idx="12"/>
          </p:nvPr>
        </p:nvSpPr>
        <p:spPr/>
        <p:txBody>
          <a:bodyPr/>
          <a:lstStyle/>
          <a:p>
            <a:fld id="{88A0CC85-DABC-46BA-AFD8-DC65CBFD1DBA}" type="slidenum">
              <a:rPr lang="en-US" smtClean="0"/>
              <a:t>39</a:t>
            </a:fld>
            <a:endParaRPr lang="en-US"/>
          </a:p>
        </p:txBody>
      </p:sp>
      <p:sp>
        <p:nvSpPr>
          <p:cNvPr id="6" name="Title 5"/>
          <p:cNvSpPr>
            <a:spLocks noGrp="1"/>
          </p:cNvSpPr>
          <p:nvPr>
            <p:ph type="title"/>
          </p:nvPr>
        </p:nvSpPr>
        <p:spPr/>
        <p:txBody>
          <a:bodyPr/>
          <a:lstStyle/>
          <a:p>
            <a:r>
              <a:rPr lang="en-US" dirty="0" err="1" smtClean="0"/>
              <a:t>Hodoscope</a:t>
            </a:r>
            <a:r>
              <a:rPr lang="en-US" dirty="0" smtClean="0"/>
              <a:t> Tracker</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8854" t="28111" b="40666"/>
          <a:stretch/>
        </p:blipFill>
        <p:spPr>
          <a:xfrm>
            <a:off x="2457401" y="1043675"/>
            <a:ext cx="4422465" cy="2141220"/>
          </a:xfrm>
          <a:prstGeom prst="rect">
            <a:avLst/>
          </a:prstGeom>
          <a:ln>
            <a:noFill/>
          </a:ln>
          <a:effectLst>
            <a:outerShdw blurRad="292100" dist="139700" dir="2700000" algn="tl" rotWithShape="0">
              <a:srgbClr val="333333">
                <a:alpha val="65000"/>
              </a:srgbClr>
            </a:outerShdw>
          </a:effectLst>
        </p:spPr>
      </p:pic>
      <p:graphicFrame>
        <p:nvGraphicFramePr>
          <p:cNvPr id="8" name="Diagram 7"/>
          <p:cNvGraphicFramePr/>
          <p:nvPr>
            <p:extLst/>
          </p:nvPr>
        </p:nvGraphicFramePr>
        <p:xfrm>
          <a:off x="653145" y="3493720"/>
          <a:ext cx="10574785" cy="3027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stretch>
            <a:fillRect/>
          </a:stretch>
        </p:blipFill>
        <p:spPr>
          <a:xfrm>
            <a:off x="7331825" y="1442834"/>
            <a:ext cx="2932567" cy="1342903"/>
          </a:xfrm>
          <a:prstGeom prst="rect">
            <a:avLst/>
          </a:prstGeom>
        </p:spPr>
      </p:pic>
    </p:spTree>
    <p:extLst>
      <p:ext uri="{BB962C8B-B14F-4D97-AF65-F5344CB8AC3E}">
        <p14:creationId xmlns:p14="http://schemas.microsoft.com/office/powerpoint/2010/main" val="28164562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6"/>
          <p:cNvGraphicFramePr>
            <a:graphicFrameLocks noGrp="1"/>
          </p:cNvGraphicFramePr>
          <p:nvPr>
            <p:ph idx="1"/>
            <p:extLst>
              <p:ext uri="{D42A27DB-BD31-4B8C-83A1-F6EECF244321}">
                <p14:modId xmlns:p14="http://schemas.microsoft.com/office/powerpoint/2010/main" val="182377868"/>
              </p:ext>
            </p:extLst>
          </p:nvPr>
        </p:nvGraphicFramePr>
        <p:xfrm>
          <a:off x="5968721" y="904353"/>
          <a:ext cx="5416063" cy="5275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Date Placeholder 1"/>
          <p:cNvSpPr>
            <a:spLocks noGrp="1"/>
          </p:cNvSpPr>
          <p:nvPr>
            <p:ph type="dt" sz="half" idx="10"/>
          </p:nvPr>
        </p:nvSpPr>
        <p:spPr/>
        <p:txBody>
          <a:bodyPr/>
          <a:lstStyle/>
          <a:p>
            <a:r>
              <a:rPr lang="en-US" smtClean="0"/>
              <a:t>Mar 17 2016</a:t>
            </a:r>
            <a:endParaRPr lang="en-US" dirty="0"/>
          </a:p>
        </p:txBody>
      </p:sp>
      <p:sp>
        <p:nvSpPr>
          <p:cNvPr id="4" name="Footer Placeholder 3"/>
          <p:cNvSpPr>
            <a:spLocks noGrp="1"/>
          </p:cNvSpPr>
          <p:nvPr>
            <p:ph type="ftr" sz="quarter" idx="11"/>
          </p:nvPr>
        </p:nvSpPr>
        <p:spPr/>
        <p:txBody>
          <a:bodyPr/>
          <a:lstStyle/>
          <a:p>
            <a:r>
              <a:rPr lang="en-US" smtClean="0"/>
              <a:t>S. Caiazza - It's a kind of Magix</a:t>
            </a:r>
            <a:endParaRPr lang="en-US" dirty="0"/>
          </a:p>
        </p:txBody>
      </p:sp>
      <p:sp>
        <p:nvSpPr>
          <p:cNvPr id="5" name="Slide Number Placeholder 4"/>
          <p:cNvSpPr>
            <a:spLocks noGrp="1"/>
          </p:cNvSpPr>
          <p:nvPr>
            <p:ph type="sldNum" sz="quarter" idx="12"/>
          </p:nvPr>
        </p:nvSpPr>
        <p:spPr/>
        <p:txBody>
          <a:bodyPr/>
          <a:lstStyle/>
          <a:p>
            <a:fld id="{88A0CC85-DABC-46BA-AFD8-DC65CBFD1DBA}" type="slidenum">
              <a:rPr lang="en-US" smtClean="0"/>
              <a:t>4</a:t>
            </a:fld>
            <a:endParaRPr lang="en-US"/>
          </a:p>
        </p:txBody>
      </p:sp>
      <p:sp>
        <p:nvSpPr>
          <p:cNvPr id="3" name="Title 2"/>
          <p:cNvSpPr>
            <a:spLocks noGrp="1"/>
          </p:cNvSpPr>
          <p:nvPr>
            <p:ph type="title"/>
          </p:nvPr>
        </p:nvSpPr>
        <p:spPr/>
        <p:txBody>
          <a:bodyPr/>
          <a:lstStyle/>
          <a:p>
            <a:r>
              <a:rPr lang="en-US" dirty="0" smtClean="0"/>
              <a:t>Low energy electron scattering</a:t>
            </a:r>
            <a:endParaRPr lang="en-US" dirty="0"/>
          </a:p>
        </p:txBody>
      </p:sp>
      <p:graphicFrame>
        <p:nvGraphicFramePr>
          <p:cNvPr id="13" name="Diagram 12"/>
          <p:cNvGraphicFramePr/>
          <p:nvPr>
            <p:extLst>
              <p:ext uri="{D42A27DB-BD31-4B8C-83A1-F6EECF244321}">
                <p14:modId xmlns:p14="http://schemas.microsoft.com/office/powerpoint/2010/main" val="2649802446"/>
              </p:ext>
            </p:extLst>
          </p:nvPr>
        </p:nvGraphicFramePr>
        <p:xfrm>
          <a:off x="1004835" y="1781970"/>
          <a:ext cx="4937660" cy="439639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6" name="TextBox 15"/>
          <p:cNvSpPr txBox="1"/>
          <p:nvPr/>
        </p:nvSpPr>
        <p:spPr>
          <a:xfrm>
            <a:off x="1088136" y="904352"/>
            <a:ext cx="4565640" cy="783193"/>
          </a:xfrm>
          <a:prstGeom prst="round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a:t>Electron scattering on fixed target below the pion threshold</a:t>
            </a:r>
          </a:p>
        </p:txBody>
      </p:sp>
    </p:spTree>
    <p:custDataLst>
      <p:tags r:id="rId1"/>
    </p:custDataLst>
    <p:extLst>
      <p:ext uri="{BB962C8B-B14F-4D97-AF65-F5344CB8AC3E}">
        <p14:creationId xmlns:p14="http://schemas.microsoft.com/office/powerpoint/2010/main" val="2429233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157" t="14445" r="1316" b="33000"/>
          <a:stretch/>
        </p:blipFill>
        <p:spPr>
          <a:xfrm>
            <a:off x="151873" y="1124522"/>
            <a:ext cx="6850331" cy="5148263"/>
          </a:xfrm>
          <a:prstGeom prst="rect">
            <a:avLst/>
          </a:prstGeom>
        </p:spPr>
      </p:pic>
      <p:sp>
        <p:nvSpPr>
          <p:cNvPr id="2" name="Date Placeholder 1"/>
          <p:cNvSpPr>
            <a:spLocks noGrp="1"/>
          </p:cNvSpPr>
          <p:nvPr>
            <p:ph type="dt" sz="half" idx="10"/>
          </p:nvPr>
        </p:nvSpPr>
        <p:spPr/>
        <p:txBody>
          <a:bodyPr/>
          <a:lstStyle/>
          <a:p>
            <a:r>
              <a:rPr lang="en-US" smtClean="0"/>
              <a:t>Mar 17 2016</a:t>
            </a:r>
            <a:endParaRPr lang="en-US" dirty="0"/>
          </a:p>
        </p:txBody>
      </p:sp>
      <p:sp>
        <p:nvSpPr>
          <p:cNvPr id="9" name="Footer Placeholder 8"/>
          <p:cNvSpPr>
            <a:spLocks noGrp="1"/>
          </p:cNvSpPr>
          <p:nvPr>
            <p:ph type="ftr" sz="quarter" idx="11"/>
          </p:nvPr>
        </p:nvSpPr>
        <p:spPr/>
        <p:txBody>
          <a:bodyPr/>
          <a:lstStyle/>
          <a:p>
            <a:r>
              <a:rPr lang="en-US" smtClean="0"/>
              <a:t>S. Caiazza - It's a kind of Magix</a:t>
            </a:r>
            <a:endParaRPr lang="en-US" dirty="0"/>
          </a:p>
        </p:txBody>
      </p:sp>
      <p:sp>
        <p:nvSpPr>
          <p:cNvPr id="3" name="Slide Number Placeholder 2"/>
          <p:cNvSpPr>
            <a:spLocks noGrp="1"/>
          </p:cNvSpPr>
          <p:nvPr>
            <p:ph type="sldNum" sz="quarter" idx="12"/>
          </p:nvPr>
        </p:nvSpPr>
        <p:spPr/>
        <p:txBody>
          <a:bodyPr/>
          <a:lstStyle/>
          <a:p>
            <a:fld id="{88A0CC85-DABC-46BA-AFD8-DC65CBFD1DBA}" type="slidenum">
              <a:rPr lang="en-US" smtClean="0"/>
              <a:t>40</a:t>
            </a:fld>
            <a:endParaRPr lang="en-US"/>
          </a:p>
        </p:txBody>
      </p:sp>
      <p:sp>
        <p:nvSpPr>
          <p:cNvPr id="6" name="Title 5"/>
          <p:cNvSpPr>
            <a:spLocks noGrp="1"/>
          </p:cNvSpPr>
          <p:nvPr>
            <p:ph type="title"/>
          </p:nvPr>
        </p:nvSpPr>
        <p:spPr/>
        <p:txBody>
          <a:bodyPr/>
          <a:lstStyle/>
          <a:p>
            <a:r>
              <a:rPr lang="en-US" dirty="0" smtClean="0"/>
              <a:t>Short-drift TPC</a:t>
            </a:r>
            <a:endParaRPr lang="en-US" dirty="0"/>
          </a:p>
        </p:txBody>
      </p:sp>
      <p:graphicFrame>
        <p:nvGraphicFramePr>
          <p:cNvPr id="8" name="Diagram 7"/>
          <p:cNvGraphicFramePr/>
          <p:nvPr>
            <p:extLst/>
          </p:nvPr>
        </p:nvGraphicFramePr>
        <p:xfrm>
          <a:off x="7690170" y="1305890"/>
          <a:ext cx="3822061" cy="4785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28804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413183" y="1578845"/>
            <a:ext cx="4969007" cy="3892824"/>
          </a:xfrm>
          <a:prstGeom prst="rect">
            <a:avLst/>
          </a:prstGeom>
        </p:spPr>
      </p:pic>
      <p:sp>
        <p:nvSpPr>
          <p:cNvPr id="10" name="Date Placeholder 9"/>
          <p:cNvSpPr>
            <a:spLocks noGrp="1"/>
          </p:cNvSpPr>
          <p:nvPr>
            <p:ph type="dt" sz="half" idx="10"/>
          </p:nvPr>
        </p:nvSpPr>
        <p:spPr/>
        <p:txBody>
          <a:bodyPr/>
          <a:lstStyle/>
          <a:p>
            <a:r>
              <a:rPr lang="en-US" smtClean="0"/>
              <a:t>Mar 17 2016</a:t>
            </a:r>
            <a:endParaRPr lang="en-US" dirty="0"/>
          </a:p>
        </p:txBody>
      </p:sp>
      <p:sp>
        <p:nvSpPr>
          <p:cNvPr id="11" name="Footer Placeholder 10"/>
          <p:cNvSpPr>
            <a:spLocks noGrp="1"/>
          </p:cNvSpPr>
          <p:nvPr>
            <p:ph type="ftr" sz="quarter" idx="11"/>
          </p:nvPr>
        </p:nvSpPr>
        <p:spPr/>
        <p:txBody>
          <a:bodyPr/>
          <a:lstStyle/>
          <a:p>
            <a:r>
              <a:rPr lang="en-US" smtClean="0"/>
              <a:t>S. Caiazza - It's a kind of Magix</a:t>
            </a:r>
            <a:endParaRPr lang="en-US" dirty="0"/>
          </a:p>
        </p:txBody>
      </p:sp>
      <p:sp>
        <p:nvSpPr>
          <p:cNvPr id="2" name="Slide Number Placeholder 1"/>
          <p:cNvSpPr>
            <a:spLocks noGrp="1"/>
          </p:cNvSpPr>
          <p:nvPr>
            <p:ph type="sldNum" sz="quarter" idx="12"/>
          </p:nvPr>
        </p:nvSpPr>
        <p:spPr/>
        <p:txBody>
          <a:bodyPr/>
          <a:lstStyle/>
          <a:p>
            <a:fld id="{88A0CC85-DABC-46BA-AFD8-DC65CBFD1DBA}" type="slidenum">
              <a:rPr lang="en-US" smtClean="0"/>
              <a:t>41</a:t>
            </a:fld>
            <a:endParaRPr lang="en-US"/>
          </a:p>
        </p:txBody>
      </p:sp>
      <p:sp>
        <p:nvSpPr>
          <p:cNvPr id="3" name="Title 2"/>
          <p:cNvSpPr>
            <a:spLocks noGrp="1"/>
          </p:cNvSpPr>
          <p:nvPr>
            <p:ph type="title"/>
          </p:nvPr>
        </p:nvSpPr>
        <p:spPr/>
        <p:txBody>
          <a:bodyPr/>
          <a:lstStyle/>
          <a:p>
            <a:r>
              <a:rPr lang="en-US" dirty="0" smtClean="0"/>
              <a:t>Search for Invisible Decays</a:t>
            </a:r>
            <a:endParaRPr lang="en-US" dirty="0"/>
          </a:p>
        </p:txBody>
      </p:sp>
      <p:sp>
        <p:nvSpPr>
          <p:cNvPr id="6" name="TextBox 5"/>
          <p:cNvSpPr txBox="1"/>
          <p:nvPr/>
        </p:nvSpPr>
        <p:spPr>
          <a:xfrm>
            <a:off x="7930587" y="1578845"/>
            <a:ext cx="588380" cy="369332"/>
          </a:xfrm>
          <a:prstGeom prst="rect">
            <a:avLst/>
          </a:prstGeom>
          <a:solidFill>
            <a:schemeClr val="bg1"/>
          </a:solidFill>
        </p:spPr>
        <p:txBody>
          <a:bodyPr wrap="square" rtlCol="0">
            <a:spAutoFit/>
          </a:bodyPr>
          <a:lstStyle/>
          <a:p>
            <a:r>
              <a:rPr lang="el-GR" dirty="0">
                <a:latin typeface="Bookman Old Style" panose="02050604050505020204" pitchFamily="18" charset="0"/>
              </a:rPr>
              <a:t>Χ</a:t>
            </a:r>
            <a:endParaRPr lang="en-US" dirty="0"/>
          </a:p>
        </p:txBody>
      </p:sp>
      <p:sp>
        <p:nvSpPr>
          <p:cNvPr id="8" name="TextBox 7"/>
          <p:cNvSpPr txBox="1"/>
          <p:nvPr/>
        </p:nvSpPr>
        <p:spPr>
          <a:xfrm>
            <a:off x="8897687" y="1834473"/>
            <a:ext cx="616704" cy="369332"/>
          </a:xfrm>
          <a:prstGeom prst="rect">
            <a:avLst/>
          </a:prstGeom>
          <a:solidFill>
            <a:schemeClr val="bg1"/>
          </a:solidFill>
        </p:spPr>
        <p:txBody>
          <a:bodyPr wrap="square" rtlCol="0">
            <a:spAutoFit/>
          </a:bodyPr>
          <a:lstStyle/>
          <a:p>
            <a:r>
              <a:rPr lang="el-GR" dirty="0">
                <a:latin typeface="Bookman Old Style" panose="02050604050505020204" pitchFamily="18" charset="0"/>
              </a:rPr>
              <a:t>Χ</a:t>
            </a:r>
            <a:endParaRPr lang="en-US" dirty="0"/>
          </a:p>
        </p:txBody>
      </p:sp>
      <p:graphicFrame>
        <p:nvGraphicFramePr>
          <p:cNvPr id="9" name="Diagram 8"/>
          <p:cNvGraphicFramePr/>
          <p:nvPr>
            <p:extLst>
              <p:ext uri="{D42A27DB-BD31-4B8C-83A1-F6EECF244321}">
                <p14:modId xmlns:p14="http://schemas.microsoft.com/office/powerpoint/2010/main" val="1123842433"/>
              </p:ext>
            </p:extLst>
          </p:nvPr>
        </p:nvGraphicFramePr>
        <p:xfrm>
          <a:off x="509288" y="925975"/>
          <a:ext cx="5544273" cy="5497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49051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cNvPicPr>
            <a:picLocks noGrp="1"/>
          </p:cNvPicPr>
          <p:nvPr>
            <p:ph idx="1"/>
          </p:nvPr>
        </p:nvPicPr>
        <p:blipFill>
          <a:blip r:embed="rId3"/>
          <a:stretch>
            <a:fillRect/>
          </a:stretch>
        </p:blipFill>
        <p:spPr bwMode="auto">
          <a:xfrm>
            <a:off x="1189037" y="1307306"/>
            <a:ext cx="9820275" cy="458152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Mar 17 2016</a:t>
            </a:r>
            <a:endParaRPr lang="en-US" dirty="0"/>
          </a:p>
        </p:txBody>
      </p:sp>
      <p:sp>
        <p:nvSpPr>
          <p:cNvPr id="6" name="Footer Placeholder 5"/>
          <p:cNvSpPr>
            <a:spLocks noGrp="1"/>
          </p:cNvSpPr>
          <p:nvPr>
            <p:ph type="ftr" sz="quarter" idx="11"/>
          </p:nvPr>
        </p:nvSpPr>
        <p:spPr/>
        <p:txBody>
          <a:bodyPr/>
          <a:lstStyle/>
          <a:p>
            <a:r>
              <a:rPr lang="en-US" smtClean="0"/>
              <a:t>S. Caiazza - It's a kind of Magix</a:t>
            </a:r>
            <a:endParaRPr lang="en-US" dirty="0"/>
          </a:p>
        </p:txBody>
      </p:sp>
      <p:sp>
        <p:nvSpPr>
          <p:cNvPr id="2" name="Slide Number Placeholder 1"/>
          <p:cNvSpPr>
            <a:spLocks noGrp="1"/>
          </p:cNvSpPr>
          <p:nvPr>
            <p:ph type="sldNum" sz="quarter" idx="12"/>
          </p:nvPr>
        </p:nvSpPr>
        <p:spPr/>
        <p:txBody>
          <a:bodyPr/>
          <a:lstStyle/>
          <a:p>
            <a:fld id="{88A0CC85-DABC-46BA-AFD8-DC65CBFD1DBA}" type="slidenum">
              <a:rPr lang="en-US" smtClean="0"/>
              <a:t>42</a:t>
            </a:fld>
            <a:endParaRPr lang="en-US"/>
          </a:p>
        </p:txBody>
      </p:sp>
      <p:sp>
        <p:nvSpPr>
          <p:cNvPr id="3" name="Title 2"/>
          <p:cNvSpPr>
            <a:spLocks noGrp="1"/>
          </p:cNvSpPr>
          <p:nvPr>
            <p:ph type="title"/>
          </p:nvPr>
        </p:nvSpPr>
        <p:spPr/>
        <p:txBody>
          <a:bodyPr/>
          <a:lstStyle/>
          <a:p>
            <a:r>
              <a:rPr lang="en-US" dirty="0" smtClean="0"/>
              <a:t>P2 Detector concept</a:t>
            </a:r>
            <a:endParaRPr lang="en-US" dirty="0"/>
          </a:p>
        </p:txBody>
      </p:sp>
    </p:spTree>
    <p:extLst>
      <p:ext uri="{BB962C8B-B14F-4D97-AF65-F5344CB8AC3E}">
        <p14:creationId xmlns:p14="http://schemas.microsoft.com/office/powerpoint/2010/main" val="3633179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Dump</a:t>
            </a:r>
            <a:br>
              <a:rPr lang="en-US" dirty="0" smtClean="0"/>
            </a:br>
            <a:r>
              <a:rPr lang="en-US" dirty="0" smtClean="0"/>
              <a:t>EXPERIMENT</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smtClean="0"/>
              <a:t>S. Caiazza - It's a kind of Magix</a:t>
            </a:r>
            <a:endParaRPr lang="en-US"/>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136374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 17 2016</a:t>
            </a:r>
            <a:endParaRPr lang="en-US" dirty="0"/>
          </a:p>
        </p:txBody>
      </p:sp>
      <p:sp>
        <p:nvSpPr>
          <p:cNvPr id="10" name="Footer Placeholder 9"/>
          <p:cNvSpPr>
            <a:spLocks noGrp="1"/>
          </p:cNvSpPr>
          <p:nvPr>
            <p:ph type="ftr" sz="quarter" idx="11"/>
          </p:nvPr>
        </p:nvSpPr>
        <p:spPr/>
        <p:txBody>
          <a:bodyPr/>
          <a:lstStyle/>
          <a:p>
            <a:r>
              <a:rPr lang="en-US" smtClean="0"/>
              <a:t>S. Caiazza - It's a kind of Magix</a:t>
            </a:r>
            <a:endParaRPr lang="en-US" dirty="0"/>
          </a:p>
        </p:txBody>
      </p:sp>
      <p:sp>
        <p:nvSpPr>
          <p:cNvPr id="11" name="Slide Number Placeholder 10"/>
          <p:cNvSpPr>
            <a:spLocks noGrp="1"/>
          </p:cNvSpPr>
          <p:nvPr>
            <p:ph type="sldNum" sz="quarter" idx="12"/>
          </p:nvPr>
        </p:nvSpPr>
        <p:spPr/>
        <p:txBody>
          <a:bodyPr/>
          <a:lstStyle/>
          <a:p>
            <a:fld id="{88A0CC85-DABC-46BA-AFD8-DC65CBFD1DBA}" type="slidenum">
              <a:rPr lang="en-US" smtClean="0"/>
              <a:t>44</a:t>
            </a:fld>
            <a:endParaRPr lang="en-US"/>
          </a:p>
        </p:txBody>
      </p:sp>
      <p:sp>
        <p:nvSpPr>
          <p:cNvPr id="6" name="Title 5"/>
          <p:cNvSpPr>
            <a:spLocks noGrp="1"/>
          </p:cNvSpPr>
          <p:nvPr>
            <p:ph type="title"/>
          </p:nvPr>
        </p:nvSpPr>
        <p:spPr/>
        <p:txBody>
          <a:bodyPr/>
          <a:lstStyle/>
          <a:p>
            <a:r>
              <a:rPr lang="en-US" dirty="0" smtClean="0"/>
              <a:t>Hall Extension</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665" y="841441"/>
            <a:ext cx="10341429" cy="4094139"/>
          </a:xfrm>
          <a:prstGeom prst="rect">
            <a:avLst/>
          </a:prstGeom>
        </p:spPr>
      </p:pic>
      <p:graphicFrame>
        <p:nvGraphicFramePr>
          <p:cNvPr id="3" name="Diagram 2"/>
          <p:cNvGraphicFramePr/>
          <p:nvPr>
            <p:extLst/>
          </p:nvPr>
        </p:nvGraphicFramePr>
        <p:xfrm>
          <a:off x="355599" y="3907970"/>
          <a:ext cx="3106057" cy="2364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5660571" y="1894114"/>
            <a:ext cx="2046515" cy="1034143"/>
          </a:xfrm>
          <a:prstGeom prst="ellipse">
            <a:avLst/>
          </a:prstGeom>
          <a:solidFill>
            <a:srgbClr val="FFCC66">
              <a:alpha val="27059"/>
            </a:srgb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Rounded Rectangle 4"/>
          <p:cNvSpPr/>
          <p:nvPr/>
        </p:nvSpPr>
        <p:spPr>
          <a:xfrm>
            <a:off x="8893629" y="2035834"/>
            <a:ext cx="424542" cy="925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BDX</a:t>
            </a:r>
            <a:endParaRPr lang="en-US" dirty="0"/>
          </a:p>
        </p:txBody>
      </p:sp>
      <p:graphicFrame>
        <p:nvGraphicFramePr>
          <p:cNvPr id="13" name="Diagram 12"/>
          <p:cNvGraphicFramePr/>
          <p:nvPr>
            <p:extLst/>
          </p:nvPr>
        </p:nvGraphicFramePr>
        <p:xfrm>
          <a:off x="5878286" y="4135469"/>
          <a:ext cx="5359689" cy="17428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5405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13"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 17 2016</a:t>
            </a:r>
            <a:endParaRPr lang="en-US" dirty="0"/>
          </a:p>
        </p:txBody>
      </p:sp>
      <p:sp>
        <p:nvSpPr>
          <p:cNvPr id="10" name="Footer Placeholder 9"/>
          <p:cNvSpPr>
            <a:spLocks noGrp="1"/>
          </p:cNvSpPr>
          <p:nvPr>
            <p:ph type="ftr" sz="quarter" idx="11"/>
          </p:nvPr>
        </p:nvSpPr>
        <p:spPr/>
        <p:txBody>
          <a:bodyPr/>
          <a:lstStyle/>
          <a:p>
            <a:r>
              <a:rPr lang="en-US" smtClean="0"/>
              <a:t>S. Caiazza - It's a kind of Magix</a:t>
            </a:r>
            <a:endParaRPr lang="en-US" dirty="0"/>
          </a:p>
        </p:txBody>
      </p:sp>
      <p:sp>
        <p:nvSpPr>
          <p:cNvPr id="11" name="Slide Number Placeholder 10"/>
          <p:cNvSpPr>
            <a:spLocks noGrp="1"/>
          </p:cNvSpPr>
          <p:nvPr>
            <p:ph type="sldNum" sz="quarter" idx="12"/>
          </p:nvPr>
        </p:nvSpPr>
        <p:spPr/>
        <p:txBody>
          <a:bodyPr/>
          <a:lstStyle/>
          <a:p>
            <a:fld id="{88A0CC85-DABC-46BA-AFD8-DC65CBFD1DBA}" type="slidenum">
              <a:rPr lang="en-US" smtClean="0"/>
              <a:t>45</a:t>
            </a:fld>
            <a:endParaRPr lang="en-US"/>
          </a:p>
        </p:txBody>
      </p:sp>
      <p:sp>
        <p:nvSpPr>
          <p:cNvPr id="6" name="Title 5"/>
          <p:cNvSpPr>
            <a:spLocks noGrp="1"/>
          </p:cNvSpPr>
          <p:nvPr>
            <p:ph type="title"/>
          </p:nvPr>
        </p:nvSpPr>
        <p:spPr/>
        <p:txBody>
          <a:bodyPr/>
          <a:lstStyle/>
          <a:p>
            <a:r>
              <a:rPr lang="en-US" dirty="0" smtClean="0"/>
              <a:t>BDX Outlook</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746" y="973819"/>
            <a:ext cx="5943597" cy="2919815"/>
          </a:xfrm>
          <a:prstGeom prst="rect">
            <a:avLst/>
          </a:prstGeom>
        </p:spPr>
      </p:pic>
      <p:graphicFrame>
        <p:nvGraphicFramePr>
          <p:cNvPr id="9" name="Diagram 8"/>
          <p:cNvGraphicFramePr/>
          <p:nvPr>
            <p:extLst/>
          </p:nvPr>
        </p:nvGraphicFramePr>
        <p:xfrm>
          <a:off x="500746" y="3918857"/>
          <a:ext cx="6368140" cy="2253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a:stretch>
            <a:fillRect/>
          </a:stretch>
        </p:blipFill>
        <p:spPr>
          <a:xfrm>
            <a:off x="6934200" y="1438331"/>
            <a:ext cx="4729843" cy="3880624"/>
          </a:xfrm>
          <a:prstGeom prst="rect">
            <a:avLst/>
          </a:prstGeom>
        </p:spPr>
      </p:pic>
    </p:spTree>
    <p:extLst>
      <p:ext uri="{BB962C8B-B14F-4D97-AF65-F5344CB8AC3E}">
        <p14:creationId xmlns:p14="http://schemas.microsoft.com/office/powerpoint/2010/main" val="26862959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250341590"/>
              </p:ext>
            </p:extLst>
          </p:nvPr>
        </p:nvGraphicFramePr>
        <p:xfrm>
          <a:off x="1069975" y="1023938"/>
          <a:ext cx="10058400" cy="514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r>
              <a:rPr lang="en-US" smtClean="0"/>
              <a:t>Mar 17 2016</a:t>
            </a:r>
            <a:endParaRPr lang="en-US" dirty="0"/>
          </a:p>
        </p:txBody>
      </p:sp>
      <p:sp>
        <p:nvSpPr>
          <p:cNvPr id="4" name="Footer Placeholder 3"/>
          <p:cNvSpPr>
            <a:spLocks noGrp="1"/>
          </p:cNvSpPr>
          <p:nvPr>
            <p:ph type="ftr" sz="quarter" idx="11"/>
          </p:nvPr>
        </p:nvSpPr>
        <p:spPr/>
        <p:txBody>
          <a:bodyPr/>
          <a:lstStyle/>
          <a:p>
            <a:r>
              <a:rPr lang="en-US" smtClean="0"/>
              <a:t>S. Caiazza - It's a kind of Magix</a:t>
            </a:r>
            <a:endParaRPr lang="en-US" dirty="0"/>
          </a:p>
        </p:txBody>
      </p:sp>
      <p:sp>
        <p:nvSpPr>
          <p:cNvPr id="5" name="Slide Number Placeholder 4"/>
          <p:cNvSpPr>
            <a:spLocks noGrp="1"/>
          </p:cNvSpPr>
          <p:nvPr>
            <p:ph type="sldNum" sz="quarter" idx="12"/>
          </p:nvPr>
        </p:nvSpPr>
        <p:spPr/>
        <p:txBody>
          <a:bodyPr/>
          <a:lstStyle/>
          <a:p>
            <a:fld id="{88A0CC85-DABC-46BA-AFD8-DC65CBFD1DBA}" type="slidenum">
              <a:rPr lang="en-US" smtClean="0"/>
              <a:t>5</a:t>
            </a:fld>
            <a:endParaRPr lang="en-US"/>
          </a:p>
        </p:txBody>
      </p:sp>
      <p:sp>
        <p:nvSpPr>
          <p:cNvPr id="6" name="Title 5"/>
          <p:cNvSpPr>
            <a:spLocks noGrp="1"/>
          </p:cNvSpPr>
          <p:nvPr>
            <p:ph type="title"/>
          </p:nvPr>
        </p:nvSpPr>
        <p:spPr/>
        <p:txBody>
          <a:bodyPr/>
          <a:lstStyle/>
          <a:p>
            <a:r>
              <a:rPr lang="en-US" dirty="0" smtClean="0"/>
              <a:t>Research Projects</a:t>
            </a:r>
            <a:endParaRPr lang="en-US" dirty="0"/>
          </a:p>
        </p:txBody>
      </p:sp>
    </p:spTree>
    <p:extLst>
      <p:ext uri="{BB962C8B-B14F-4D97-AF65-F5344CB8AC3E}">
        <p14:creationId xmlns:p14="http://schemas.microsoft.com/office/powerpoint/2010/main" val="369502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experiment</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smtClean="0"/>
              <a:t>S. Caiazza - It's a kind of Magix</a:t>
            </a:r>
            <a:endParaRPr lang="en-US"/>
          </a:p>
        </p:txBody>
      </p:sp>
      <p:sp>
        <p:nvSpPr>
          <p:cNvPr id="8" name="Slide Number Placeholder 7"/>
          <p:cNvSpPr>
            <a:spLocks noGrp="1"/>
          </p:cNvSpPr>
          <p:nvPr>
            <p:ph type="sldNum" sz="quarter" idx="12"/>
          </p:nvPr>
        </p:nvSpPr>
        <p:spPr>
          <a:xfrm>
            <a:off x="1135965" y="2985516"/>
            <a:ext cx="1188299" cy="720332"/>
          </a:xfrm>
        </p:spPr>
        <p:txBody>
          <a:bodyPr/>
          <a:lstStyle/>
          <a:p>
            <a:r>
              <a:rPr lang="en-US" dirty="0" smtClean="0"/>
              <a:t>13</a:t>
            </a:r>
            <a:endParaRPr lang="en-US" dirty="0"/>
          </a:p>
        </p:txBody>
      </p:sp>
    </p:spTree>
    <p:extLst>
      <p:ext uri="{BB962C8B-B14F-4D97-AF65-F5344CB8AC3E}">
        <p14:creationId xmlns:p14="http://schemas.microsoft.com/office/powerpoint/2010/main" val="12712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42140" y="1006353"/>
            <a:ext cx="8489029" cy="4950241"/>
          </a:xfrm>
        </p:spPr>
      </p:pic>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dirty="0" smtClean="0"/>
              <a:t>S. Caiazza - It's a kind of Magix</a:t>
            </a:r>
            <a:endParaRPr lang="en-US" dirty="0"/>
          </a:p>
        </p:txBody>
      </p:sp>
      <p:sp>
        <p:nvSpPr>
          <p:cNvPr id="2" name="Slide Number Placeholder 1"/>
          <p:cNvSpPr>
            <a:spLocks noGrp="1"/>
          </p:cNvSpPr>
          <p:nvPr>
            <p:ph type="sldNum" sz="quarter" idx="12"/>
          </p:nvPr>
        </p:nvSpPr>
        <p:spPr/>
        <p:txBody>
          <a:bodyPr/>
          <a:lstStyle/>
          <a:p>
            <a:fld id="{88A0CC85-DABC-46BA-AFD8-DC65CBFD1DBA}" type="slidenum">
              <a:rPr lang="en-US" smtClean="0"/>
              <a:t>7</a:t>
            </a:fld>
            <a:endParaRPr lang="en-US"/>
          </a:p>
        </p:txBody>
      </p:sp>
      <p:sp>
        <p:nvSpPr>
          <p:cNvPr id="3" name="Title 2"/>
          <p:cNvSpPr>
            <a:spLocks noGrp="1"/>
          </p:cNvSpPr>
          <p:nvPr>
            <p:ph type="title"/>
          </p:nvPr>
        </p:nvSpPr>
        <p:spPr/>
        <p:txBody>
          <a:bodyPr>
            <a:normAutofit/>
          </a:bodyPr>
          <a:lstStyle/>
          <a:p>
            <a:r>
              <a:rPr lang="en-US" dirty="0" smtClean="0"/>
              <a:t>Magix Components</a:t>
            </a:r>
            <a:endParaRPr lang="en-US" dirty="0"/>
          </a:p>
        </p:txBody>
      </p:sp>
      <p:sp>
        <p:nvSpPr>
          <p:cNvPr id="10" name="Oval 9"/>
          <p:cNvSpPr/>
          <p:nvPr/>
        </p:nvSpPr>
        <p:spPr>
          <a:xfrm>
            <a:off x="7112000" y="2336801"/>
            <a:ext cx="829499" cy="1616364"/>
          </a:xfrm>
          <a:prstGeom prst="ellipse">
            <a:avLst/>
          </a:prstGeom>
          <a:solidFill>
            <a:srgbClr val="FFC000">
              <a:alpha val="10196"/>
            </a:srgb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565926" y="1128962"/>
            <a:ext cx="1136626" cy="1111318"/>
          </a:xfrm>
          <a:prstGeom prst="roundRect">
            <a:avLst/>
          </a:prstGeom>
          <a:solidFill>
            <a:srgbClr val="FFFF00">
              <a:alpha val="30196"/>
            </a:srgb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aphicFrame>
        <p:nvGraphicFramePr>
          <p:cNvPr id="12" name="Diagram 11"/>
          <p:cNvGraphicFramePr/>
          <p:nvPr>
            <p:extLst>
              <p:ext uri="{D42A27DB-BD31-4B8C-83A1-F6EECF244321}">
                <p14:modId xmlns:p14="http://schemas.microsoft.com/office/powerpoint/2010/main" val="1022603038"/>
              </p:ext>
            </p:extLst>
          </p:nvPr>
        </p:nvGraphicFramePr>
        <p:xfrm>
          <a:off x="187960" y="1006353"/>
          <a:ext cx="2712259" cy="49502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Rounded Rectangle 12"/>
          <p:cNvSpPr/>
          <p:nvPr/>
        </p:nvSpPr>
        <p:spPr>
          <a:xfrm>
            <a:off x="7859201" y="2336801"/>
            <a:ext cx="1414939" cy="2150319"/>
          </a:xfrm>
          <a:prstGeom prst="roundRect">
            <a:avLst/>
          </a:prstGeom>
          <a:solidFill>
            <a:srgbClr val="0070C0">
              <a:alpha val="10000"/>
            </a:srgbClr>
          </a:solidFill>
          <a:ln w="28575">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71446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Gas Target</a:t>
            </a:r>
            <a:endParaRPr lang="en-US"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Mar 17 2016</a:t>
            </a:r>
            <a:endParaRPr lang="en-US"/>
          </a:p>
        </p:txBody>
      </p:sp>
      <p:sp>
        <p:nvSpPr>
          <p:cNvPr id="5" name="Footer Placeholder 4"/>
          <p:cNvSpPr>
            <a:spLocks noGrp="1"/>
          </p:cNvSpPr>
          <p:nvPr>
            <p:ph type="ftr" sz="quarter" idx="11"/>
          </p:nvPr>
        </p:nvSpPr>
        <p:spPr/>
        <p:txBody>
          <a:bodyPr/>
          <a:lstStyle/>
          <a:p>
            <a:r>
              <a:rPr lang="en-US" smtClean="0"/>
              <a:t>S. Caiazza - It's a kind of Magix</a:t>
            </a:r>
            <a:endParaRPr lang="en-US" dirty="0"/>
          </a:p>
        </p:txBody>
      </p:sp>
      <p:sp>
        <p:nvSpPr>
          <p:cNvPr id="8" name="Slide Number Placeholder 7"/>
          <p:cNvSpPr>
            <a:spLocks noGrp="1"/>
          </p:cNvSpPr>
          <p:nvPr>
            <p:ph type="sldNum" sz="quarter" idx="12"/>
          </p:nvPr>
        </p:nvSpPr>
        <p:spPr>
          <a:xfrm>
            <a:off x="994409" y="2985516"/>
            <a:ext cx="1188299" cy="720332"/>
          </a:xfrm>
        </p:spPr>
        <p:txBody>
          <a:bodyPr/>
          <a:lstStyle/>
          <a:p>
            <a:fld id="{0713F57C-9E44-4374-A82F-F5287C2B5B08}" type="slidenum">
              <a:rPr lang="en-US" smtClean="0"/>
              <a:t>8</a:t>
            </a:fld>
            <a:endParaRPr lang="en-US" dirty="0"/>
          </a:p>
        </p:txBody>
      </p:sp>
    </p:spTree>
    <p:extLst>
      <p:ext uri="{BB962C8B-B14F-4D97-AF65-F5344CB8AC3E}">
        <p14:creationId xmlns:p14="http://schemas.microsoft.com/office/powerpoint/2010/main" val="1908543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7" name="Content Placeholder 6"/>
              <p:cNvGraphicFramePr>
                <a:graphicFrameLocks noGrp="1"/>
              </p:cNvGraphicFramePr>
              <p:nvPr>
                <p:ph idx="1"/>
                <p:extLst>
                  <p:ext uri="{D42A27DB-BD31-4B8C-83A1-F6EECF244321}">
                    <p14:modId xmlns:p14="http://schemas.microsoft.com/office/powerpoint/2010/main" val="3465204347"/>
                  </p:ext>
                </p:extLst>
              </p:nvPr>
            </p:nvGraphicFramePr>
            <p:xfrm>
              <a:off x="432006" y="1124522"/>
              <a:ext cx="5908505" cy="5148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7" name="Content Placeholder 6"/>
              <p:cNvGraphicFramePr>
                <a:graphicFrameLocks noGrp="1"/>
              </p:cNvGraphicFramePr>
              <p:nvPr>
                <p:ph idx="1"/>
                <p:extLst>
                  <p:ext uri="{D42A27DB-BD31-4B8C-83A1-F6EECF244321}">
                    <p14:modId xmlns:p14="http://schemas.microsoft.com/office/powerpoint/2010/main" val="3465204347"/>
                  </p:ext>
                </p:extLst>
              </p:nvPr>
            </p:nvGraphicFramePr>
            <p:xfrm>
              <a:off x="432006" y="1124522"/>
              <a:ext cx="5908505" cy="51482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2" name="Date Placeholder 1"/>
          <p:cNvSpPr>
            <a:spLocks noGrp="1"/>
          </p:cNvSpPr>
          <p:nvPr>
            <p:ph type="dt" sz="half" idx="10"/>
          </p:nvPr>
        </p:nvSpPr>
        <p:spPr/>
        <p:txBody>
          <a:bodyPr/>
          <a:lstStyle/>
          <a:p>
            <a:r>
              <a:rPr lang="en-US" smtClean="0"/>
              <a:t>Mar 17 2016</a:t>
            </a:r>
            <a:endParaRPr lang="en-US" dirty="0"/>
          </a:p>
        </p:txBody>
      </p:sp>
      <p:sp>
        <p:nvSpPr>
          <p:cNvPr id="9" name="Footer Placeholder 8"/>
          <p:cNvSpPr>
            <a:spLocks noGrp="1"/>
          </p:cNvSpPr>
          <p:nvPr>
            <p:ph type="ftr" sz="quarter" idx="11"/>
          </p:nvPr>
        </p:nvSpPr>
        <p:spPr/>
        <p:txBody>
          <a:bodyPr/>
          <a:lstStyle/>
          <a:p>
            <a:r>
              <a:rPr lang="en-US" smtClean="0"/>
              <a:t>S. Caiazza - It's a kind of Magix</a:t>
            </a:r>
            <a:endParaRPr lang="en-US" dirty="0"/>
          </a:p>
        </p:txBody>
      </p:sp>
      <p:sp>
        <p:nvSpPr>
          <p:cNvPr id="3" name="Slide Number Placeholder 2"/>
          <p:cNvSpPr>
            <a:spLocks noGrp="1"/>
          </p:cNvSpPr>
          <p:nvPr>
            <p:ph type="sldNum" sz="quarter" idx="12"/>
          </p:nvPr>
        </p:nvSpPr>
        <p:spPr/>
        <p:txBody>
          <a:bodyPr/>
          <a:lstStyle/>
          <a:p>
            <a:fld id="{88A0CC85-DABC-46BA-AFD8-DC65CBFD1DBA}" type="slidenum">
              <a:rPr lang="en-US" smtClean="0"/>
              <a:t>9</a:t>
            </a:fld>
            <a:endParaRPr lang="en-US"/>
          </a:p>
        </p:txBody>
      </p:sp>
      <p:sp>
        <p:nvSpPr>
          <p:cNvPr id="6" name="Title 5"/>
          <p:cNvSpPr>
            <a:spLocks noGrp="1"/>
          </p:cNvSpPr>
          <p:nvPr>
            <p:ph type="title"/>
          </p:nvPr>
        </p:nvSpPr>
        <p:spPr/>
        <p:txBody>
          <a:bodyPr/>
          <a:lstStyle/>
          <a:p>
            <a:r>
              <a:rPr lang="en-US" dirty="0" smtClean="0"/>
              <a:t>Design requirements</a:t>
            </a:r>
            <a:endParaRPr lang="en-US" dirty="0"/>
          </a:p>
        </p:txBody>
      </p:sp>
      <p:pic>
        <p:nvPicPr>
          <p:cNvPr id="8" name="Content Placeholder 8"/>
          <p:cNvPicPr>
            <a:picLocks noChangeAspect="1"/>
          </p:cNvPicPr>
          <p:nvPr/>
        </p:nvPicPr>
        <p:blipFill rotWithShape="1">
          <a:blip r:embed="rId12">
            <a:extLst>
              <a:ext uri="{28A0092B-C50C-407E-A947-70E740481C1C}">
                <a14:useLocalDpi xmlns:a14="http://schemas.microsoft.com/office/drawing/2010/main" val="0"/>
              </a:ext>
            </a:extLst>
          </a:blip>
          <a:srcRect l="23354" r="19474" b="17618"/>
          <a:stretch/>
        </p:blipFill>
        <p:spPr>
          <a:xfrm>
            <a:off x="6777813" y="1442415"/>
            <a:ext cx="4853355" cy="4078115"/>
          </a:xfrm>
          <a:prstGeom prst="rect">
            <a:avLst/>
          </a:prstGeom>
        </p:spPr>
      </p:pic>
    </p:spTree>
    <p:extLst>
      <p:ext uri="{BB962C8B-B14F-4D97-AF65-F5344CB8AC3E}">
        <p14:creationId xmlns:p14="http://schemas.microsoft.com/office/powerpoint/2010/main" val="4166827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6"/>
</p:tagLst>
</file>

<file path=ppt/tags/tag2.xml><?xml version="1.0" encoding="utf-8"?>
<p:tagLst xmlns:a="http://schemas.openxmlformats.org/drawingml/2006/main" xmlns:r="http://schemas.openxmlformats.org/officeDocument/2006/relationships" xmlns:p="http://schemas.openxmlformats.org/presentationml/2006/main">
  <p:tag name="TIMING" val="|1.2|2.3|1.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gixPP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ustom 1">
      <a:majorFont>
        <a:latin typeface="Arial Rounded MT Bold"/>
        <a:ea typeface=""/>
        <a:cs typeface=""/>
      </a:majorFont>
      <a:minorFont>
        <a:latin typeface="Century Gothic"/>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MagixPPTheme" id="{71ED1D30-49CD-4905-A1C6-15BDBDC1CA63}" vid="{77850A20-AC52-4E57-85DE-5D433CE121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MagixPPTheme</Template>
  <TotalTime>16396</TotalTime>
  <Words>4699</Words>
  <Application>Microsoft Office PowerPoint</Application>
  <PresentationFormat>Widescreen</PresentationFormat>
  <Paragraphs>644</Paragraphs>
  <Slides>45</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 Rounded MT Bold</vt:lpstr>
      <vt:lpstr>Bookman Old Style</vt:lpstr>
      <vt:lpstr>Calibri</vt:lpstr>
      <vt:lpstr>Cambria Math</vt:lpstr>
      <vt:lpstr>Century Gothic</vt:lpstr>
      <vt:lpstr>Century Schoolbook</vt:lpstr>
      <vt:lpstr>Curlz MT</vt:lpstr>
      <vt:lpstr>Times New Roman</vt:lpstr>
      <vt:lpstr>Wingdings</vt:lpstr>
      <vt:lpstr>MagixPPTheme</vt:lpstr>
      <vt:lpstr>It’s a kind of Magix</vt:lpstr>
      <vt:lpstr>MESA LAyout</vt:lpstr>
      <vt:lpstr>MESA Gas Internal target eXperiment</vt:lpstr>
      <vt:lpstr>Low energy electron scattering</vt:lpstr>
      <vt:lpstr>Research Projects</vt:lpstr>
      <vt:lpstr>The experiment</vt:lpstr>
      <vt:lpstr>Magix Components</vt:lpstr>
      <vt:lpstr>Internal Gas Target</vt:lpstr>
      <vt:lpstr>Design requirements</vt:lpstr>
      <vt:lpstr>Target Layout</vt:lpstr>
      <vt:lpstr>Twin ARm DIpole Spectrometer</vt:lpstr>
      <vt:lpstr>The spectrometer concept</vt:lpstr>
      <vt:lpstr>Magnet Optics</vt:lpstr>
      <vt:lpstr>Focal Plane Detectors</vt:lpstr>
      <vt:lpstr>Detector challenges</vt:lpstr>
      <vt:lpstr>Focal Plane detectors</vt:lpstr>
      <vt:lpstr>Hodoscope Tracker</vt:lpstr>
      <vt:lpstr>Short-drift TPC</vt:lpstr>
      <vt:lpstr>Detector testing</vt:lpstr>
      <vt:lpstr>Conclusions</vt:lpstr>
      <vt:lpstr>More I didn’t Say</vt:lpstr>
      <vt:lpstr>Magix</vt:lpstr>
      <vt:lpstr>Thanks for your attention</vt:lpstr>
      <vt:lpstr>BACKUP</vt:lpstr>
      <vt:lpstr>Software and Simulation</vt:lpstr>
      <vt:lpstr>Software framework</vt:lpstr>
      <vt:lpstr>Detector trigger</vt:lpstr>
      <vt:lpstr>Slow Control</vt:lpstr>
      <vt:lpstr>Tube target</vt:lpstr>
      <vt:lpstr>Jet Target</vt:lpstr>
      <vt:lpstr>Low Q2 nuclear form factors</vt:lpstr>
      <vt:lpstr>Current SETUP: MAMI @ KPH</vt:lpstr>
      <vt:lpstr>MESA Laboratory</vt:lpstr>
      <vt:lpstr>Electron scattering searches</vt:lpstr>
      <vt:lpstr>Target development</vt:lpstr>
      <vt:lpstr>Differential pumping System</vt:lpstr>
      <vt:lpstr>Spectrometer Geometry</vt:lpstr>
      <vt:lpstr>P2 Experiment</vt:lpstr>
      <vt:lpstr>Hodoscope Tracker</vt:lpstr>
      <vt:lpstr>Short-drift TPC</vt:lpstr>
      <vt:lpstr>Search for Invisible Decays</vt:lpstr>
      <vt:lpstr>P2 Detector concept</vt:lpstr>
      <vt:lpstr>Beam Dump EXPERIMENT</vt:lpstr>
      <vt:lpstr>Hall Extension</vt:lpstr>
      <vt:lpstr>BDX Outlook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 kind of Magix</dc:title>
  <dc:creator>Stefano C</dc:creator>
  <cp:lastModifiedBy>Stefano C</cp:lastModifiedBy>
  <cp:revision>111</cp:revision>
  <dcterms:created xsi:type="dcterms:W3CDTF">2014-12-11T15:02:33Z</dcterms:created>
  <dcterms:modified xsi:type="dcterms:W3CDTF">2016-04-06T11:45:33Z</dcterms:modified>
</cp:coreProperties>
</file>