
<file path=[Content_Types].xml><?xml version="1.0" encoding="utf-8"?>
<Types xmlns="http://schemas.openxmlformats.org/package/2006/content-types">
  <Default Extension="png" ContentType="image/png"/>
  <Default Extension="emf" ContentType="image/x-emf"/>
  <Default Extension="jpeg" ContentType="image/jpeg"/>
  <Default Extension="wmf" ContentType="image/x-w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2.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3.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4.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5.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theme/theme6.xml" ContentType="application/vnd.openxmlformats-officedocument.theme+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theme/theme7.xml" ContentType="application/vnd.openxmlformats-officedocument.theme+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theme/theme8.xml" ContentType="application/vnd.openxmlformats-officedocument.theme+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theme/theme9.xml" ContentType="application/vnd.openxmlformats-officedocument.theme+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theme/theme10.xml" ContentType="application/vnd.openxmlformats-officedocument.theme+xml"/>
  <Override PartName="/ppt/slideLayouts/slideLayout312.xml" ContentType="application/vnd.openxmlformats-officedocument.presentationml.slideLayout+xml"/>
  <Override PartName="/ppt/theme/theme11.xml" ContentType="application/vnd.openxmlformats-officedocument.theme+xml"/>
  <Override PartName="/ppt/slideLayouts/slideLayout313.xml" ContentType="application/vnd.openxmlformats-officedocument.presentationml.slideLayout+xml"/>
  <Override PartName="/ppt/theme/theme12.xml" ContentType="application/vnd.openxmlformats-officedocument.theme+xml"/>
  <Override PartName="/ppt/slideLayouts/slideLayout314.xml" ContentType="application/vnd.openxmlformats-officedocument.presentationml.slideLayout+xml"/>
  <Override PartName="/ppt/theme/theme13.xml" ContentType="application/vnd.openxmlformats-officedocument.theme+xml"/>
  <Override PartName="/ppt/slideLayouts/slideLayout315.xml" ContentType="application/vnd.openxmlformats-officedocument.presentationml.slideLayout+xml"/>
  <Override PartName="/ppt/theme/theme14.xml" ContentType="application/vnd.openxmlformats-officedocument.theme+xml"/>
  <Override PartName="/ppt/slideLayouts/slideLayout316.xml" ContentType="application/vnd.openxmlformats-officedocument.presentationml.slideLayout+xml"/>
  <Override PartName="/ppt/theme/theme15.xml" ContentType="application/vnd.openxmlformats-officedocument.theme+xml"/>
  <Override PartName="/ppt/slideLayouts/slideLayout317.xml" ContentType="application/vnd.openxmlformats-officedocument.presentationml.slideLayout+xml"/>
  <Override PartName="/ppt/theme/theme16.xml" ContentType="application/vnd.openxmlformats-officedocument.theme+xml"/>
  <Override PartName="/ppt/slideLayouts/slideLayout318.xml" ContentType="application/vnd.openxmlformats-officedocument.presentationml.slideLayout+xml"/>
  <Override PartName="/ppt/theme/theme17.xml" ContentType="application/vnd.openxmlformats-officedocument.theme+xml"/>
  <Override PartName="/ppt/slideLayouts/slideLayout319.xml" ContentType="application/vnd.openxmlformats-officedocument.presentationml.slideLayout+xml"/>
  <Override PartName="/ppt/theme/theme18.xml" ContentType="application/vnd.openxmlformats-officedocument.theme+xml"/>
  <Override PartName="/ppt/slideLayouts/slideLayout320.xml" ContentType="application/vnd.openxmlformats-officedocument.presentationml.slideLayout+xml"/>
  <Override PartName="/ppt/theme/theme19.xml" ContentType="application/vnd.openxmlformats-officedocument.theme+xml"/>
  <Override PartName="/ppt/slideLayouts/slideLayout321.xml" ContentType="application/vnd.openxmlformats-officedocument.presentationml.slideLayout+xml"/>
  <Override PartName="/ppt/theme/theme20.xml" ContentType="application/vnd.openxmlformats-officedocument.theme+xml"/>
  <Override PartName="/ppt/slideLayouts/slideLayout322.xml" ContentType="application/vnd.openxmlformats-officedocument.presentationml.slideLayout+xml"/>
  <Override PartName="/ppt/theme/theme21.xml" ContentType="application/vnd.openxmlformats-officedocument.theme+xml"/>
  <Override PartName="/ppt/slideLayouts/slideLayout323.xml" ContentType="application/vnd.openxmlformats-officedocument.presentationml.slideLayout+xml"/>
  <Override PartName="/ppt/theme/theme22.xml" ContentType="application/vnd.openxmlformats-officedocument.theme+xml"/>
  <Override PartName="/ppt/slideLayouts/slideLayout324.xml" ContentType="application/vnd.openxmlformats-officedocument.presentationml.slideLayout+xml"/>
  <Override PartName="/ppt/theme/theme23.xml" ContentType="application/vnd.openxmlformats-officedocument.theme+xml"/>
  <Override PartName="/ppt/slideLayouts/slideLayout325.xml" ContentType="application/vnd.openxmlformats-officedocument.presentationml.slideLayout+xml"/>
  <Override PartName="/ppt/theme/theme24.xml" ContentType="application/vnd.openxmlformats-officedocument.theme+xml"/>
  <Override PartName="/ppt/slideLayouts/slideLayout326.xml" ContentType="application/vnd.openxmlformats-officedocument.presentationml.slideLayout+xml"/>
  <Override PartName="/ppt/theme/theme25.xml" ContentType="application/vnd.openxmlformats-officedocument.theme+xml"/>
  <Override PartName="/ppt/slideLayouts/slideLayout327.xml" ContentType="application/vnd.openxmlformats-officedocument.presentationml.slideLayout+xml"/>
  <Override PartName="/ppt/theme/theme26.xml" ContentType="application/vnd.openxmlformats-officedocument.theme+xml"/>
  <Override PartName="/ppt/theme/theme27.xml" ContentType="application/vnd.openxmlformats-officedocument.theme+xml"/>
  <Override PartName="/ppt/theme/theme2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50" r:id="rId1"/>
    <p:sldMasterId id="2147484245" r:id="rId2"/>
    <p:sldMasterId id="2147484277" r:id="rId3"/>
    <p:sldMasterId id="2147484309" r:id="rId4"/>
    <p:sldMasterId id="2147484341" r:id="rId5"/>
    <p:sldMasterId id="2147484373" r:id="rId6"/>
    <p:sldMasterId id="2147484405" r:id="rId7"/>
    <p:sldMasterId id="2147484437" r:id="rId8"/>
    <p:sldMasterId id="2147484469" r:id="rId9"/>
    <p:sldMasterId id="2147484501" r:id="rId10"/>
    <p:sldMasterId id="2147484538" r:id="rId11"/>
    <p:sldMasterId id="2147484540" r:id="rId12"/>
    <p:sldMasterId id="2147484542" r:id="rId13"/>
    <p:sldMasterId id="2147484548" r:id="rId14"/>
    <p:sldMasterId id="2147484570" r:id="rId15"/>
    <p:sldMasterId id="2147484572" r:id="rId16"/>
    <p:sldMasterId id="2147484580" r:id="rId17"/>
    <p:sldMasterId id="2147484582" r:id="rId18"/>
    <p:sldMasterId id="2147484584" r:id="rId19"/>
    <p:sldMasterId id="2147484588" r:id="rId20"/>
    <p:sldMasterId id="2147484590" r:id="rId21"/>
    <p:sldMasterId id="2147484592" r:id="rId22"/>
    <p:sldMasterId id="2147484594" r:id="rId23"/>
    <p:sldMasterId id="2147484596" r:id="rId24"/>
    <p:sldMasterId id="2147484600" r:id="rId25"/>
    <p:sldMasterId id="2147484602" r:id="rId26"/>
  </p:sldMasterIdLst>
  <p:notesMasterIdLst>
    <p:notesMasterId r:id="rId76"/>
  </p:notesMasterIdLst>
  <p:handoutMasterIdLst>
    <p:handoutMasterId r:id="rId77"/>
  </p:handoutMasterIdLst>
  <p:sldIdLst>
    <p:sldId id="340" r:id="rId27"/>
    <p:sldId id="432" r:id="rId28"/>
    <p:sldId id="373" r:id="rId29"/>
    <p:sldId id="364" r:id="rId30"/>
    <p:sldId id="365" r:id="rId31"/>
    <p:sldId id="431" r:id="rId32"/>
    <p:sldId id="318" r:id="rId33"/>
    <p:sldId id="426" r:id="rId34"/>
    <p:sldId id="425" r:id="rId35"/>
    <p:sldId id="427" r:id="rId36"/>
    <p:sldId id="428" r:id="rId37"/>
    <p:sldId id="363" r:id="rId38"/>
    <p:sldId id="366" r:id="rId39"/>
    <p:sldId id="367" r:id="rId40"/>
    <p:sldId id="368" r:id="rId41"/>
    <p:sldId id="369" r:id="rId42"/>
    <p:sldId id="430" r:id="rId43"/>
    <p:sldId id="372" r:id="rId44"/>
    <p:sldId id="386" r:id="rId45"/>
    <p:sldId id="387" r:id="rId46"/>
    <p:sldId id="388" r:id="rId47"/>
    <p:sldId id="376" r:id="rId48"/>
    <p:sldId id="391" r:id="rId49"/>
    <p:sldId id="392" r:id="rId50"/>
    <p:sldId id="393" r:id="rId51"/>
    <p:sldId id="396" r:id="rId52"/>
    <p:sldId id="407" r:id="rId53"/>
    <p:sldId id="408" r:id="rId54"/>
    <p:sldId id="412" r:id="rId55"/>
    <p:sldId id="413" r:id="rId56"/>
    <p:sldId id="414" r:id="rId57"/>
    <p:sldId id="416" r:id="rId58"/>
    <p:sldId id="417" r:id="rId59"/>
    <p:sldId id="418" r:id="rId60"/>
    <p:sldId id="419" r:id="rId61"/>
    <p:sldId id="420" r:id="rId62"/>
    <p:sldId id="422" r:id="rId63"/>
    <p:sldId id="423" r:id="rId64"/>
    <p:sldId id="375" r:id="rId65"/>
    <p:sldId id="374" r:id="rId66"/>
    <p:sldId id="377" r:id="rId67"/>
    <p:sldId id="378" r:id="rId68"/>
    <p:sldId id="379" r:id="rId69"/>
    <p:sldId id="385" r:id="rId70"/>
    <p:sldId id="429" r:id="rId71"/>
    <p:sldId id="383" r:id="rId72"/>
    <p:sldId id="384" r:id="rId73"/>
    <p:sldId id="380" r:id="rId74"/>
    <p:sldId id="381" r:id="rId75"/>
  </p:sldIdLst>
  <p:sldSz cx="9144000" cy="6858000" type="screen4x3"/>
  <p:notesSz cx="6797675" cy="9856788"/>
  <p:defaultTextStyle>
    <a:defPPr>
      <a:defRPr lang="en-US"/>
    </a:defPPr>
    <a:lvl1pPr algn="l" rtl="0" fontAlgn="base">
      <a:spcBef>
        <a:spcPct val="0"/>
      </a:spcBef>
      <a:spcAft>
        <a:spcPct val="0"/>
      </a:spcAft>
      <a:defRPr kern="1200">
        <a:solidFill>
          <a:schemeClr val="tx1"/>
        </a:solidFill>
        <a:latin typeface="Verdana" pitchFamily="34" charset="0"/>
        <a:ea typeface="+mn-ea"/>
        <a:cs typeface="Arial" charset="0"/>
      </a:defRPr>
    </a:lvl1pPr>
    <a:lvl2pPr marL="457200" algn="l" rtl="0" fontAlgn="base">
      <a:spcBef>
        <a:spcPct val="0"/>
      </a:spcBef>
      <a:spcAft>
        <a:spcPct val="0"/>
      </a:spcAft>
      <a:defRPr kern="1200">
        <a:solidFill>
          <a:schemeClr val="tx1"/>
        </a:solidFill>
        <a:latin typeface="Verdana" pitchFamily="34" charset="0"/>
        <a:ea typeface="+mn-ea"/>
        <a:cs typeface="Arial" charset="0"/>
      </a:defRPr>
    </a:lvl2pPr>
    <a:lvl3pPr marL="914400" algn="l" rtl="0" fontAlgn="base">
      <a:spcBef>
        <a:spcPct val="0"/>
      </a:spcBef>
      <a:spcAft>
        <a:spcPct val="0"/>
      </a:spcAft>
      <a:defRPr kern="1200">
        <a:solidFill>
          <a:schemeClr val="tx1"/>
        </a:solidFill>
        <a:latin typeface="Verdana" pitchFamily="34" charset="0"/>
        <a:ea typeface="+mn-ea"/>
        <a:cs typeface="Arial" charset="0"/>
      </a:defRPr>
    </a:lvl3pPr>
    <a:lvl4pPr marL="1371600" algn="l" rtl="0" fontAlgn="base">
      <a:spcBef>
        <a:spcPct val="0"/>
      </a:spcBef>
      <a:spcAft>
        <a:spcPct val="0"/>
      </a:spcAft>
      <a:defRPr kern="1200">
        <a:solidFill>
          <a:schemeClr val="tx1"/>
        </a:solidFill>
        <a:latin typeface="Verdana" pitchFamily="34" charset="0"/>
        <a:ea typeface="+mn-ea"/>
        <a:cs typeface="Arial" charset="0"/>
      </a:defRPr>
    </a:lvl4pPr>
    <a:lvl5pPr marL="1828800" algn="l" rtl="0" fontAlgn="base">
      <a:spcBef>
        <a:spcPct val="0"/>
      </a:spcBef>
      <a:spcAft>
        <a:spcPct val="0"/>
      </a:spcAft>
      <a:defRPr kern="1200">
        <a:solidFill>
          <a:schemeClr val="tx1"/>
        </a:solidFill>
        <a:latin typeface="Verdana" pitchFamily="34" charset="0"/>
        <a:ea typeface="+mn-ea"/>
        <a:cs typeface="Arial" charset="0"/>
      </a:defRPr>
    </a:lvl5pPr>
    <a:lvl6pPr marL="2286000" algn="l" defTabSz="914400" rtl="0" eaLnBrk="1" latinLnBrk="0" hangingPunct="1">
      <a:defRPr kern="1200">
        <a:solidFill>
          <a:schemeClr val="tx1"/>
        </a:solidFill>
        <a:latin typeface="Verdana" pitchFamily="34" charset="0"/>
        <a:ea typeface="+mn-ea"/>
        <a:cs typeface="Arial" charset="0"/>
      </a:defRPr>
    </a:lvl6pPr>
    <a:lvl7pPr marL="2743200" algn="l" defTabSz="914400" rtl="0" eaLnBrk="1" latinLnBrk="0" hangingPunct="1">
      <a:defRPr kern="1200">
        <a:solidFill>
          <a:schemeClr val="tx1"/>
        </a:solidFill>
        <a:latin typeface="Verdana" pitchFamily="34" charset="0"/>
        <a:ea typeface="+mn-ea"/>
        <a:cs typeface="Arial" charset="0"/>
      </a:defRPr>
    </a:lvl7pPr>
    <a:lvl8pPr marL="3200400" algn="l" defTabSz="914400" rtl="0" eaLnBrk="1" latinLnBrk="0" hangingPunct="1">
      <a:defRPr kern="1200">
        <a:solidFill>
          <a:schemeClr val="tx1"/>
        </a:solidFill>
        <a:latin typeface="Verdana" pitchFamily="34" charset="0"/>
        <a:ea typeface="+mn-ea"/>
        <a:cs typeface="Arial" charset="0"/>
      </a:defRPr>
    </a:lvl8pPr>
    <a:lvl9pPr marL="3657600" algn="l" defTabSz="914400" rtl="0" eaLnBrk="1" latinLnBrk="0" hangingPunct="1">
      <a:defRPr kern="1200">
        <a:solidFill>
          <a:schemeClr val="tx1"/>
        </a:solidFill>
        <a:latin typeface="Verdana" pitchFamily="34"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0000"/>
    <a:srgbClr val="808080"/>
    <a:srgbClr val="00FF00"/>
    <a:srgbClr val="00CCFF"/>
    <a:srgbClr val="1E3A88"/>
    <a:srgbClr val="DDDEDF"/>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29" autoAdjust="0"/>
    <p:restoredTop sz="98971" autoAdjust="0"/>
  </p:normalViewPr>
  <p:slideViewPr>
    <p:cSldViewPr snapToGrid="0">
      <p:cViewPr varScale="1">
        <p:scale>
          <a:sx n="73" d="100"/>
          <a:sy n="73" d="100"/>
        </p:scale>
        <p:origin x="-1242" y="-96"/>
      </p:cViewPr>
      <p:guideLst>
        <p:guide orient="horz"/>
        <p:guide/>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52" d="100"/>
          <a:sy n="52" d="100"/>
        </p:scale>
        <p:origin x="-2982" y="-90"/>
      </p:cViewPr>
      <p:guideLst>
        <p:guide orient="horz" pos="3104"/>
        <p:guide pos="2142"/>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Master" Target="slideMasters/slideMaster26.xml"/><Relationship Id="rId39" Type="http://schemas.openxmlformats.org/officeDocument/2006/relationships/slide" Target="slides/slide13.xml"/><Relationship Id="rId21" Type="http://schemas.openxmlformats.org/officeDocument/2006/relationships/slideMaster" Target="slideMasters/slideMaster21.xml"/><Relationship Id="rId34" Type="http://schemas.openxmlformats.org/officeDocument/2006/relationships/slide" Target="slides/slide8.xml"/><Relationship Id="rId42" Type="http://schemas.openxmlformats.org/officeDocument/2006/relationships/slide" Target="slides/slide16.xml"/><Relationship Id="rId47" Type="http://schemas.openxmlformats.org/officeDocument/2006/relationships/slide" Target="slides/slide21.xml"/><Relationship Id="rId50" Type="http://schemas.openxmlformats.org/officeDocument/2006/relationships/slide" Target="slides/slide24.xml"/><Relationship Id="rId55" Type="http://schemas.openxmlformats.org/officeDocument/2006/relationships/slide" Target="slides/slide29.xml"/><Relationship Id="rId63" Type="http://schemas.openxmlformats.org/officeDocument/2006/relationships/slide" Target="slides/slide37.xml"/><Relationship Id="rId68" Type="http://schemas.openxmlformats.org/officeDocument/2006/relationships/slide" Target="slides/slide42.xml"/><Relationship Id="rId76" Type="http://schemas.openxmlformats.org/officeDocument/2006/relationships/notesMaster" Target="notesMasters/notesMaster1.xml"/><Relationship Id="rId7" Type="http://schemas.openxmlformats.org/officeDocument/2006/relationships/slideMaster" Target="slideMasters/slideMaster7.xml"/><Relationship Id="rId71" Type="http://schemas.openxmlformats.org/officeDocument/2006/relationships/slide" Target="slides/slide45.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3.xml"/><Relationship Id="rId11" Type="http://schemas.openxmlformats.org/officeDocument/2006/relationships/slideMaster" Target="slideMasters/slideMaster11.xml"/><Relationship Id="rId24" Type="http://schemas.openxmlformats.org/officeDocument/2006/relationships/slideMaster" Target="slideMasters/slideMaster24.xml"/><Relationship Id="rId32" Type="http://schemas.openxmlformats.org/officeDocument/2006/relationships/slide" Target="slides/slide6.xml"/><Relationship Id="rId37" Type="http://schemas.openxmlformats.org/officeDocument/2006/relationships/slide" Target="slides/slide11.xml"/><Relationship Id="rId40" Type="http://schemas.openxmlformats.org/officeDocument/2006/relationships/slide" Target="slides/slide14.xml"/><Relationship Id="rId45" Type="http://schemas.openxmlformats.org/officeDocument/2006/relationships/slide" Target="slides/slide19.xml"/><Relationship Id="rId53" Type="http://schemas.openxmlformats.org/officeDocument/2006/relationships/slide" Target="slides/slide27.xml"/><Relationship Id="rId58" Type="http://schemas.openxmlformats.org/officeDocument/2006/relationships/slide" Target="slides/slide32.xml"/><Relationship Id="rId66" Type="http://schemas.openxmlformats.org/officeDocument/2006/relationships/slide" Target="slides/slide40.xml"/><Relationship Id="rId74" Type="http://schemas.openxmlformats.org/officeDocument/2006/relationships/slide" Target="slides/slide48.xml"/><Relationship Id="rId79"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35.xml"/><Relationship Id="rId10" Type="http://schemas.openxmlformats.org/officeDocument/2006/relationships/slideMaster" Target="slideMasters/slideMaster10.xml"/><Relationship Id="rId19" Type="http://schemas.openxmlformats.org/officeDocument/2006/relationships/slideMaster" Target="slideMasters/slideMaster19.xml"/><Relationship Id="rId31" Type="http://schemas.openxmlformats.org/officeDocument/2006/relationships/slide" Target="slides/slide5.xml"/><Relationship Id="rId44" Type="http://schemas.openxmlformats.org/officeDocument/2006/relationships/slide" Target="slides/slide18.xml"/><Relationship Id="rId52" Type="http://schemas.openxmlformats.org/officeDocument/2006/relationships/slide" Target="slides/slide26.xml"/><Relationship Id="rId60" Type="http://schemas.openxmlformats.org/officeDocument/2006/relationships/slide" Target="slides/slide34.xml"/><Relationship Id="rId65" Type="http://schemas.openxmlformats.org/officeDocument/2006/relationships/slide" Target="slides/slide39.xml"/><Relationship Id="rId73" Type="http://schemas.openxmlformats.org/officeDocument/2006/relationships/slide" Target="slides/slide47.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 Target="slides/slide1.xml"/><Relationship Id="rId30" Type="http://schemas.openxmlformats.org/officeDocument/2006/relationships/slide" Target="slides/slide4.xml"/><Relationship Id="rId35" Type="http://schemas.openxmlformats.org/officeDocument/2006/relationships/slide" Target="slides/slide9.xml"/><Relationship Id="rId43" Type="http://schemas.openxmlformats.org/officeDocument/2006/relationships/slide" Target="slides/slide17.xml"/><Relationship Id="rId48" Type="http://schemas.openxmlformats.org/officeDocument/2006/relationships/slide" Target="slides/slide22.xml"/><Relationship Id="rId56" Type="http://schemas.openxmlformats.org/officeDocument/2006/relationships/slide" Target="slides/slide30.xml"/><Relationship Id="rId64" Type="http://schemas.openxmlformats.org/officeDocument/2006/relationships/slide" Target="slides/slide38.xml"/><Relationship Id="rId69" Type="http://schemas.openxmlformats.org/officeDocument/2006/relationships/slide" Target="slides/slide43.xml"/><Relationship Id="rId77" Type="http://schemas.openxmlformats.org/officeDocument/2006/relationships/handoutMaster" Target="handoutMasters/handoutMaster1.xml"/><Relationship Id="rId8" Type="http://schemas.openxmlformats.org/officeDocument/2006/relationships/slideMaster" Target="slideMasters/slideMaster8.xml"/><Relationship Id="rId51" Type="http://schemas.openxmlformats.org/officeDocument/2006/relationships/slide" Target="slides/slide25.xml"/><Relationship Id="rId72" Type="http://schemas.openxmlformats.org/officeDocument/2006/relationships/slide" Target="slides/slide46.xml"/><Relationship Id="rId80"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 Target="slides/slide7.xml"/><Relationship Id="rId38" Type="http://schemas.openxmlformats.org/officeDocument/2006/relationships/slide" Target="slides/slide12.xml"/><Relationship Id="rId46" Type="http://schemas.openxmlformats.org/officeDocument/2006/relationships/slide" Target="slides/slide20.xml"/><Relationship Id="rId59" Type="http://schemas.openxmlformats.org/officeDocument/2006/relationships/slide" Target="slides/slide33.xml"/><Relationship Id="rId67" Type="http://schemas.openxmlformats.org/officeDocument/2006/relationships/slide" Target="slides/slide41.xml"/><Relationship Id="rId20" Type="http://schemas.openxmlformats.org/officeDocument/2006/relationships/slideMaster" Target="slideMasters/slideMaster20.xml"/><Relationship Id="rId41" Type="http://schemas.openxmlformats.org/officeDocument/2006/relationships/slide" Target="slides/slide15.xml"/><Relationship Id="rId54" Type="http://schemas.openxmlformats.org/officeDocument/2006/relationships/slide" Target="slides/slide28.xml"/><Relationship Id="rId62" Type="http://schemas.openxmlformats.org/officeDocument/2006/relationships/slide" Target="slides/slide36.xml"/><Relationship Id="rId70" Type="http://schemas.openxmlformats.org/officeDocument/2006/relationships/slide" Target="slides/slide44.xml"/><Relationship Id="rId75" Type="http://schemas.openxmlformats.org/officeDocument/2006/relationships/slide" Target="slides/slide49.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 Target="slides/slide2.xml"/><Relationship Id="rId36" Type="http://schemas.openxmlformats.org/officeDocument/2006/relationships/slide" Target="slides/slide10.xml"/><Relationship Id="rId49" Type="http://schemas.openxmlformats.org/officeDocument/2006/relationships/slide" Target="slides/slide23.xml"/><Relationship Id="rId57" Type="http://schemas.openxmlformats.org/officeDocument/2006/relationships/slide" Target="slides/slide31.xml"/></Relationships>
</file>

<file path=ppt/charts/_rels/chart1.xml.rels><?xml version="1.0" encoding="UTF-8" standalone="yes"?>
<Relationships xmlns="http://schemas.openxmlformats.org/package/2006/relationships"><Relationship Id="rId2" Type="http://schemas.openxmlformats.org/officeDocument/2006/relationships/oleObject" Target="file:///\\HOMESERVER\Users\Anouschka\werk%20TU%20Delft\QTech\kostenoverzicht%20QCI%20v2.3.xlsx"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6"/>
    </mc:Choice>
    <mc:Fallback>
      <c:style val="26"/>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5.6162392846434102E-2"/>
          <c:y val="9.5247260759071806E-2"/>
          <c:w val="0.772204642131332"/>
          <c:h val="0.57076559874460098"/>
        </c:manualLayout>
      </c:layout>
      <c:barChart>
        <c:barDir val="col"/>
        <c:grouping val="stacked"/>
        <c:varyColors val="0"/>
        <c:ser>
          <c:idx val="6"/>
          <c:order val="0"/>
          <c:tx>
            <c:strRef>
              <c:f>'QuTech opbouw pres'!$B$47</c:f>
              <c:strCache>
                <c:ptCount val="1"/>
                <c:pt idx="0">
                  <c:v>TU Delft</c:v>
                </c:pt>
              </c:strCache>
            </c:strRef>
          </c:tx>
          <c:spPr>
            <a:solidFill>
              <a:schemeClr val="accent2">
                <a:lumMod val="75000"/>
              </a:schemeClr>
            </a:solidFill>
          </c:spPr>
          <c:invertIfNegative val="0"/>
          <c:cat>
            <c:strRef>
              <c:f>'QuTech opbouw pres'!$D$6:$H$6</c:f>
              <c:strCache>
                <c:ptCount val="5"/>
                <c:pt idx="0">
                  <c:v>2014</c:v>
                </c:pt>
                <c:pt idx="1">
                  <c:v>2015</c:v>
                </c:pt>
                <c:pt idx="2">
                  <c:v>2016</c:v>
                </c:pt>
                <c:pt idx="3">
                  <c:v>2017</c:v>
                </c:pt>
                <c:pt idx="4">
                  <c:v>2018 ev</c:v>
                </c:pt>
              </c:strCache>
            </c:strRef>
          </c:cat>
          <c:val>
            <c:numRef>
              <c:f>'QuTech opbouw pres'!$D$47:$H$47</c:f>
              <c:numCache>
                <c:formatCode>General</c:formatCode>
                <c:ptCount val="5"/>
                <c:pt idx="0">
                  <c:v>3</c:v>
                </c:pt>
                <c:pt idx="1">
                  <c:v>4</c:v>
                </c:pt>
                <c:pt idx="2">
                  <c:v>5</c:v>
                </c:pt>
                <c:pt idx="3">
                  <c:v>5</c:v>
                </c:pt>
                <c:pt idx="4">
                  <c:v>5</c:v>
                </c:pt>
              </c:numCache>
            </c:numRef>
          </c:val>
        </c:ser>
        <c:ser>
          <c:idx val="1"/>
          <c:order val="3"/>
          <c:tx>
            <c:strRef>
              <c:f>'QuTech opbouw pres'!$B$49</c:f>
              <c:strCache>
                <c:ptCount val="1"/>
                <c:pt idx="0">
                  <c:v>Industry</c:v>
                </c:pt>
              </c:strCache>
            </c:strRef>
          </c:tx>
          <c:spPr>
            <a:solidFill>
              <a:schemeClr val="accent4">
                <a:lumMod val="40000"/>
                <a:lumOff val="60000"/>
              </a:schemeClr>
            </a:solidFill>
          </c:spPr>
          <c:invertIfNegative val="0"/>
          <c:val>
            <c:numRef>
              <c:f>'QuTech opbouw pres'!$D$49:$H$49</c:f>
              <c:numCache>
                <c:formatCode>General</c:formatCode>
                <c:ptCount val="5"/>
                <c:pt idx="0">
                  <c:v>1</c:v>
                </c:pt>
                <c:pt idx="1">
                  <c:v>1.5</c:v>
                </c:pt>
                <c:pt idx="2">
                  <c:v>2</c:v>
                </c:pt>
                <c:pt idx="3">
                  <c:v>2.5</c:v>
                </c:pt>
                <c:pt idx="4">
                  <c:v>2.5</c:v>
                </c:pt>
              </c:numCache>
            </c:numRef>
          </c:val>
        </c:ser>
        <c:ser>
          <c:idx val="3"/>
          <c:order val="4"/>
          <c:tx>
            <c:strRef>
              <c:f>'QuTech opbouw pres'!$B$48</c:f>
              <c:strCache>
                <c:ptCount val="1"/>
                <c:pt idx="0">
                  <c:v>EZ/TNO</c:v>
                </c:pt>
              </c:strCache>
            </c:strRef>
          </c:tx>
          <c:spPr>
            <a:solidFill>
              <a:srgbClr val="FFCC66"/>
            </a:solidFill>
          </c:spPr>
          <c:invertIfNegative val="0"/>
          <c:val>
            <c:numRef>
              <c:f>'QuTech opbouw pres'!$D$48:$H$48</c:f>
              <c:numCache>
                <c:formatCode>General</c:formatCode>
                <c:ptCount val="5"/>
                <c:pt idx="0">
                  <c:v>2</c:v>
                </c:pt>
                <c:pt idx="1">
                  <c:v>3</c:v>
                </c:pt>
                <c:pt idx="2">
                  <c:v>3</c:v>
                </c:pt>
                <c:pt idx="3">
                  <c:v>4</c:v>
                </c:pt>
                <c:pt idx="4">
                  <c:v>4</c:v>
                </c:pt>
              </c:numCache>
            </c:numRef>
          </c:val>
        </c:ser>
        <c:ser>
          <c:idx val="2"/>
          <c:order val="6"/>
          <c:tx>
            <c:strRef>
              <c:f>'QuTech opbouw pres'!$B$50</c:f>
              <c:strCache>
                <c:ptCount val="1"/>
                <c:pt idx="0">
                  <c:v>HTSM/NWO/STW/FOM</c:v>
                </c:pt>
              </c:strCache>
            </c:strRef>
          </c:tx>
          <c:spPr>
            <a:solidFill>
              <a:schemeClr val="accent4">
                <a:lumMod val="75000"/>
              </a:schemeClr>
            </a:solidFill>
          </c:spPr>
          <c:invertIfNegative val="0"/>
          <c:val>
            <c:numRef>
              <c:f>'QuTech opbouw pres'!$D$50:$H$50</c:f>
              <c:numCache>
                <c:formatCode>General</c:formatCode>
                <c:ptCount val="5"/>
                <c:pt idx="0">
                  <c:v>1</c:v>
                </c:pt>
                <c:pt idx="1">
                  <c:v>2.5</c:v>
                </c:pt>
                <c:pt idx="2">
                  <c:v>3</c:v>
                </c:pt>
                <c:pt idx="3">
                  <c:v>3.5</c:v>
                </c:pt>
                <c:pt idx="4">
                  <c:v>3.5</c:v>
                </c:pt>
              </c:numCache>
            </c:numRef>
          </c:val>
        </c:ser>
        <c:dLbls>
          <c:showLegendKey val="0"/>
          <c:showVal val="0"/>
          <c:showCatName val="0"/>
          <c:showSerName val="0"/>
          <c:showPercent val="0"/>
          <c:showBubbleSize val="0"/>
        </c:dLbls>
        <c:gapWidth val="150"/>
        <c:overlap val="100"/>
        <c:axId val="159926528"/>
        <c:axId val="159928320"/>
      </c:barChart>
      <c:lineChart>
        <c:grouping val="stacked"/>
        <c:varyColors val="0"/>
        <c:ser>
          <c:idx val="7"/>
          <c:order val="1"/>
          <c:tx>
            <c:strRef>
              <c:f>'QuTech opbouw pres'!$B$24</c:f>
              <c:strCache>
                <c:ptCount val="1"/>
                <c:pt idx="0">
                  <c:v>fte scientific</c:v>
                </c:pt>
              </c:strCache>
            </c:strRef>
          </c:tx>
          <c:spPr>
            <a:ln w="50800" cmpd="dbl">
              <a:solidFill>
                <a:schemeClr val="accent1">
                  <a:lumMod val="50000"/>
                </a:schemeClr>
              </a:solidFill>
              <a:prstDash val="solid"/>
            </a:ln>
          </c:spPr>
          <c:marker>
            <c:symbol val="none"/>
          </c:marker>
          <c:val>
            <c:numRef>
              <c:f>'QuTech opbouw pres'!$D$24:$H$24</c:f>
              <c:numCache>
                <c:formatCode>General</c:formatCode>
                <c:ptCount val="5"/>
                <c:pt idx="0">
                  <c:v>6</c:v>
                </c:pt>
                <c:pt idx="1">
                  <c:v>10</c:v>
                </c:pt>
                <c:pt idx="2">
                  <c:v>10</c:v>
                </c:pt>
                <c:pt idx="3">
                  <c:v>10</c:v>
                </c:pt>
                <c:pt idx="4">
                  <c:v>10</c:v>
                </c:pt>
              </c:numCache>
            </c:numRef>
          </c:val>
          <c:smooth val="0"/>
        </c:ser>
        <c:ser>
          <c:idx val="5"/>
          <c:order val="2"/>
          <c:tx>
            <c:strRef>
              <c:f>'QuTech opbouw pres'!$B$25</c:f>
              <c:strCache>
                <c:ptCount val="1"/>
                <c:pt idx="0">
                  <c:v>fte engineering</c:v>
                </c:pt>
              </c:strCache>
            </c:strRef>
          </c:tx>
          <c:spPr>
            <a:ln w="50800">
              <a:solidFill>
                <a:schemeClr val="accent3">
                  <a:lumMod val="50000"/>
                </a:schemeClr>
              </a:solidFill>
            </a:ln>
          </c:spPr>
          <c:marker>
            <c:symbol val="none"/>
          </c:marker>
          <c:val>
            <c:numRef>
              <c:f>'QuTech opbouw pres'!$D$25:$H$25</c:f>
              <c:numCache>
                <c:formatCode>General</c:formatCode>
                <c:ptCount val="5"/>
                <c:pt idx="0">
                  <c:v>13</c:v>
                </c:pt>
                <c:pt idx="1">
                  <c:v>27</c:v>
                </c:pt>
                <c:pt idx="2">
                  <c:v>37</c:v>
                </c:pt>
                <c:pt idx="3">
                  <c:v>45</c:v>
                </c:pt>
                <c:pt idx="4">
                  <c:v>50</c:v>
                </c:pt>
              </c:numCache>
            </c:numRef>
          </c:val>
          <c:smooth val="0"/>
        </c:ser>
        <c:ser>
          <c:idx val="4"/>
          <c:order val="5"/>
          <c:tx>
            <c:strRef>
              <c:f>'QuTech opbouw pres'!$B$55</c:f>
              <c:strCache>
                <c:ptCount val="1"/>
                <c:pt idx="0">
                  <c:v>fte additional grants</c:v>
                </c:pt>
              </c:strCache>
            </c:strRef>
          </c:tx>
          <c:spPr>
            <a:ln w="50800">
              <a:solidFill>
                <a:schemeClr val="accent6">
                  <a:lumMod val="75000"/>
                </a:schemeClr>
              </a:solidFill>
              <a:prstDash val="sysDash"/>
            </a:ln>
          </c:spPr>
          <c:marker>
            <c:symbol val="none"/>
          </c:marker>
          <c:val>
            <c:numRef>
              <c:f>'QuTech opbouw pres'!$D$55:$H$55</c:f>
              <c:numCache>
                <c:formatCode>General</c:formatCode>
                <c:ptCount val="5"/>
                <c:pt idx="0">
                  <c:v>20</c:v>
                </c:pt>
                <c:pt idx="1">
                  <c:v>25</c:v>
                </c:pt>
                <c:pt idx="2">
                  <c:v>30</c:v>
                </c:pt>
                <c:pt idx="3">
                  <c:v>35</c:v>
                </c:pt>
                <c:pt idx="4">
                  <c:v>40</c:v>
                </c:pt>
              </c:numCache>
            </c:numRef>
          </c:val>
          <c:smooth val="0"/>
        </c:ser>
        <c:dLbls>
          <c:showLegendKey val="0"/>
          <c:showVal val="0"/>
          <c:showCatName val="0"/>
          <c:showSerName val="0"/>
          <c:showPercent val="0"/>
          <c:showBubbleSize val="0"/>
        </c:dLbls>
        <c:marker val="1"/>
        <c:smooth val="0"/>
        <c:axId val="159929856"/>
        <c:axId val="159931392"/>
      </c:lineChart>
      <c:catAx>
        <c:axId val="159926528"/>
        <c:scaling>
          <c:orientation val="minMax"/>
        </c:scaling>
        <c:delete val="0"/>
        <c:axPos val="b"/>
        <c:numFmt formatCode="General" sourceLinked="1"/>
        <c:majorTickMark val="out"/>
        <c:minorTickMark val="none"/>
        <c:tickLblPos val="nextTo"/>
        <c:crossAx val="159928320"/>
        <c:crosses val="autoZero"/>
        <c:auto val="1"/>
        <c:lblAlgn val="ctr"/>
        <c:lblOffset val="100"/>
        <c:noMultiLvlLbl val="0"/>
      </c:catAx>
      <c:valAx>
        <c:axId val="159928320"/>
        <c:scaling>
          <c:orientation val="minMax"/>
          <c:max val="15"/>
          <c:min val="0"/>
        </c:scaling>
        <c:delete val="0"/>
        <c:axPos val="l"/>
        <c:majorGridlines/>
        <c:numFmt formatCode="General" sourceLinked="1"/>
        <c:majorTickMark val="out"/>
        <c:minorTickMark val="none"/>
        <c:tickLblPos val="nextTo"/>
        <c:crossAx val="159926528"/>
        <c:crosses val="autoZero"/>
        <c:crossBetween val="between"/>
      </c:valAx>
      <c:catAx>
        <c:axId val="159929856"/>
        <c:scaling>
          <c:orientation val="minMax"/>
        </c:scaling>
        <c:delete val="1"/>
        <c:axPos val="b"/>
        <c:majorTickMark val="out"/>
        <c:minorTickMark val="none"/>
        <c:tickLblPos val="nextTo"/>
        <c:crossAx val="159931392"/>
        <c:crosses val="autoZero"/>
        <c:auto val="1"/>
        <c:lblAlgn val="ctr"/>
        <c:lblOffset val="100"/>
        <c:noMultiLvlLbl val="0"/>
      </c:catAx>
      <c:valAx>
        <c:axId val="159931392"/>
        <c:scaling>
          <c:orientation val="minMax"/>
          <c:max val="100"/>
          <c:min val="0"/>
        </c:scaling>
        <c:delete val="0"/>
        <c:axPos val="r"/>
        <c:numFmt formatCode="#,##0_);\(#,##0\)" sourceLinked="0"/>
        <c:majorTickMark val="out"/>
        <c:minorTickMark val="none"/>
        <c:tickLblPos val="nextTo"/>
        <c:crossAx val="159929856"/>
        <c:crosses val="max"/>
        <c:crossBetween val="between"/>
      </c:valAx>
    </c:plotArea>
    <c:legend>
      <c:legendPos val="l"/>
      <c:layout>
        <c:manualLayout>
          <c:xMode val="edge"/>
          <c:yMode val="edge"/>
          <c:x val="7.4703802520552703E-3"/>
          <c:y val="0.774402634118036"/>
          <c:w val="0.38856094227890903"/>
          <c:h val="0.152083580793277"/>
        </c:manualLayout>
      </c:layout>
      <c:overlay val="0"/>
    </c:legend>
    <c:plotVisOnly val="1"/>
    <c:dispBlanksAs val="zero"/>
    <c:showDLblsOverMax val="0"/>
  </c:chart>
  <c:spPr>
    <a:ln>
      <a:noFill/>
    </a:ln>
  </c:spPr>
  <c:externalData r:id="rId2">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2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3666" name="Rectangle 2"/>
          <p:cNvSpPr>
            <a:spLocks noGrp="1" noChangeArrowheads="1"/>
          </p:cNvSpPr>
          <p:nvPr>
            <p:ph type="hdr" sz="quarter"/>
          </p:nvPr>
        </p:nvSpPr>
        <p:spPr bwMode="auto">
          <a:xfrm>
            <a:off x="1" y="0"/>
            <a:ext cx="2946400" cy="493392"/>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200">
                <a:cs typeface="+mn-cs"/>
              </a:defRPr>
            </a:lvl1pPr>
          </a:lstStyle>
          <a:p>
            <a:pPr>
              <a:defRPr/>
            </a:pPr>
            <a:endParaRPr lang="nl-NL" dirty="0"/>
          </a:p>
        </p:txBody>
      </p:sp>
      <p:sp>
        <p:nvSpPr>
          <p:cNvPr id="113667" name="Rectangle 3"/>
          <p:cNvSpPr>
            <a:spLocks noGrp="1" noChangeArrowheads="1"/>
          </p:cNvSpPr>
          <p:nvPr>
            <p:ph type="dt" sz="quarter" idx="1"/>
          </p:nvPr>
        </p:nvSpPr>
        <p:spPr bwMode="auto">
          <a:xfrm>
            <a:off x="3849689" y="0"/>
            <a:ext cx="2946400" cy="493392"/>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200">
                <a:cs typeface="+mn-cs"/>
              </a:defRPr>
            </a:lvl1pPr>
          </a:lstStyle>
          <a:p>
            <a:pPr>
              <a:defRPr/>
            </a:pPr>
            <a:endParaRPr lang="nl-NL" dirty="0"/>
          </a:p>
        </p:txBody>
      </p:sp>
      <p:sp>
        <p:nvSpPr>
          <p:cNvPr id="113668" name="Rectangle 4"/>
          <p:cNvSpPr>
            <a:spLocks noGrp="1" noChangeArrowheads="1"/>
          </p:cNvSpPr>
          <p:nvPr>
            <p:ph type="ftr" sz="quarter" idx="2"/>
          </p:nvPr>
        </p:nvSpPr>
        <p:spPr bwMode="auto">
          <a:xfrm>
            <a:off x="1" y="9361822"/>
            <a:ext cx="2946400" cy="493391"/>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defRPr sz="1200">
                <a:cs typeface="+mn-cs"/>
              </a:defRPr>
            </a:lvl1pPr>
          </a:lstStyle>
          <a:p>
            <a:pPr>
              <a:defRPr/>
            </a:pPr>
            <a:endParaRPr lang="nl-NL" dirty="0"/>
          </a:p>
        </p:txBody>
      </p:sp>
      <p:sp>
        <p:nvSpPr>
          <p:cNvPr id="113669" name="Rectangle 5"/>
          <p:cNvSpPr>
            <a:spLocks noGrp="1" noChangeArrowheads="1"/>
          </p:cNvSpPr>
          <p:nvPr>
            <p:ph type="sldNum" sz="quarter" idx="3"/>
          </p:nvPr>
        </p:nvSpPr>
        <p:spPr bwMode="auto">
          <a:xfrm>
            <a:off x="3849689" y="9361822"/>
            <a:ext cx="2946400" cy="493391"/>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r">
              <a:defRPr sz="1200">
                <a:cs typeface="+mn-cs"/>
              </a:defRPr>
            </a:lvl1pPr>
          </a:lstStyle>
          <a:p>
            <a:pPr>
              <a:defRPr/>
            </a:pPr>
            <a:fld id="{8DCB7046-F40A-48B0-9F2A-2C874364CB33}" type="slidenum">
              <a:rPr lang="nl-NL"/>
              <a:pPr>
                <a:defRPr/>
              </a:pPr>
              <a:t>‹nr.›</a:t>
            </a:fld>
            <a:endParaRPr lang="nl-NL" dirty="0"/>
          </a:p>
        </p:txBody>
      </p:sp>
    </p:spTree>
    <p:extLst>
      <p:ext uri="{BB962C8B-B14F-4D97-AF65-F5344CB8AC3E}">
        <p14:creationId xmlns:p14="http://schemas.microsoft.com/office/powerpoint/2010/main" val="18555346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6498" name="Rectangle 2"/>
          <p:cNvSpPr>
            <a:spLocks noGrp="1" noChangeArrowheads="1"/>
          </p:cNvSpPr>
          <p:nvPr>
            <p:ph type="hdr" sz="quarter"/>
          </p:nvPr>
        </p:nvSpPr>
        <p:spPr bwMode="auto">
          <a:xfrm>
            <a:off x="1" y="0"/>
            <a:ext cx="2946400" cy="493392"/>
          </a:xfrm>
          <a:prstGeom prst="rect">
            <a:avLst/>
          </a:prstGeom>
          <a:noFill/>
          <a:ln>
            <a:noFill/>
          </a:ln>
          <a:effectLst/>
          <a:extLst/>
        </p:spPr>
        <p:txBody>
          <a:bodyPr vert="horz" wrap="square" lIns="91477" tIns="45738" rIns="91477" bIns="45738" numCol="1" anchor="t" anchorCtr="0" compatLnSpc="1">
            <a:prstTxWarp prst="textNoShape">
              <a:avLst/>
            </a:prstTxWarp>
          </a:bodyPr>
          <a:lstStyle>
            <a:lvl1pPr>
              <a:defRPr sz="1200">
                <a:cs typeface="+mn-cs"/>
              </a:defRPr>
            </a:lvl1pPr>
          </a:lstStyle>
          <a:p>
            <a:pPr>
              <a:defRPr/>
            </a:pPr>
            <a:endParaRPr lang="nl-NL" dirty="0"/>
          </a:p>
        </p:txBody>
      </p:sp>
      <p:sp>
        <p:nvSpPr>
          <p:cNvPr id="106499" name="Rectangle 3"/>
          <p:cNvSpPr>
            <a:spLocks noGrp="1" noChangeArrowheads="1"/>
          </p:cNvSpPr>
          <p:nvPr>
            <p:ph type="dt" idx="1"/>
          </p:nvPr>
        </p:nvSpPr>
        <p:spPr bwMode="auto">
          <a:xfrm>
            <a:off x="3849689" y="0"/>
            <a:ext cx="2946400" cy="493392"/>
          </a:xfrm>
          <a:prstGeom prst="rect">
            <a:avLst/>
          </a:prstGeom>
          <a:noFill/>
          <a:ln>
            <a:noFill/>
          </a:ln>
          <a:effectLst/>
          <a:extLst/>
        </p:spPr>
        <p:txBody>
          <a:bodyPr vert="horz" wrap="square" lIns="91477" tIns="45738" rIns="91477" bIns="45738" numCol="1" anchor="t" anchorCtr="0" compatLnSpc="1">
            <a:prstTxWarp prst="textNoShape">
              <a:avLst/>
            </a:prstTxWarp>
          </a:bodyPr>
          <a:lstStyle>
            <a:lvl1pPr algn="r">
              <a:defRPr sz="1200">
                <a:cs typeface="+mn-cs"/>
              </a:defRPr>
            </a:lvl1pPr>
          </a:lstStyle>
          <a:p>
            <a:pPr>
              <a:defRPr/>
            </a:pPr>
            <a:endParaRPr lang="nl-NL" dirty="0"/>
          </a:p>
        </p:txBody>
      </p:sp>
      <p:sp>
        <p:nvSpPr>
          <p:cNvPr id="62468" name="Rectangle 4"/>
          <p:cNvSpPr>
            <a:spLocks noGrp="1" noRot="1" noChangeAspect="1" noChangeArrowheads="1" noTextEdit="1"/>
          </p:cNvSpPr>
          <p:nvPr>
            <p:ph type="sldImg" idx="2"/>
          </p:nvPr>
        </p:nvSpPr>
        <p:spPr bwMode="auto">
          <a:xfrm>
            <a:off x="935038" y="739775"/>
            <a:ext cx="4929187" cy="36957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501" name="Rectangle 5"/>
          <p:cNvSpPr>
            <a:spLocks noGrp="1" noChangeArrowheads="1"/>
          </p:cNvSpPr>
          <p:nvPr>
            <p:ph type="body" sz="quarter" idx="3"/>
          </p:nvPr>
        </p:nvSpPr>
        <p:spPr bwMode="auto">
          <a:xfrm>
            <a:off x="679451" y="4681700"/>
            <a:ext cx="5438775" cy="4435791"/>
          </a:xfrm>
          <a:prstGeom prst="rect">
            <a:avLst/>
          </a:prstGeom>
          <a:noFill/>
          <a:ln>
            <a:noFill/>
          </a:ln>
          <a:effectLst/>
          <a:extLst/>
        </p:spPr>
        <p:txBody>
          <a:bodyPr vert="horz" wrap="square" lIns="91477" tIns="45738" rIns="91477" bIns="45738" numCol="1" anchor="t" anchorCtr="0" compatLnSpc="1">
            <a:prstTxWarp prst="textNoShape">
              <a:avLst/>
            </a:prstTxWarp>
          </a:bodyPr>
          <a:lstStyle/>
          <a:p>
            <a:pPr lvl="0"/>
            <a:r>
              <a:rPr lang="nl-NL" noProof="0" smtClean="0"/>
              <a:t>Klik om de opmaakprofielen van de modeltekst te bewerken</a:t>
            </a:r>
          </a:p>
          <a:p>
            <a:pPr lvl="1"/>
            <a:r>
              <a:rPr lang="nl-NL" noProof="0" smtClean="0"/>
              <a:t>Tweede niveau</a:t>
            </a:r>
          </a:p>
          <a:p>
            <a:pPr lvl="2"/>
            <a:r>
              <a:rPr lang="nl-NL" noProof="0" smtClean="0"/>
              <a:t>Derde niveau</a:t>
            </a:r>
          </a:p>
          <a:p>
            <a:pPr lvl="3"/>
            <a:r>
              <a:rPr lang="nl-NL" noProof="0" smtClean="0"/>
              <a:t>Vierde niveau</a:t>
            </a:r>
          </a:p>
          <a:p>
            <a:pPr lvl="4"/>
            <a:r>
              <a:rPr lang="nl-NL" noProof="0" smtClean="0"/>
              <a:t>Vijfde niveau</a:t>
            </a:r>
          </a:p>
        </p:txBody>
      </p:sp>
      <p:sp>
        <p:nvSpPr>
          <p:cNvPr id="106502" name="Rectangle 6"/>
          <p:cNvSpPr>
            <a:spLocks noGrp="1" noChangeArrowheads="1"/>
          </p:cNvSpPr>
          <p:nvPr>
            <p:ph type="ftr" sz="quarter" idx="4"/>
          </p:nvPr>
        </p:nvSpPr>
        <p:spPr bwMode="auto">
          <a:xfrm>
            <a:off x="1" y="9361822"/>
            <a:ext cx="2946400" cy="493391"/>
          </a:xfrm>
          <a:prstGeom prst="rect">
            <a:avLst/>
          </a:prstGeom>
          <a:noFill/>
          <a:ln>
            <a:noFill/>
          </a:ln>
          <a:effectLst/>
          <a:extLst/>
        </p:spPr>
        <p:txBody>
          <a:bodyPr vert="horz" wrap="square" lIns="91477" tIns="45738" rIns="91477" bIns="45738" numCol="1" anchor="b" anchorCtr="0" compatLnSpc="1">
            <a:prstTxWarp prst="textNoShape">
              <a:avLst/>
            </a:prstTxWarp>
          </a:bodyPr>
          <a:lstStyle>
            <a:lvl1pPr>
              <a:defRPr sz="1200">
                <a:cs typeface="+mn-cs"/>
              </a:defRPr>
            </a:lvl1pPr>
          </a:lstStyle>
          <a:p>
            <a:pPr>
              <a:defRPr/>
            </a:pPr>
            <a:endParaRPr lang="nl-NL" dirty="0"/>
          </a:p>
        </p:txBody>
      </p:sp>
      <p:sp>
        <p:nvSpPr>
          <p:cNvPr id="106503" name="Rectangle 7"/>
          <p:cNvSpPr>
            <a:spLocks noGrp="1" noChangeArrowheads="1"/>
          </p:cNvSpPr>
          <p:nvPr>
            <p:ph type="sldNum" sz="quarter" idx="5"/>
          </p:nvPr>
        </p:nvSpPr>
        <p:spPr bwMode="auto">
          <a:xfrm>
            <a:off x="3849689" y="9361822"/>
            <a:ext cx="2946400" cy="493391"/>
          </a:xfrm>
          <a:prstGeom prst="rect">
            <a:avLst/>
          </a:prstGeom>
          <a:noFill/>
          <a:ln>
            <a:noFill/>
          </a:ln>
          <a:effectLst/>
          <a:extLst/>
        </p:spPr>
        <p:txBody>
          <a:bodyPr vert="horz" wrap="square" lIns="91477" tIns="45738" rIns="91477" bIns="45738" numCol="1" anchor="b" anchorCtr="0" compatLnSpc="1">
            <a:prstTxWarp prst="textNoShape">
              <a:avLst/>
            </a:prstTxWarp>
          </a:bodyPr>
          <a:lstStyle>
            <a:lvl1pPr algn="r">
              <a:defRPr sz="1200">
                <a:cs typeface="+mn-cs"/>
              </a:defRPr>
            </a:lvl1pPr>
          </a:lstStyle>
          <a:p>
            <a:pPr>
              <a:defRPr/>
            </a:pPr>
            <a:fld id="{8D445190-2B52-4DD3-B377-B0B8755AF509}" type="slidenum">
              <a:rPr lang="nl-NL"/>
              <a:pPr>
                <a:defRPr/>
              </a:pPr>
              <a:t>‹nr.›</a:t>
            </a:fld>
            <a:endParaRPr lang="nl-NL" dirty="0"/>
          </a:p>
        </p:txBody>
      </p:sp>
    </p:spTree>
    <p:extLst>
      <p:ext uri="{BB962C8B-B14F-4D97-AF65-F5344CB8AC3E}">
        <p14:creationId xmlns:p14="http://schemas.microsoft.com/office/powerpoint/2010/main" val="61541977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Verdana"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Verdana"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Verdana"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Verdana"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Verdana"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pPr>
              <a:defRPr/>
            </a:pPr>
            <a:fld id="{8D445190-2B52-4DD3-B377-B0B8755AF509}" type="slidenum">
              <a:rPr lang="nl-NL" smtClean="0"/>
              <a:pPr>
                <a:defRPr/>
              </a:pPr>
              <a:t>1</a:t>
            </a:fld>
            <a:endParaRPr lang="nl-NL" dirty="0"/>
          </a:p>
        </p:txBody>
      </p:sp>
    </p:spTree>
    <p:extLst>
      <p:ext uri="{BB962C8B-B14F-4D97-AF65-F5344CB8AC3E}">
        <p14:creationId xmlns:p14="http://schemas.microsoft.com/office/powerpoint/2010/main" val="34025748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jdelijke aanduiding voor dia-afbeelding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5475" name="Tijdelijke aanduiding voor notiti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nl-NL" smtClean="0"/>
              <a:t>Quantum technology initiatives around the world</a:t>
            </a:r>
          </a:p>
        </p:txBody>
      </p:sp>
      <p:sp>
        <p:nvSpPr>
          <p:cNvPr id="4" name="Tijdelijke aanduiding voor datum 3"/>
          <p:cNvSpPr>
            <a:spLocks noGrp="1"/>
          </p:cNvSpPr>
          <p:nvPr>
            <p:ph type="dt" sz="quarter" idx="1"/>
          </p:nvPr>
        </p:nvSpPr>
        <p:spPr/>
        <p:txBody>
          <a:bodyPr/>
          <a:lstStyle/>
          <a:p>
            <a:pPr>
              <a:defRPr/>
            </a:pPr>
            <a:r>
              <a:rPr lang="en-US" smtClean="0">
                <a:solidFill>
                  <a:srgbClr val="000000"/>
                </a:solidFill>
              </a:rPr>
              <a:t>13/11/12</a:t>
            </a:r>
            <a:endParaRPr lang="en-US" dirty="0">
              <a:solidFill>
                <a:srgbClr val="000000"/>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4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nl-NL" smtClean="0"/>
              <a:t>….wat er bij de NSA gebeurt. </a:t>
            </a:r>
          </a:p>
          <a:p>
            <a:r>
              <a:rPr lang="nl-NL" smtClean="0"/>
              <a:t>Wat is quantum ook alweer en wat is de nieuwe trend? CLICK</a:t>
            </a:r>
          </a:p>
        </p:txBody>
      </p:sp>
      <p:sp>
        <p:nvSpPr>
          <p:cNvPr id="4" name="Date Placeholder 3"/>
          <p:cNvSpPr>
            <a:spLocks noGrp="1"/>
          </p:cNvSpPr>
          <p:nvPr>
            <p:ph type="dt" sz="quarter" idx="1"/>
          </p:nvPr>
        </p:nvSpPr>
        <p:spPr/>
        <p:txBody>
          <a:bodyPr/>
          <a:lstStyle/>
          <a:p>
            <a:pPr>
              <a:defRPr/>
            </a:pPr>
            <a:r>
              <a:rPr lang="en-US">
                <a:solidFill>
                  <a:prstClr val="black"/>
                </a:solidFill>
              </a:rPr>
              <a:t>13/11/12</a:t>
            </a:r>
            <a:endParaRPr lang="en-US" dirty="0">
              <a:solidFill>
                <a:prstClr val="black"/>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5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nl-NL" smtClean="0"/>
              <a:t>maar misschien weten we wel niet wat er nog achter gesloten deuren plaatsvindt aan onderzoek. Nou, sinds Edward Snowden weten we wel…..CLICK</a:t>
            </a:r>
          </a:p>
        </p:txBody>
      </p:sp>
      <p:sp>
        <p:nvSpPr>
          <p:cNvPr id="4" name="Date Placeholder 3"/>
          <p:cNvSpPr>
            <a:spLocks noGrp="1"/>
          </p:cNvSpPr>
          <p:nvPr>
            <p:ph type="dt" sz="quarter" idx="1"/>
          </p:nvPr>
        </p:nvSpPr>
        <p:spPr/>
        <p:txBody>
          <a:bodyPr/>
          <a:lstStyle/>
          <a:p>
            <a:pPr>
              <a:defRPr/>
            </a:pPr>
            <a:r>
              <a:rPr lang="en-US">
                <a:solidFill>
                  <a:prstClr val="black"/>
                </a:solidFill>
              </a:rPr>
              <a:t>13/11/12</a:t>
            </a:r>
            <a:endParaRPr lang="en-US" dirty="0">
              <a:solidFill>
                <a:prstClr val="black"/>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Tijdelijke aanduiding voor dia-afbeelding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7" name="Tijdelijke aanduiding voor notiti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nl-NL" smtClean="0"/>
              <a:t>We zien dit jaar, in 2013 de interesse van de industrie dan ook toenemen. </a:t>
            </a:r>
          </a:p>
          <a:p>
            <a:r>
              <a:rPr lang="nl-NL" smtClean="0"/>
              <a:t>Overal ter wereld stapt men in quantum computing.</a:t>
            </a:r>
          </a:p>
          <a:p>
            <a:r>
              <a:rPr lang="nl-NL" smtClean="0"/>
              <a:t>Wij hebben een groot voordeel: wij hebben een voorsprong in het bouwen van relatief stabiele en reproduceerbare qubits, met een schaalbare technologie.</a:t>
            </a:r>
          </a:p>
          <a:p>
            <a:r>
              <a:rPr lang="nl-NL" i="1" smtClean="0"/>
              <a:t>Hier iets over Microsoft interesse zeggen bijv:</a:t>
            </a:r>
          </a:p>
          <a:p>
            <a:r>
              <a:rPr lang="nl-NL" smtClean="0"/>
              <a:t>Dit is een van de hoofdredenen dat Microsoft naar ons toe is gekomen met het voorstel om hier in Delft onderzoek te verrichten.</a:t>
            </a:r>
          </a:p>
        </p:txBody>
      </p:sp>
      <p:sp>
        <p:nvSpPr>
          <p:cNvPr id="4" name="Tijdelijke aanduiding voor datum 3"/>
          <p:cNvSpPr>
            <a:spLocks noGrp="1"/>
          </p:cNvSpPr>
          <p:nvPr>
            <p:ph type="dt" sz="quarter" idx="1"/>
          </p:nvPr>
        </p:nvSpPr>
        <p:spPr/>
        <p:txBody>
          <a:bodyPr/>
          <a:lstStyle/>
          <a:p>
            <a:pPr>
              <a:defRPr/>
            </a:pPr>
            <a:r>
              <a:rPr lang="en-US" smtClean="0">
                <a:solidFill>
                  <a:srgbClr val="000000"/>
                </a:solidFill>
              </a:rPr>
              <a:t>13/11/12</a:t>
            </a:r>
            <a:endParaRPr lang="en-US" dirty="0">
              <a:solidFill>
                <a:srgbClr val="000000"/>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438BB7-1A2D-4F3F-88F0-666FE6EA9582}" type="slidenum">
              <a:rPr lang="nl-NL">
                <a:solidFill>
                  <a:prstClr val="black"/>
                </a:solidFill>
              </a:rPr>
              <a:pPr/>
              <a:t>36</a:t>
            </a:fld>
            <a:endParaRPr lang="nl-NL">
              <a:solidFill>
                <a:prstClr val="black"/>
              </a:solidFill>
            </a:endParaRPr>
          </a:p>
        </p:txBody>
      </p:sp>
      <p:sp>
        <p:nvSpPr>
          <p:cNvPr id="1020930" name="Rectangle 2"/>
          <p:cNvSpPr>
            <a:spLocks noGrp="1" noRot="1" noChangeAspect="1" noChangeArrowheads="1" noTextEdit="1"/>
          </p:cNvSpPr>
          <p:nvPr>
            <p:ph type="sldImg"/>
          </p:nvPr>
        </p:nvSpPr>
        <p:spPr>
          <a:ln/>
        </p:spPr>
      </p:sp>
      <p:sp>
        <p:nvSpPr>
          <p:cNvPr id="1020931" name="Rectangle 3"/>
          <p:cNvSpPr>
            <a:spLocks noGrp="1" noChangeArrowheads="1"/>
          </p:cNvSpPr>
          <p:nvPr>
            <p:ph type="body" idx="1"/>
          </p:nvPr>
        </p:nvSpPr>
        <p:spPr/>
        <p:txBody>
          <a:bodyPr/>
          <a:lstStyle/>
          <a:p>
            <a:endParaRPr lang="nl-NL"/>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05890D6-B48B-4D58-850E-418B4661DD51}" type="slidenum">
              <a:rPr lang="nl-NL">
                <a:solidFill>
                  <a:prstClr val="black"/>
                </a:solidFill>
              </a:rPr>
              <a:pPr/>
              <a:t>37</a:t>
            </a:fld>
            <a:endParaRPr lang="nl-NL">
              <a:solidFill>
                <a:prstClr val="black"/>
              </a:solidFill>
            </a:endParaRPr>
          </a:p>
        </p:txBody>
      </p:sp>
      <p:sp>
        <p:nvSpPr>
          <p:cNvPr id="420866" name="Rectangle 2"/>
          <p:cNvSpPr>
            <a:spLocks noGrp="1" noRot="1" noChangeAspect="1" noChangeArrowheads="1" noTextEdit="1"/>
          </p:cNvSpPr>
          <p:nvPr>
            <p:ph type="sldImg"/>
          </p:nvPr>
        </p:nvSpPr>
        <p:spPr>
          <a:xfrm>
            <a:off x="936353" y="758332"/>
            <a:ext cx="4924970" cy="3715216"/>
          </a:xfrm>
          <a:ln/>
        </p:spPr>
      </p:sp>
      <p:sp>
        <p:nvSpPr>
          <p:cNvPr id="4208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05890D6-B48B-4D58-850E-418B4661DD51}" type="slidenum">
              <a:rPr lang="nl-NL">
                <a:solidFill>
                  <a:prstClr val="black"/>
                </a:solidFill>
              </a:rPr>
              <a:pPr/>
              <a:t>38</a:t>
            </a:fld>
            <a:endParaRPr lang="nl-NL">
              <a:solidFill>
                <a:prstClr val="black"/>
              </a:solidFill>
            </a:endParaRPr>
          </a:p>
        </p:txBody>
      </p:sp>
      <p:sp>
        <p:nvSpPr>
          <p:cNvPr id="420866" name="Rectangle 2"/>
          <p:cNvSpPr>
            <a:spLocks noGrp="1" noRot="1" noChangeAspect="1" noChangeArrowheads="1" noTextEdit="1"/>
          </p:cNvSpPr>
          <p:nvPr>
            <p:ph type="sldImg"/>
          </p:nvPr>
        </p:nvSpPr>
        <p:spPr>
          <a:xfrm>
            <a:off x="936353" y="758332"/>
            <a:ext cx="4924970" cy="3715216"/>
          </a:xfrm>
          <a:ln/>
        </p:spPr>
      </p:sp>
      <p:sp>
        <p:nvSpPr>
          <p:cNvPr id="4208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jdelijke aanduiding voor dia-afbeelding 1"/>
          <p:cNvSpPr>
            <a:spLocks noGrp="1" noRot="1" noChangeAspect="1" noTextEdit="1"/>
          </p:cNvSpPr>
          <p:nvPr>
            <p:ph type="sldImg"/>
          </p:nvPr>
        </p:nvSpPr>
        <p:spPr>
          <a:ln/>
        </p:spPr>
      </p:sp>
      <p:sp>
        <p:nvSpPr>
          <p:cNvPr id="63491" name="Tijdelijke aanduiding voor notities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nl-NL" dirty="0" smtClean="0"/>
          </a:p>
        </p:txBody>
      </p:sp>
      <p:sp>
        <p:nvSpPr>
          <p:cNvPr id="39940" name="Tijdelijke aanduiding voor dianumm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defRPr/>
            </a:pPr>
            <a:fld id="{A1396361-4B15-45D1-9886-C845F3B414CA}" type="slidenum">
              <a:rPr lang="nl-NL" smtClean="0"/>
              <a:pPr eaLnBrk="1" hangingPunct="1">
                <a:defRPr/>
              </a:pPr>
              <a:t>7</a:t>
            </a:fld>
            <a:endParaRPr lang="nl-NL" dirty="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nl-NL" smtClean="0"/>
              <a:t>aankondiging Minister Kamp vorig jaar 2 oktober</a:t>
            </a:r>
          </a:p>
          <a:p>
            <a:r>
              <a:rPr lang="nl-NL" smtClean="0"/>
              <a:t>wat is de plotselinge motivatie voor zo</a:t>
            </a:r>
            <a:r>
              <a:rPr lang="nl-NL" altLang="nl-NL" smtClean="0"/>
              <a:t>’</a:t>
            </a:r>
            <a:r>
              <a:rPr lang="nl-NL" smtClean="0"/>
              <a:t>n initiatief?</a:t>
            </a:r>
          </a:p>
          <a:p>
            <a:r>
              <a:rPr lang="nl-NL" smtClean="0"/>
              <a:t>Wereldwijde golf van quantum initiatieven.</a:t>
            </a:r>
          </a:p>
        </p:txBody>
      </p:sp>
      <p:sp>
        <p:nvSpPr>
          <p:cNvPr id="4" name="Date Placeholder 3"/>
          <p:cNvSpPr>
            <a:spLocks noGrp="1"/>
          </p:cNvSpPr>
          <p:nvPr>
            <p:ph type="dt" sz="quarter" idx="1"/>
          </p:nvPr>
        </p:nvSpPr>
        <p:spPr/>
        <p:txBody>
          <a:bodyPr/>
          <a:lstStyle/>
          <a:p>
            <a:pPr>
              <a:defRPr/>
            </a:pPr>
            <a:r>
              <a:rPr lang="en-US">
                <a:solidFill>
                  <a:prstClr val="black"/>
                </a:solidFill>
              </a:rPr>
              <a:t>13/11/12</a:t>
            </a:r>
            <a:endParaRPr lang="en-US" dirty="0">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nl-NL" smtClean="0"/>
          </a:p>
        </p:txBody>
      </p:sp>
      <p:sp>
        <p:nvSpPr>
          <p:cNvPr id="4" name="Date Placeholder 3"/>
          <p:cNvSpPr>
            <a:spLocks noGrp="1"/>
          </p:cNvSpPr>
          <p:nvPr>
            <p:ph type="dt" sz="quarter" idx="1"/>
          </p:nvPr>
        </p:nvSpPr>
        <p:spPr/>
        <p:txBody>
          <a:bodyPr/>
          <a:lstStyle/>
          <a:p>
            <a:pPr>
              <a:defRPr/>
            </a:pPr>
            <a:r>
              <a:rPr lang="en-US">
                <a:solidFill>
                  <a:prstClr val="black"/>
                </a:solidFill>
              </a:rPr>
              <a:t>13/11/12</a:t>
            </a:r>
            <a:endParaRPr lang="en-US" dirty="0">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nl-NL" smtClean="0"/>
          </a:p>
        </p:txBody>
      </p:sp>
      <p:sp>
        <p:nvSpPr>
          <p:cNvPr id="4" name="Date Placeholder 3"/>
          <p:cNvSpPr>
            <a:spLocks noGrp="1"/>
          </p:cNvSpPr>
          <p:nvPr>
            <p:ph type="dt" sz="quarter" idx="1"/>
          </p:nvPr>
        </p:nvSpPr>
        <p:spPr/>
        <p:txBody>
          <a:bodyPr/>
          <a:lstStyle/>
          <a:p>
            <a:pPr>
              <a:defRPr/>
            </a:pPr>
            <a:r>
              <a:rPr lang="en-US">
                <a:solidFill>
                  <a:prstClr val="black"/>
                </a:solidFill>
              </a:rPr>
              <a:t>13/11/12</a:t>
            </a:r>
            <a:endParaRPr lang="en-US" dirty="0">
              <a:solidFill>
                <a:prstClr val="black"/>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nl-NL" smtClean="0"/>
          </a:p>
        </p:txBody>
      </p:sp>
      <p:sp>
        <p:nvSpPr>
          <p:cNvPr id="4" name="Date Placeholder 3"/>
          <p:cNvSpPr>
            <a:spLocks noGrp="1"/>
          </p:cNvSpPr>
          <p:nvPr>
            <p:ph type="dt" sz="quarter" idx="1"/>
          </p:nvPr>
        </p:nvSpPr>
        <p:spPr/>
        <p:txBody>
          <a:bodyPr/>
          <a:lstStyle/>
          <a:p>
            <a:pPr>
              <a:defRPr/>
            </a:pPr>
            <a:r>
              <a:rPr lang="en-US" smtClean="0">
                <a:solidFill>
                  <a:prstClr val="black"/>
                </a:solidFill>
              </a:rPr>
              <a:t>13/11/12</a:t>
            </a:r>
            <a:endParaRPr lang="en-US" dirty="0">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nl-NL" smtClean="0"/>
              <a:t>aankondiging Minister Kamp vorig jaar 2 oktober</a:t>
            </a:r>
          </a:p>
          <a:p>
            <a:r>
              <a:rPr lang="nl-NL" smtClean="0"/>
              <a:t>wat is de plotselinge motivatie voor zo</a:t>
            </a:r>
            <a:r>
              <a:rPr lang="nl-NL" altLang="nl-NL" smtClean="0"/>
              <a:t>’</a:t>
            </a:r>
            <a:r>
              <a:rPr lang="nl-NL" smtClean="0"/>
              <a:t>n initiatief?</a:t>
            </a:r>
          </a:p>
          <a:p>
            <a:r>
              <a:rPr lang="nl-NL" smtClean="0"/>
              <a:t>Wereldwijde golf van quantum initiatieven.</a:t>
            </a:r>
          </a:p>
        </p:txBody>
      </p:sp>
      <p:sp>
        <p:nvSpPr>
          <p:cNvPr id="4" name="Date Placeholder 3"/>
          <p:cNvSpPr>
            <a:spLocks noGrp="1"/>
          </p:cNvSpPr>
          <p:nvPr>
            <p:ph type="dt" sz="quarter" idx="1"/>
          </p:nvPr>
        </p:nvSpPr>
        <p:spPr/>
        <p:txBody>
          <a:bodyPr/>
          <a:lstStyle/>
          <a:p>
            <a:pPr>
              <a:defRPr/>
            </a:pPr>
            <a:r>
              <a:rPr lang="en-US">
                <a:solidFill>
                  <a:prstClr val="black"/>
                </a:solidFill>
              </a:rPr>
              <a:t>13/11/12</a:t>
            </a:r>
            <a:endParaRPr lang="en-US" dirty="0">
              <a:solidFill>
                <a:prstClr val="blac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nl-NL" smtClean="0"/>
              <a:t>Perpetuum Mobile, the perfect (lossless) battery</a:t>
            </a:r>
          </a:p>
          <a:p>
            <a:r>
              <a:rPr lang="nl-NL" smtClean="0"/>
              <a:t>Calculate and predict chemical properties (instead of try and error)</a:t>
            </a:r>
          </a:p>
          <a:p>
            <a:r>
              <a:rPr lang="nl-NL" smtClean="0"/>
              <a:t>Secure Internet</a:t>
            </a:r>
          </a:p>
        </p:txBody>
      </p:sp>
      <p:sp>
        <p:nvSpPr>
          <p:cNvPr id="4" name="Date Placeholder 3"/>
          <p:cNvSpPr>
            <a:spLocks noGrp="1"/>
          </p:cNvSpPr>
          <p:nvPr>
            <p:ph type="dt" sz="quarter" idx="1"/>
          </p:nvPr>
        </p:nvSpPr>
        <p:spPr/>
        <p:txBody>
          <a:bodyPr/>
          <a:lstStyle/>
          <a:p>
            <a:pPr>
              <a:defRPr/>
            </a:pPr>
            <a:r>
              <a:rPr lang="en-US">
                <a:solidFill>
                  <a:prstClr val="black"/>
                </a:solidFill>
              </a:rPr>
              <a:t>13/11/12</a:t>
            </a:r>
            <a:endParaRPr lang="en-US" dirty="0">
              <a:solidFill>
                <a:prstClr val="black"/>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nl-NL" smtClean="0"/>
              <a:t>Perpetuum Mobile, the perfect (lossless) battery</a:t>
            </a:r>
          </a:p>
          <a:p>
            <a:r>
              <a:rPr lang="nl-NL" smtClean="0"/>
              <a:t>Calculate and predict chemical properties (instead of try and error)</a:t>
            </a:r>
          </a:p>
          <a:p>
            <a:r>
              <a:rPr lang="nl-NL" smtClean="0"/>
              <a:t>Secure Internet</a:t>
            </a:r>
          </a:p>
        </p:txBody>
      </p:sp>
      <p:sp>
        <p:nvSpPr>
          <p:cNvPr id="4" name="Date Placeholder 3"/>
          <p:cNvSpPr>
            <a:spLocks noGrp="1"/>
          </p:cNvSpPr>
          <p:nvPr>
            <p:ph type="dt" sz="quarter" idx="1"/>
          </p:nvPr>
        </p:nvSpPr>
        <p:spPr/>
        <p:txBody>
          <a:bodyPr/>
          <a:lstStyle/>
          <a:p>
            <a:pPr>
              <a:defRPr/>
            </a:pPr>
            <a:r>
              <a:rPr lang="en-US">
                <a:solidFill>
                  <a:prstClr val="black"/>
                </a:solidFill>
              </a:rPr>
              <a:t>13/11/12</a:t>
            </a:r>
            <a:endParaRPr lang="en-US" dirty="0">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8.jpg"/><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jpg"/><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1.jpg"/><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3.jpg"/><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4.jpg"/><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5.jpg"/><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6.jpg"/><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7.jpg"/><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8.jpg"/><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9.jpg"/><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20.jpg"/><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jpg"/><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jpg"/><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7.jpg"/><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8.jpg"/><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jpg"/><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1.jpg"/><Relationship Id="rId1" Type="http://schemas.openxmlformats.org/officeDocument/2006/relationships/slideMaster" Target="../slideMasters/slideMaster5.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5.xml"/></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3.jpg"/><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5.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4.jpg"/><Relationship Id="rId1" Type="http://schemas.openxmlformats.org/officeDocument/2006/relationships/slideMaster" Target="../slideMasters/slideMaster5.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5.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5.jpg"/><Relationship Id="rId1" Type="http://schemas.openxmlformats.org/officeDocument/2006/relationships/slideMaster" Target="../slideMasters/slideMaster5.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5.xml"/></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6.jpg"/><Relationship Id="rId1" Type="http://schemas.openxmlformats.org/officeDocument/2006/relationships/slideMaster" Target="../slideMasters/slideMaster5.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5.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7.jpg"/><Relationship Id="rId1" Type="http://schemas.openxmlformats.org/officeDocument/2006/relationships/slideMaster" Target="../slideMasters/slideMaster5.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5.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8.jpg"/><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5.xml"/></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9.jpg"/><Relationship Id="rId1" Type="http://schemas.openxmlformats.org/officeDocument/2006/relationships/slideMaster" Target="../slideMasters/slideMaster5.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5.xml"/></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20.jpg"/><Relationship Id="rId1" Type="http://schemas.openxmlformats.org/officeDocument/2006/relationships/slideMaster" Target="../slideMasters/slideMaster5.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jpg"/><Relationship Id="rId1" Type="http://schemas.openxmlformats.org/officeDocument/2006/relationships/slideMaster" Target="../slideMasters/slideMaster6.xml"/></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jpg"/><Relationship Id="rId1" Type="http://schemas.openxmlformats.org/officeDocument/2006/relationships/slideMaster" Target="../slideMasters/slideMaster6.xml"/></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jpg"/><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7.jpg"/><Relationship Id="rId1" Type="http://schemas.openxmlformats.org/officeDocument/2006/relationships/slideMaster" Target="../slideMasters/slideMaster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8.jpg"/><Relationship Id="rId1" Type="http://schemas.openxmlformats.org/officeDocument/2006/relationships/slideMaster" Target="../slideMasters/slideMaster6.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6.xml"/></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jpg"/><Relationship Id="rId1" Type="http://schemas.openxmlformats.org/officeDocument/2006/relationships/slideMaster" Target="../slideMasters/slideMaster6.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6.xml"/></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1.jpg"/><Relationship Id="rId1" Type="http://schemas.openxmlformats.org/officeDocument/2006/relationships/slideMaster" Target="../slideMasters/slideMaster6.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3.jpg"/><Relationship Id="rId1" Type="http://schemas.openxmlformats.org/officeDocument/2006/relationships/slideMaster" Target="../slideMasters/slideMaster6.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6.xml"/></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4.jpg"/><Relationship Id="rId1" Type="http://schemas.openxmlformats.org/officeDocument/2006/relationships/slideMaster" Target="../slideMasters/slideMaster6.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6.xml"/></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5.jpg"/><Relationship Id="rId1" Type="http://schemas.openxmlformats.org/officeDocument/2006/relationships/slideMaster" Target="../slideMasters/slideMaster6.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6.xml"/></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6.jpg"/><Relationship Id="rId1" Type="http://schemas.openxmlformats.org/officeDocument/2006/relationships/slideMaster" Target="../slideMasters/slideMaster6.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6.xml"/></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7.jpg"/><Relationship Id="rId1" Type="http://schemas.openxmlformats.org/officeDocument/2006/relationships/slideMaster" Target="../slideMasters/slideMaster6.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8.jpg"/><Relationship Id="rId1" Type="http://schemas.openxmlformats.org/officeDocument/2006/relationships/slideMaster" Target="../slideMasters/slideMaster6.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6.xml"/></Relationships>
</file>

<file path=ppt/slideLayouts/_rels/slideLayout182.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9.jpg"/><Relationship Id="rId1" Type="http://schemas.openxmlformats.org/officeDocument/2006/relationships/slideMaster" Target="../slideMasters/slideMaster6.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6.xml"/></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20.jpg"/><Relationship Id="rId1" Type="http://schemas.openxmlformats.org/officeDocument/2006/relationships/slideMaster" Target="../slideMasters/slideMaster6.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7.xml"/></Relationships>
</file>

<file path=ppt/slideLayouts/_rels/slideLayout18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jpg"/><Relationship Id="rId1" Type="http://schemas.openxmlformats.org/officeDocument/2006/relationships/slideMaster" Target="../slideMasters/slideMaster7.xml"/></Relationships>
</file>

<file path=ppt/slideLayouts/_rels/slideLayout18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jpg"/><Relationship Id="rId1" Type="http://schemas.openxmlformats.org/officeDocument/2006/relationships/slideMaster" Target="../slideMasters/slideMaster7.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jpg"/><Relationship Id="rId1" Type="http://schemas.openxmlformats.org/officeDocument/2006/relationships/slideMaster" Target="../slideMasters/slideMaster7.xml"/></Relationships>
</file>

<file path=ppt/slideLayouts/_rels/slideLayout19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7.jpg"/><Relationship Id="rId1" Type="http://schemas.openxmlformats.org/officeDocument/2006/relationships/slideMaster" Target="../slideMasters/slideMaster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5.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8.jpg"/><Relationship Id="rId1" Type="http://schemas.openxmlformats.org/officeDocument/2006/relationships/slideMaster" Target="../slideMasters/slideMaster7.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7.xml"/></Relationships>
</file>

<file path=ppt/slideLayouts/_rels/slideLayout19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jpg"/><Relationship Id="rId1" Type="http://schemas.openxmlformats.org/officeDocument/2006/relationships/slideMaster" Target="../slideMasters/slideMaster7.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7.xml"/></Relationships>
</file>

<file path=ppt/slideLayouts/_rels/slideLayout199.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1.jpg"/><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7.xml"/></Relationships>
</file>

<file path=ppt/slideLayouts/_rels/slideLayout201.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3.jpg"/><Relationship Id="rId1" Type="http://schemas.openxmlformats.org/officeDocument/2006/relationships/slideMaster" Target="../slideMasters/slideMaster7.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7.xml"/></Relationships>
</file>

<file path=ppt/slideLayouts/_rels/slideLayout203.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4.jpg"/><Relationship Id="rId1" Type="http://schemas.openxmlformats.org/officeDocument/2006/relationships/slideMaster" Target="../slideMasters/slideMaster7.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7.xml"/></Relationships>
</file>

<file path=ppt/slideLayouts/_rels/slideLayout205.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5.jpg"/><Relationship Id="rId1" Type="http://schemas.openxmlformats.org/officeDocument/2006/relationships/slideMaster" Target="../slideMasters/slideMaster7.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7.xml"/></Relationships>
</file>

<file path=ppt/slideLayouts/_rels/slideLayout20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6.jpg"/><Relationship Id="rId1" Type="http://schemas.openxmlformats.org/officeDocument/2006/relationships/slideMaster" Target="../slideMasters/slideMaster7.xml"/></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7.xml"/></Relationships>
</file>

<file path=ppt/slideLayouts/_rels/slideLayout209.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7.jpg"/><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7.xml"/></Relationships>
</file>

<file path=ppt/slideLayouts/_rels/slideLayout211.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8.jpg"/><Relationship Id="rId1" Type="http://schemas.openxmlformats.org/officeDocument/2006/relationships/slideMaster" Target="../slideMasters/slideMaster7.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7.xml"/></Relationships>
</file>

<file path=ppt/slideLayouts/_rels/slideLayout213.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9.jpg"/><Relationship Id="rId1" Type="http://schemas.openxmlformats.org/officeDocument/2006/relationships/slideMaster" Target="../slideMasters/slideMaster7.xml"/></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7.xml"/></Relationships>
</file>

<file path=ppt/slideLayouts/_rels/slideLayout215.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20.jpg"/><Relationship Id="rId1" Type="http://schemas.openxmlformats.org/officeDocument/2006/relationships/slideMaster" Target="../slideMasters/slideMaster7.xml"/></Relationships>
</file>

<file path=ppt/slideLayouts/_rels/slideLayout216.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7.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8.xml"/></Relationships>
</file>

<file path=ppt/slideLayouts/_rels/slideLayout21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jpg"/><Relationship Id="rId1" Type="http://schemas.openxmlformats.org/officeDocument/2006/relationships/slideMaster" Target="../slideMasters/slideMaster8.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jpg"/><Relationship Id="rId1" Type="http://schemas.openxmlformats.org/officeDocument/2006/relationships/slideMaster" Target="../slideMasters/slideMaster8.xml"/></Relationships>
</file>

<file path=ppt/slideLayouts/_rels/slideLayout22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8.xml"/></Relationships>
</file>

<file path=ppt/slideLayouts/_rels/slideLayout22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7.jpg"/><Relationship Id="rId1" Type="http://schemas.openxmlformats.org/officeDocument/2006/relationships/slideMaster" Target="../slideMasters/slideMaster8.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8.xml"/></Relationships>
</file>

<file path=ppt/slideLayouts/_rels/slideLayout22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8.xml"/></Relationships>
</file>

<file path=ppt/slideLayouts/_rels/slideLayout228.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jpg"/><Relationship Id="rId1" Type="http://schemas.openxmlformats.org/officeDocument/2006/relationships/slideMaster" Target="../slideMasters/slideMaster8.xml"/></Relationships>
</file>

<file path=ppt/slideLayouts/_rels/slideLayout22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8.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8.xml"/></Relationships>
</file>

<file path=ppt/slideLayouts/_rels/slideLayout23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8.xml"/></Relationships>
</file>

<file path=ppt/slideLayouts/_rels/slideLayout232.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3.jpg"/><Relationship Id="rId1" Type="http://schemas.openxmlformats.org/officeDocument/2006/relationships/slideMaster" Target="../slideMasters/slideMaster8.xml"/></Relationships>
</file>

<file path=ppt/slideLayouts/_rels/slideLayout23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8.xml"/></Relationships>
</file>

<file path=ppt/slideLayouts/_rels/slideLayout234.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4.jpg"/><Relationship Id="rId1" Type="http://schemas.openxmlformats.org/officeDocument/2006/relationships/slideMaster" Target="../slideMasters/slideMaster8.xml"/></Relationships>
</file>

<file path=ppt/slideLayouts/_rels/slideLayout23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8.xml"/></Relationships>
</file>

<file path=ppt/slideLayouts/_rels/slideLayout236.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5.jpg"/><Relationship Id="rId1" Type="http://schemas.openxmlformats.org/officeDocument/2006/relationships/slideMaster" Target="../slideMasters/slideMaster8.xml"/></Relationships>
</file>

<file path=ppt/slideLayouts/_rels/slideLayout23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8.xml"/></Relationships>
</file>

<file path=ppt/slideLayouts/_rels/slideLayout238.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6.jpg"/><Relationship Id="rId1" Type="http://schemas.openxmlformats.org/officeDocument/2006/relationships/slideMaster" Target="../slideMasters/slideMaster8.xml"/></Relationships>
</file>

<file path=ppt/slideLayouts/_rels/slideLayout23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8.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7.jpg"/><Relationship Id="rId1" Type="http://schemas.openxmlformats.org/officeDocument/2006/relationships/slideMaster" Target="../slideMasters/slideMaster8.xml"/></Relationships>
</file>

<file path=ppt/slideLayouts/_rels/slideLayout24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8.xml"/></Relationships>
</file>

<file path=ppt/slideLayouts/_rels/slideLayout242.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8.jpg"/><Relationship Id="rId1" Type="http://schemas.openxmlformats.org/officeDocument/2006/relationships/slideMaster" Target="../slideMasters/slideMaster8.xml"/></Relationships>
</file>

<file path=ppt/slideLayouts/_rels/slideLayout24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8.xml"/></Relationships>
</file>

<file path=ppt/slideLayouts/_rels/slideLayout244.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9.jpg"/><Relationship Id="rId1" Type="http://schemas.openxmlformats.org/officeDocument/2006/relationships/slideMaster" Target="../slideMasters/slideMaster8.xml"/></Relationships>
</file>

<file path=ppt/slideLayouts/_rels/slideLayout245.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8.xml"/></Relationships>
</file>

<file path=ppt/slideLayouts/_rels/slideLayout246.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20.jpg"/><Relationship Id="rId1" Type="http://schemas.openxmlformats.org/officeDocument/2006/relationships/slideMaster" Target="../slideMasters/slideMaster8.xml"/></Relationships>
</file>

<file path=ppt/slideLayouts/_rels/slideLayout247.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8.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9.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jpg"/><Relationship Id="rId1" Type="http://schemas.openxmlformats.org/officeDocument/2006/relationships/slideMaster" Target="../slideMasters/slideMaster9.xml"/></Relationships>
</file>

<file path=ppt/slideLayouts/_rels/slideLayout25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jpg"/><Relationship Id="rId1" Type="http://schemas.openxmlformats.org/officeDocument/2006/relationships/slideMaster" Target="../slideMasters/slideMaster9.xml"/></Relationships>
</file>

<file path=ppt/slideLayouts/_rels/slideLayout25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9.xml"/></Relationships>
</file>

<file path=ppt/slideLayouts/_rels/slideLayout25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7.jpg"/><Relationship Id="rId1" Type="http://schemas.openxmlformats.org/officeDocument/2006/relationships/slideMaster" Target="../slideMasters/slideMaster9.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9.xml"/></Relationships>
</file>

<file path=ppt/slideLayouts/_rels/slideLayout25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9.xml"/></Relationships>
</file>

<file path=ppt/slideLayouts/_rels/slideLayout259.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jpg"/><Relationship Id="rId1" Type="http://schemas.openxmlformats.org/officeDocument/2006/relationships/slideMaster" Target="../slideMasters/slideMaster9.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9.xml"/></Relationships>
</file>

<file path=ppt/slideLayouts/_rels/slideLayout26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9.xml"/></Relationships>
</file>

<file path=ppt/slideLayouts/_rels/slideLayout26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9.xml"/></Relationships>
</file>

<file path=ppt/slideLayouts/_rels/slideLayout263.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3.jpg"/><Relationship Id="rId1" Type="http://schemas.openxmlformats.org/officeDocument/2006/relationships/slideMaster" Target="../slideMasters/slideMaster9.xml"/></Relationships>
</file>

<file path=ppt/slideLayouts/_rels/slideLayout26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9.xml"/></Relationships>
</file>

<file path=ppt/slideLayouts/_rels/slideLayout265.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4.jpg"/><Relationship Id="rId1" Type="http://schemas.openxmlformats.org/officeDocument/2006/relationships/slideMaster" Target="../slideMasters/slideMaster9.xml"/></Relationships>
</file>

<file path=ppt/slideLayouts/_rels/slideLayout26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9.xml"/></Relationships>
</file>

<file path=ppt/slideLayouts/_rels/slideLayout26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5.jpg"/><Relationship Id="rId1" Type="http://schemas.openxmlformats.org/officeDocument/2006/relationships/slideMaster" Target="../slideMasters/slideMaster9.xml"/></Relationships>
</file>

<file path=ppt/slideLayouts/_rels/slideLayout26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9.xml"/></Relationships>
</file>

<file path=ppt/slideLayouts/_rels/slideLayout269.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6.jpg"/><Relationship Id="rId1" Type="http://schemas.openxmlformats.org/officeDocument/2006/relationships/slideMaster" Target="../slideMasters/slideMaster9.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9.xml"/></Relationships>
</file>

<file path=ppt/slideLayouts/_rels/slideLayout271.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7.jpg"/><Relationship Id="rId1" Type="http://schemas.openxmlformats.org/officeDocument/2006/relationships/slideMaster" Target="../slideMasters/slideMaster9.xml"/></Relationships>
</file>

<file path=ppt/slideLayouts/_rels/slideLayout27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9.xml"/></Relationships>
</file>

<file path=ppt/slideLayouts/_rels/slideLayout273.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8.jpg"/><Relationship Id="rId1" Type="http://schemas.openxmlformats.org/officeDocument/2006/relationships/slideMaster" Target="../slideMasters/slideMaster9.xml"/></Relationships>
</file>

<file path=ppt/slideLayouts/_rels/slideLayout27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9.xml"/></Relationships>
</file>

<file path=ppt/slideLayouts/_rels/slideLayout275.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9.jpg"/><Relationship Id="rId1" Type="http://schemas.openxmlformats.org/officeDocument/2006/relationships/slideMaster" Target="../slideMasters/slideMaster9.xml"/></Relationships>
</file>

<file path=ppt/slideLayouts/_rels/slideLayout27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9.xml"/></Relationships>
</file>

<file path=ppt/slideLayouts/_rels/slideLayout27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20.jpg"/><Relationship Id="rId1" Type="http://schemas.openxmlformats.org/officeDocument/2006/relationships/slideMaster" Target="../slideMasters/slideMaster9.xml"/></Relationships>
</file>

<file path=ppt/slideLayouts/_rels/slideLayout27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9.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0.xml"/></Relationships>
</file>

<file path=ppt/slideLayouts/_rels/slideLayout28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2.jpeg"/><Relationship Id="rId1" Type="http://schemas.openxmlformats.org/officeDocument/2006/relationships/slideMaster" Target="../slideMasters/slideMaster10.xml"/></Relationships>
</file>

<file path=ppt/slideLayouts/_rels/slideLayout28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jpg"/><Relationship Id="rId1" Type="http://schemas.openxmlformats.org/officeDocument/2006/relationships/slideMaster" Target="../slideMasters/slideMaster10.xml"/></Relationships>
</file>

<file path=ppt/slideLayouts/_rels/slideLayout28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jpg"/><Relationship Id="rId1" Type="http://schemas.openxmlformats.org/officeDocument/2006/relationships/slideMaster" Target="../slideMasters/slideMaster10.xml"/></Relationships>
</file>

<file path=ppt/slideLayouts/_rels/slideLayout28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7.jpg"/><Relationship Id="rId1" Type="http://schemas.openxmlformats.org/officeDocument/2006/relationships/slideMaster" Target="../slideMasters/slideMaster10.xml"/></Relationships>
</file>

<file path=ppt/slideLayouts/_rels/slideLayout285.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8.jpg"/><Relationship Id="rId1" Type="http://schemas.openxmlformats.org/officeDocument/2006/relationships/slideMaster" Target="../slideMasters/slideMaster10.xml"/></Relationships>
</file>

<file path=ppt/slideLayouts/_rels/slideLayout28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0.xml"/></Relationships>
</file>

<file path=ppt/slideLayouts/_rels/slideLayout28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jpg"/><Relationship Id="rId1" Type="http://schemas.openxmlformats.org/officeDocument/2006/relationships/slideMaster" Target="../slideMasters/slideMaster10.xml"/></Relationships>
</file>

<file path=ppt/slideLayouts/_rels/slideLayout28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0.xml"/></Relationships>
</file>

<file path=ppt/slideLayouts/_rels/slideLayout289.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1.jpg"/><Relationship Id="rId1" Type="http://schemas.openxmlformats.org/officeDocument/2006/relationships/slideMaster" Target="../slideMasters/slideMaster10.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20.jpg"/><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10.xml"/></Relationships>
</file>

<file path=ppt/slideLayouts/_rels/slideLayout291.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3.jpg"/><Relationship Id="rId1" Type="http://schemas.openxmlformats.org/officeDocument/2006/relationships/slideMaster" Target="../slideMasters/slideMaster10.xml"/></Relationships>
</file>

<file path=ppt/slideLayouts/_rels/slideLayout29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0.xml"/></Relationships>
</file>

<file path=ppt/slideLayouts/_rels/slideLayout293.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4.jpg"/><Relationship Id="rId1" Type="http://schemas.openxmlformats.org/officeDocument/2006/relationships/slideMaster" Target="../slideMasters/slideMaster10.xml"/></Relationships>
</file>

<file path=ppt/slideLayouts/_rels/slideLayout29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0.xml"/></Relationships>
</file>

<file path=ppt/slideLayouts/_rels/slideLayout295.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5.jpg"/><Relationship Id="rId1" Type="http://schemas.openxmlformats.org/officeDocument/2006/relationships/slideMaster" Target="../slideMasters/slideMaster10.xml"/></Relationships>
</file>

<file path=ppt/slideLayouts/_rels/slideLayout29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0.xml"/></Relationships>
</file>

<file path=ppt/slideLayouts/_rels/slideLayout29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6.jpg"/><Relationship Id="rId1" Type="http://schemas.openxmlformats.org/officeDocument/2006/relationships/slideMaster" Target="../slideMasters/slideMaster10.xml"/></Relationships>
</file>

<file path=ppt/slideLayouts/_rels/slideLayout29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0.xml"/></Relationships>
</file>

<file path=ppt/slideLayouts/_rels/slideLayout299.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7.jpg"/><Relationship Id="rId1" Type="http://schemas.openxmlformats.org/officeDocument/2006/relationships/slideMaster" Target="../slideMasters/slideMaster10.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1.xml"/></Relationships>
</file>

<file path=ppt/slideLayouts/_rels/slideLayout30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10.xml"/></Relationships>
</file>

<file path=ppt/slideLayouts/_rels/slideLayout30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0.emf"/><Relationship Id="rId1" Type="http://schemas.openxmlformats.org/officeDocument/2006/relationships/slideMaster" Target="../slideMasters/slideMaster10.xml"/></Relationships>
</file>

<file path=ppt/slideLayouts/_rels/slideLayout30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0.xml"/></Relationships>
</file>

<file path=ppt/slideLayouts/_rels/slideLayout303.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9.jpg"/><Relationship Id="rId1" Type="http://schemas.openxmlformats.org/officeDocument/2006/relationships/slideMaster" Target="../slideMasters/slideMaster10.xml"/></Relationships>
</file>

<file path=ppt/slideLayouts/_rels/slideLayout304.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10.xml"/></Relationships>
</file>

<file path=ppt/slideLayouts/_rels/slideLayout305.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20.jpg"/><Relationship Id="rId1" Type="http://schemas.openxmlformats.org/officeDocument/2006/relationships/slideMaster" Target="../slideMasters/slideMaster10.xml"/></Relationships>
</file>

<file path=ppt/slideLayouts/_rels/slideLayout306.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10.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3.jp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5.jp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6.jp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7.jp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8.jp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9.jp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20.jp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3.jp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4.jp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5.jp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6.jp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7.jpg"/><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8.jpg"/><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9.jp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20.jpg"/><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jpg"/><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jpg"/><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jpg"/><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7.jpg"/><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dia Leeg">
    <p:bg>
      <p:bgPr>
        <a:solidFill>
          <a:schemeClr val="bg2"/>
        </a:solidFill>
        <a:effectLst/>
      </p:bgPr>
    </p:bg>
    <p:spTree>
      <p:nvGrpSpPr>
        <p:cNvPr id="1" name=""/>
        <p:cNvGrpSpPr/>
        <p:nvPr/>
      </p:nvGrpSpPr>
      <p:grpSpPr>
        <a:xfrm>
          <a:off x="0" y="0"/>
          <a:ext cx="0" cy="0"/>
          <a:chOff x="0" y="0"/>
          <a:chExt cx="0" cy="0"/>
        </a:xfrm>
      </p:grpSpPr>
      <p:pic>
        <p:nvPicPr>
          <p:cNvPr id="4" name="Picture 8" descr="header_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3956050"/>
            <a:ext cx="9159875" cy="293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6"/>
          <p:cNvSpPr txBox="1">
            <a:spLocks noChangeArrowheads="1"/>
          </p:cNvSpPr>
          <p:nvPr userDrawn="1"/>
        </p:nvSpPr>
        <p:spPr bwMode="auto">
          <a:xfrm>
            <a:off x="419100" y="6516688"/>
            <a:ext cx="686435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spcBef>
                <a:spcPct val="50000"/>
              </a:spcBef>
              <a:defRPr/>
            </a:pPr>
            <a:r>
              <a:rPr lang="nl-NL" sz="1000" b="1" dirty="0" smtClean="0">
                <a:solidFill>
                  <a:schemeClr val="bg1"/>
                </a:solidFill>
                <a:cs typeface="+mn-cs"/>
              </a:rPr>
              <a:t>Nederlandse Organisatie voor Wetenschappelijk Onderzoek</a:t>
            </a:r>
          </a:p>
        </p:txBody>
      </p:sp>
      <p:sp>
        <p:nvSpPr>
          <p:cNvPr id="2" name="Titel 1"/>
          <p:cNvSpPr>
            <a:spLocks noGrp="1"/>
          </p:cNvSpPr>
          <p:nvPr>
            <p:ph type="ctrTitle"/>
          </p:nvPr>
        </p:nvSpPr>
        <p:spPr>
          <a:xfrm>
            <a:off x="395536" y="5097463"/>
            <a:ext cx="7795964" cy="553998"/>
          </a:xfrm>
        </p:spPr>
        <p:txBody>
          <a:bodyPr/>
          <a:lstStyle>
            <a:lvl1pPr>
              <a:defRPr sz="3600">
                <a:solidFill>
                  <a:schemeClr val="bg1"/>
                </a:solidFill>
              </a:defRPr>
            </a:lvl1pPr>
          </a:lstStyle>
          <a:p>
            <a:r>
              <a:rPr lang="nl-NL" smtClean="0"/>
              <a:t>Klik om de stijl te bewerken</a:t>
            </a:r>
            <a:endParaRPr lang="nl-NL" dirty="0"/>
          </a:p>
        </p:txBody>
      </p:sp>
      <p:sp>
        <p:nvSpPr>
          <p:cNvPr id="5" name="Ondertitel 2"/>
          <p:cNvSpPr>
            <a:spLocks noGrp="1"/>
          </p:cNvSpPr>
          <p:nvPr>
            <p:ph type="subTitle" idx="1"/>
          </p:nvPr>
        </p:nvSpPr>
        <p:spPr>
          <a:xfrm>
            <a:off x="419100" y="5707062"/>
            <a:ext cx="7825596" cy="276999"/>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smtClean="0"/>
              <a:t>Klik om de ondertitelstijl van het model te bewerken</a:t>
            </a:r>
            <a:endParaRPr lang="nl-NL" dirty="0"/>
          </a:p>
        </p:txBody>
      </p:sp>
    </p:spTree>
    <p:extLst>
      <p:ext uri="{BB962C8B-B14F-4D97-AF65-F5344CB8AC3E}">
        <p14:creationId xmlns:p14="http://schemas.microsoft.com/office/powerpoint/2010/main" val="39577892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Onderzoek">
    <p:bg>
      <p:bgPr>
        <a:blipFill dpi="0" rotWithShape="0">
          <a:blip r:embed="rId2">
            <a:lum/>
          </a:blip>
          <a:srcRect/>
          <a:stretch>
            <a:fillRect t="-56000" b="10000"/>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381116" y="1662793"/>
            <a:ext cx="8414632" cy="396875"/>
          </a:xfrm>
        </p:spPr>
        <p:txBody>
          <a:bodyPr/>
          <a:lstStyle/>
          <a:p>
            <a:r>
              <a:rPr lang="nl-NL" smtClean="0"/>
              <a:t>Klik om de stijl te bewerken</a:t>
            </a:r>
            <a:endParaRPr lang="nl-NL" dirty="0"/>
          </a:p>
        </p:txBody>
      </p:sp>
      <p:sp>
        <p:nvSpPr>
          <p:cNvPr id="9" name="Tijdelijke aanduiding voor inhoud 5"/>
          <p:cNvSpPr>
            <a:spLocks noGrp="1"/>
          </p:cNvSpPr>
          <p:nvPr>
            <p:ph sz="quarter" idx="12"/>
          </p:nvPr>
        </p:nvSpPr>
        <p:spPr>
          <a:xfrm>
            <a:off x="419100" y="2478088"/>
            <a:ext cx="8326967" cy="3890434"/>
          </a:xfrm>
        </p:spPr>
        <p:txBody>
          <a:bodyPr/>
          <a:lstStyle>
            <a:lvl1pPr>
              <a:defRPr sz="1800">
                <a:solidFill>
                  <a:srgbClr val="000000"/>
                </a:solidFill>
              </a:defRPr>
            </a:lvl1pPr>
            <a:lvl2pPr>
              <a:defRPr sz="18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nl-NL" smtClean="0"/>
              <a:t>Klik om de modelstijlen te bewerken</a:t>
            </a:r>
          </a:p>
        </p:txBody>
      </p:sp>
      <p:sp>
        <p:nvSpPr>
          <p:cNvPr id="4" name="Rectangle 30"/>
          <p:cNvSpPr>
            <a:spLocks noGrp="1" noChangeArrowheads="1"/>
          </p:cNvSpPr>
          <p:nvPr>
            <p:ph type="dt" sz="half" idx="13"/>
          </p:nvPr>
        </p:nvSpPr>
        <p:spPr/>
        <p:txBody>
          <a:bodyPr/>
          <a:lstStyle>
            <a:lvl1pPr>
              <a:defRPr/>
            </a:lvl1pPr>
          </a:lstStyle>
          <a:p>
            <a:pPr>
              <a:defRPr/>
            </a:pPr>
            <a:r>
              <a:rPr lang="en-US" smtClean="0"/>
              <a:t>1/9/2014</a:t>
            </a:r>
            <a:endParaRPr lang="nl-NL" dirty="0"/>
          </a:p>
        </p:txBody>
      </p:sp>
      <p:sp>
        <p:nvSpPr>
          <p:cNvPr id="5" name="Rectangle 31"/>
          <p:cNvSpPr>
            <a:spLocks noGrp="1" noChangeArrowheads="1"/>
          </p:cNvSpPr>
          <p:nvPr>
            <p:ph type="sldNum" sz="quarter" idx="14"/>
          </p:nvPr>
        </p:nvSpPr>
        <p:spPr/>
        <p:txBody>
          <a:bodyPr/>
          <a:lstStyle>
            <a:lvl1pPr>
              <a:defRPr/>
            </a:lvl1pPr>
          </a:lstStyle>
          <a:p>
            <a:pPr>
              <a:defRPr/>
            </a:pPr>
            <a:fld id="{BA46AD51-7E28-4148-82E9-B7902396774E}" type="slidenum">
              <a:rPr lang="nl-NL"/>
              <a:pPr>
                <a:defRPr/>
              </a:pPr>
              <a:t>‹nr.›</a:t>
            </a:fld>
            <a:endParaRPr lang="nl-NL" dirty="0"/>
          </a:p>
        </p:txBody>
      </p:sp>
    </p:spTree>
    <p:extLst>
      <p:ext uri="{BB962C8B-B14F-4D97-AF65-F5344CB8AC3E}">
        <p14:creationId xmlns:p14="http://schemas.microsoft.com/office/powerpoint/2010/main" val="50799706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Algemeen NWO">
    <p:spTree>
      <p:nvGrpSpPr>
        <p:cNvPr id="1" name=""/>
        <p:cNvGrpSpPr/>
        <p:nvPr/>
      </p:nvGrpSpPr>
      <p:grpSpPr>
        <a:xfrm>
          <a:off x="0" y="0"/>
          <a:ext cx="0" cy="0"/>
          <a:chOff x="0" y="0"/>
          <a:chExt cx="0" cy="0"/>
        </a:xfrm>
      </p:grpSpPr>
      <p:sp>
        <p:nvSpPr>
          <p:cNvPr id="2" name="Titel 1"/>
          <p:cNvSpPr>
            <a:spLocks noGrp="1"/>
          </p:cNvSpPr>
          <p:nvPr>
            <p:ph type="title"/>
          </p:nvPr>
        </p:nvSpPr>
        <p:spPr>
          <a:xfrm>
            <a:off x="381115" y="1657595"/>
            <a:ext cx="8353177" cy="396875"/>
          </a:xfrm>
        </p:spPr>
        <p:txBody>
          <a:bodyPr/>
          <a:lstStyle/>
          <a:p>
            <a:r>
              <a:rPr lang="en-US" smtClean="0"/>
              <a:t>Click to edit Master title style</a:t>
            </a:r>
            <a:endParaRPr lang="nl-NL" dirty="0"/>
          </a:p>
        </p:txBody>
      </p:sp>
      <p:sp>
        <p:nvSpPr>
          <p:cNvPr id="6" name="Tijdelijke aanduiding voor inhoud 5"/>
          <p:cNvSpPr>
            <a:spLocks noGrp="1"/>
          </p:cNvSpPr>
          <p:nvPr>
            <p:ph sz="quarter" idx="12"/>
          </p:nvPr>
        </p:nvSpPr>
        <p:spPr>
          <a:xfrm>
            <a:off x="419100" y="2478490"/>
            <a:ext cx="8326967" cy="3890434"/>
          </a:xfrm>
        </p:spPr>
        <p:txBody>
          <a:bodyPr/>
          <a:lstStyle>
            <a:lvl1pPr>
              <a:defRPr sz="1800">
                <a:solidFill>
                  <a:srgbClr val="000000"/>
                </a:solidFill>
              </a:defRPr>
            </a:lvl1pPr>
            <a:lvl2pPr>
              <a:defRPr sz="18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en-US" smtClean="0"/>
              <a:t>Click to edit Master text styles</a:t>
            </a:r>
          </a:p>
        </p:txBody>
      </p:sp>
      <p:sp>
        <p:nvSpPr>
          <p:cNvPr id="4" name="Rectangle 30"/>
          <p:cNvSpPr>
            <a:spLocks noGrp="1" noChangeArrowheads="1"/>
          </p:cNvSpPr>
          <p:nvPr>
            <p:ph type="dt" sz="half" idx="13"/>
          </p:nvPr>
        </p:nvSpPr>
        <p:spPr>
          <a:ln/>
        </p:spPr>
        <p:txBody>
          <a:bodyPr/>
          <a:lstStyle>
            <a:lvl1pPr>
              <a:defRPr/>
            </a:lvl1pPr>
          </a:lstStyle>
          <a:p>
            <a:pPr>
              <a:defRPr/>
            </a:pPr>
            <a:r>
              <a:rPr lang="en-US" smtClean="0">
                <a:solidFill>
                  <a:srgbClr val="DDDEDF"/>
                </a:solidFill>
              </a:rPr>
              <a:t>1/9/2014</a:t>
            </a:r>
            <a:endParaRPr lang="nl-NL" dirty="0">
              <a:solidFill>
                <a:srgbClr val="DDDEDF"/>
              </a:solidFill>
            </a:endParaRPr>
          </a:p>
        </p:txBody>
      </p:sp>
      <p:sp>
        <p:nvSpPr>
          <p:cNvPr id="5" name="Rectangle 31"/>
          <p:cNvSpPr>
            <a:spLocks noGrp="1" noChangeArrowheads="1"/>
          </p:cNvSpPr>
          <p:nvPr>
            <p:ph type="sldNum" sz="quarter" idx="14"/>
          </p:nvPr>
        </p:nvSpPr>
        <p:spPr>
          <a:ln/>
        </p:spPr>
        <p:txBody>
          <a:bodyPr/>
          <a:lstStyle>
            <a:lvl1pPr>
              <a:defRPr/>
            </a:lvl1pPr>
          </a:lstStyle>
          <a:p>
            <a:pPr>
              <a:defRPr/>
            </a:pPr>
            <a:fld id="{8B2D4AD0-BCC5-4F90-B918-CD95151E6BC7}" type="slidenum">
              <a:rPr lang="nl-NL">
                <a:solidFill>
                  <a:srgbClr val="DDDEDF"/>
                </a:solidFill>
              </a:rPr>
              <a:pPr>
                <a:defRPr/>
              </a:pPr>
              <a:t>‹nr.›</a:t>
            </a:fld>
            <a:endParaRPr lang="nl-NL" dirty="0">
              <a:solidFill>
                <a:srgbClr val="DDDEDF"/>
              </a:solidFill>
            </a:endParaRPr>
          </a:p>
        </p:txBody>
      </p:sp>
    </p:spTree>
    <p:extLst>
      <p:ext uri="{BB962C8B-B14F-4D97-AF65-F5344CB8AC3E}">
        <p14:creationId xmlns:p14="http://schemas.microsoft.com/office/powerpoint/2010/main" val="249453479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Algemeen NWO twee kolommen (b)">
    <p:spTree>
      <p:nvGrpSpPr>
        <p:cNvPr id="1" name=""/>
        <p:cNvGrpSpPr/>
        <p:nvPr/>
      </p:nvGrpSpPr>
      <p:grpSpPr>
        <a:xfrm>
          <a:off x="0" y="0"/>
          <a:ext cx="0" cy="0"/>
          <a:chOff x="0" y="0"/>
          <a:chExt cx="0" cy="0"/>
        </a:xfrm>
      </p:grpSpPr>
      <p:sp>
        <p:nvSpPr>
          <p:cNvPr id="3" name="Tijdelijke aanduiding voor tekst 2"/>
          <p:cNvSpPr>
            <a:spLocks noGrp="1"/>
          </p:cNvSpPr>
          <p:nvPr>
            <p:ph type="body" idx="1"/>
          </p:nvPr>
        </p:nvSpPr>
        <p:spPr>
          <a:xfrm>
            <a:off x="419100" y="1733322"/>
            <a:ext cx="4063752" cy="615553"/>
          </a:xfrm>
        </p:spPr>
        <p:txBody>
          <a:bodyPr anchor="b"/>
          <a:lstStyle>
            <a:lvl1pPr marL="0" indent="0">
              <a:buNone/>
              <a:defRPr sz="20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ijdelijke aanduiding voor tekst 4"/>
          <p:cNvSpPr>
            <a:spLocks noGrp="1"/>
          </p:cNvSpPr>
          <p:nvPr>
            <p:ph type="body" sz="quarter" idx="3"/>
          </p:nvPr>
        </p:nvSpPr>
        <p:spPr>
          <a:xfrm>
            <a:off x="4572000" y="1729491"/>
            <a:ext cx="4104475" cy="615553"/>
          </a:xfrm>
        </p:spPr>
        <p:txBody>
          <a:bodyPr anchor="b"/>
          <a:lstStyle>
            <a:lvl1pPr marL="0" indent="0">
              <a:buNone/>
              <a:defRPr sz="20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9" name="Tijdelijke aanduiding voor inhoud 5"/>
          <p:cNvSpPr>
            <a:spLocks noGrp="1"/>
          </p:cNvSpPr>
          <p:nvPr>
            <p:ph sz="quarter" idx="12"/>
          </p:nvPr>
        </p:nvSpPr>
        <p:spPr>
          <a:xfrm>
            <a:off x="432360" y="2478088"/>
            <a:ext cx="4010025" cy="3823759"/>
          </a:xfrm>
        </p:spPr>
        <p:txBody>
          <a:bodyPr/>
          <a:lstStyle>
            <a:lvl1pPr>
              <a:defRPr sz="1800">
                <a:solidFill>
                  <a:srgbClr val="000000"/>
                </a:solidFill>
              </a:defRPr>
            </a:lvl1pPr>
            <a:lvl2pPr>
              <a:defRPr sz="18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en-US" smtClean="0"/>
              <a:t>Click to edit Master text styles</a:t>
            </a:r>
          </a:p>
        </p:txBody>
      </p:sp>
      <p:sp>
        <p:nvSpPr>
          <p:cNvPr id="10" name="Tijdelijke aanduiding voor inhoud 5"/>
          <p:cNvSpPr>
            <a:spLocks noGrp="1"/>
          </p:cNvSpPr>
          <p:nvPr>
            <p:ph sz="quarter" idx="13"/>
          </p:nvPr>
        </p:nvSpPr>
        <p:spPr>
          <a:xfrm>
            <a:off x="4579257" y="2478088"/>
            <a:ext cx="4057650" cy="3804708"/>
          </a:xfrm>
        </p:spPr>
        <p:txBody>
          <a:bodyPr/>
          <a:lstStyle>
            <a:lvl1pPr>
              <a:defRPr sz="1800">
                <a:solidFill>
                  <a:srgbClr val="000000"/>
                </a:solidFill>
              </a:defRPr>
            </a:lvl1pPr>
            <a:lvl2pPr>
              <a:defRPr sz="18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en-US" smtClean="0"/>
              <a:t>Click to edit Master text styles</a:t>
            </a:r>
          </a:p>
        </p:txBody>
      </p:sp>
      <p:sp>
        <p:nvSpPr>
          <p:cNvPr id="6" name="Rectangle 30"/>
          <p:cNvSpPr>
            <a:spLocks noGrp="1" noChangeArrowheads="1"/>
          </p:cNvSpPr>
          <p:nvPr>
            <p:ph type="dt" sz="half" idx="14"/>
          </p:nvPr>
        </p:nvSpPr>
        <p:spPr>
          <a:ln/>
        </p:spPr>
        <p:txBody>
          <a:bodyPr/>
          <a:lstStyle>
            <a:lvl1pPr>
              <a:defRPr/>
            </a:lvl1pPr>
          </a:lstStyle>
          <a:p>
            <a:pPr>
              <a:defRPr/>
            </a:pPr>
            <a:r>
              <a:rPr lang="en-US" smtClean="0">
                <a:solidFill>
                  <a:srgbClr val="DDDEDF"/>
                </a:solidFill>
              </a:rPr>
              <a:t>1/9/2014</a:t>
            </a:r>
            <a:endParaRPr lang="nl-NL" dirty="0">
              <a:solidFill>
                <a:srgbClr val="DDDEDF"/>
              </a:solidFill>
            </a:endParaRPr>
          </a:p>
        </p:txBody>
      </p:sp>
      <p:sp>
        <p:nvSpPr>
          <p:cNvPr id="7" name="Rectangle 31"/>
          <p:cNvSpPr>
            <a:spLocks noGrp="1" noChangeArrowheads="1"/>
          </p:cNvSpPr>
          <p:nvPr>
            <p:ph type="sldNum" sz="quarter" idx="15"/>
          </p:nvPr>
        </p:nvSpPr>
        <p:spPr>
          <a:ln/>
        </p:spPr>
        <p:txBody>
          <a:bodyPr/>
          <a:lstStyle>
            <a:lvl1pPr>
              <a:defRPr/>
            </a:lvl1pPr>
          </a:lstStyle>
          <a:p>
            <a:pPr>
              <a:defRPr/>
            </a:pPr>
            <a:fld id="{8BB2A689-FB41-47CE-BC13-03B5B50F1FA6}" type="slidenum">
              <a:rPr lang="nl-NL">
                <a:solidFill>
                  <a:srgbClr val="DDDEDF"/>
                </a:solidFill>
              </a:rPr>
              <a:pPr>
                <a:defRPr/>
              </a:pPr>
              <a:t>‹nr.›</a:t>
            </a:fld>
            <a:endParaRPr lang="nl-NL" dirty="0">
              <a:solidFill>
                <a:srgbClr val="DDDEDF"/>
              </a:solidFill>
            </a:endParaRPr>
          </a:p>
        </p:txBody>
      </p:sp>
    </p:spTree>
    <p:extLst>
      <p:ext uri="{BB962C8B-B14F-4D97-AF65-F5344CB8AC3E}">
        <p14:creationId xmlns:p14="http://schemas.microsoft.com/office/powerpoint/2010/main" val="373115244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titleOnly" preserve="1">
  <p:cSld name="Hoofdstuk Onderzoe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6" descr="header_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4288" y="-14288"/>
            <a:ext cx="9158288"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381115" y="1527980"/>
            <a:ext cx="8353177" cy="553998"/>
          </a:xfrm>
          <a:noFill/>
          <a:ln>
            <a:noFill/>
          </a:ln>
        </p:spPr>
        <p:txBody>
          <a:bodyPr/>
          <a:lstStyle>
            <a:lvl1pPr>
              <a:defRPr lang="nl-NL" sz="3600" dirty="0">
                <a:solidFill>
                  <a:schemeClr val="bg1"/>
                </a:solidFill>
              </a:defRPr>
            </a:lvl1pPr>
          </a:lstStyle>
          <a:p>
            <a:pPr lvl="0"/>
            <a:r>
              <a:rPr lang="en-US" smtClean="0"/>
              <a:t>Click to edit Master title style</a:t>
            </a:r>
            <a:endParaRPr lang="nl-NL" dirty="0"/>
          </a:p>
        </p:txBody>
      </p:sp>
    </p:spTree>
    <p:extLst>
      <p:ext uri="{BB962C8B-B14F-4D97-AF65-F5344CB8AC3E}">
        <p14:creationId xmlns:p14="http://schemas.microsoft.com/office/powerpoint/2010/main" val="324078267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Onderzoek">
    <p:bg>
      <p:bgPr>
        <a:blipFill dpi="0" rotWithShape="0">
          <a:blip r:embed="rId2">
            <a:lum/>
          </a:blip>
          <a:srcRect/>
          <a:stretch>
            <a:fillRect t="-56000" b="10000"/>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381116" y="1662793"/>
            <a:ext cx="8414632" cy="396875"/>
          </a:xfrm>
        </p:spPr>
        <p:txBody>
          <a:bodyPr/>
          <a:lstStyle/>
          <a:p>
            <a:r>
              <a:rPr lang="en-US" smtClean="0"/>
              <a:t>Click to edit Master title style</a:t>
            </a:r>
            <a:endParaRPr lang="nl-NL" dirty="0"/>
          </a:p>
        </p:txBody>
      </p:sp>
      <p:sp>
        <p:nvSpPr>
          <p:cNvPr id="9" name="Tijdelijke aanduiding voor inhoud 5"/>
          <p:cNvSpPr>
            <a:spLocks noGrp="1"/>
          </p:cNvSpPr>
          <p:nvPr>
            <p:ph sz="quarter" idx="12"/>
          </p:nvPr>
        </p:nvSpPr>
        <p:spPr>
          <a:xfrm>
            <a:off x="419100" y="2478088"/>
            <a:ext cx="8326967" cy="3890434"/>
          </a:xfrm>
        </p:spPr>
        <p:txBody>
          <a:bodyPr/>
          <a:lstStyle>
            <a:lvl1pPr>
              <a:defRPr sz="1800">
                <a:solidFill>
                  <a:srgbClr val="000000"/>
                </a:solidFill>
              </a:defRPr>
            </a:lvl1pPr>
            <a:lvl2pPr>
              <a:defRPr sz="18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en-US" smtClean="0"/>
              <a:t>Click to edit Master text styles</a:t>
            </a:r>
          </a:p>
        </p:txBody>
      </p:sp>
      <p:sp>
        <p:nvSpPr>
          <p:cNvPr id="4" name="Rectangle 30"/>
          <p:cNvSpPr>
            <a:spLocks noGrp="1" noChangeArrowheads="1"/>
          </p:cNvSpPr>
          <p:nvPr>
            <p:ph type="dt" sz="half" idx="13"/>
          </p:nvPr>
        </p:nvSpPr>
        <p:spPr/>
        <p:txBody>
          <a:bodyPr/>
          <a:lstStyle>
            <a:lvl1pPr>
              <a:defRPr/>
            </a:lvl1pPr>
          </a:lstStyle>
          <a:p>
            <a:pPr>
              <a:defRPr/>
            </a:pPr>
            <a:r>
              <a:rPr lang="en-US" smtClean="0">
                <a:solidFill>
                  <a:srgbClr val="DDDEDF"/>
                </a:solidFill>
              </a:rPr>
              <a:t>1/9/2014</a:t>
            </a:r>
            <a:endParaRPr lang="nl-NL" dirty="0">
              <a:solidFill>
                <a:srgbClr val="DDDEDF"/>
              </a:solidFill>
            </a:endParaRPr>
          </a:p>
        </p:txBody>
      </p:sp>
      <p:sp>
        <p:nvSpPr>
          <p:cNvPr id="5" name="Rectangle 31"/>
          <p:cNvSpPr>
            <a:spLocks noGrp="1" noChangeArrowheads="1"/>
          </p:cNvSpPr>
          <p:nvPr>
            <p:ph type="sldNum" sz="quarter" idx="14"/>
          </p:nvPr>
        </p:nvSpPr>
        <p:spPr/>
        <p:txBody>
          <a:bodyPr/>
          <a:lstStyle>
            <a:lvl1pPr>
              <a:defRPr/>
            </a:lvl1pPr>
          </a:lstStyle>
          <a:p>
            <a:pPr>
              <a:defRPr/>
            </a:pPr>
            <a:fld id="{BA46AD51-7E28-4148-82E9-B7902396774E}" type="slidenum">
              <a:rPr lang="nl-NL">
                <a:solidFill>
                  <a:srgbClr val="DDDEDF"/>
                </a:solidFill>
              </a:rPr>
              <a:pPr>
                <a:defRPr/>
              </a:pPr>
              <a:t>‹nr.›</a:t>
            </a:fld>
            <a:endParaRPr lang="nl-NL" dirty="0">
              <a:solidFill>
                <a:srgbClr val="DDDEDF"/>
              </a:solidFill>
            </a:endParaRPr>
          </a:p>
        </p:txBody>
      </p:sp>
    </p:spTree>
    <p:extLst>
      <p:ext uri="{BB962C8B-B14F-4D97-AF65-F5344CB8AC3E}">
        <p14:creationId xmlns:p14="http://schemas.microsoft.com/office/powerpoint/2010/main" val="285254209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titleOnly" preserve="1">
  <p:cSld name="Hoofdstuk Financiering">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6" descr="header_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4288" y="-14288"/>
            <a:ext cx="9158288"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378136" y="1517650"/>
            <a:ext cx="8373439" cy="553998"/>
          </a:xfrm>
        </p:spPr>
        <p:txBody>
          <a:bodyPr/>
          <a:lstStyle>
            <a:lvl1pPr>
              <a:defRPr sz="3600">
                <a:solidFill>
                  <a:schemeClr val="bg1"/>
                </a:solidFill>
              </a:defRPr>
            </a:lvl1pPr>
          </a:lstStyle>
          <a:p>
            <a:r>
              <a:rPr lang="en-US" smtClean="0"/>
              <a:t>Click to edit Master title style</a:t>
            </a:r>
            <a:endParaRPr lang="nl-NL" dirty="0"/>
          </a:p>
        </p:txBody>
      </p:sp>
    </p:spTree>
    <p:extLst>
      <p:ext uri="{BB962C8B-B14F-4D97-AF65-F5344CB8AC3E}">
        <p14:creationId xmlns:p14="http://schemas.microsoft.com/office/powerpoint/2010/main" val="33995822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Financiering">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397329" y="1662793"/>
            <a:ext cx="8333500" cy="396875"/>
          </a:xfrm>
        </p:spPr>
        <p:txBody>
          <a:bodyPr/>
          <a:lstStyle/>
          <a:p>
            <a:r>
              <a:rPr lang="en-US" smtClean="0"/>
              <a:t>Click to edit Master title style</a:t>
            </a:r>
            <a:endParaRPr lang="nl-NL" dirty="0"/>
          </a:p>
        </p:txBody>
      </p:sp>
      <p:sp>
        <p:nvSpPr>
          <p:cNvPr id="8" name="Tijdelijke aanduiding voor inhoud 5"/>
          <p:cNvSpPr>
            <a:spLocks noGrp="1"/>
          </p:cNvSpPr>
          <p:nvPr>
            <p:ph sz="quarter" idx="12"/>
          </p:nvPr>
        </p:nvSpPr>
        <p:spPr>
          <a:xfrm>
            <a:off x="419100" y="2478088"/>
            <a:ext cx="8326967" cy="3890434"/>
          </a:xfrm>
        </p:spPr>
        <p:txBody>
          <a:bodyPr/>
          <a:lstStyle>
            <a:lvl1pPr>
              <a:defRPr sz="1800">
                <a:solidFill>
                  <a:srgbClr val="000000"/>
                </a:solidFill>
              </a:defRPr>
            </a:lvl1pPr>
            <a:lvl2pPr>
              <a:defRPr sz="18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en-US" smtClean="0"/>
              <a:t>Click to edit Master text styles</a:t>
            </a:r>
          </a:p>
        </p:txBody>
      </p:sp>
      <p:sp>
        <p:nvSpPr>
          <p:cNvPr id="4" name="Rectangle 30"/>
          <p:cNvSpPr>
            <a:spLocks noGrp="1" noChangeArrowheads="1"/>
          </p:cNvSpPr>
          <p:nvPr>
            <p:ph type="dt" sz="half" idx="13"/>
          </p:nvPr>
        </p:nvSpPr>
        <p:spPr/>
        <p:txBody>
          <a:bodyPr/>
          <a:lstStyle>
            <a:lvl1pPr>
              <a:defRPr/>
            </a:lvl1pPr>
          </a:lstStyle>
          <a:p>
            <a:pPr>
              <a:defRPr/>
            </a:pPr>
            <a:r>
              <a:rPr lang="en-US" smtClean="0">
                <a:solidFill>
                  <a:srgbClr val="DDDEDF"/>
                </a:solidFill>
              </a:rPr>
              <a:t>1/9/2014</a:t>
            </a:r>
            <a:endParaRPr lang="nl-NL" dirty="0">
              <a:solidFill>
                <a:srgbClr val="DDDEDF"/>
              </a:solidFill>
            </a:endParaRPr>
          </a:p>
        </p:txBody>
      </p:sp>
      <p:sp>
        <p:nvSpPr>
          <p:cNvPr id="5" name="Rectangle 31"/>
          <p:cNvSpPr>
            <a:spLocks noGrp="1" noChangeArrowheads="1"/>
          </p:cNvSpPr>
          <p:nvPr>
            <p:ph type="sldNum" sz="quarter" idx="14"/>
          </p:nvPr>
        </p:nvSpPr>
        <p:spPr/>
        <p:txBody>
          <a:bodyPr/>
          <a:lstStyle>
            <a:lvl1pPr>
              <a:defRPr/>
            </a:lvl1pPr>
          </a:lstStyle>
          <a:p>
            <a:pPr>
              <a:defRPr/>
            </a:pPr>
            <a:fld id="{14DD9968-4928-4C1F-9D0F-D18A5E1D8047}" type="slidenum">
              <a:rPr lang="nl-NL">
                <a:solidFill>
                  <a:srgbClr val="DDDEDF"/>
                </a:solidFill>
              </a:rPr>
              <a:pPr>
                <a:defRPr/>
              </a:pPr>
              <a:t>‹nr.›</a:t>
            </a:fld>
            <a:endParaRPr lang="nl-NL" dirty="0">
              <a:solidFill>
                <a:srgbClr val="DDDEDF"/>
              </a:solidFill>
            </a:endParaRPr>
          </a:p>
        </p:txBody>
      </p:sp>
    </p:spTree>
    <p:extLst>
      <p:ext uri="{BB962C8B-B14F-4D97-AF65-F5344CB8AC3E}">
        <p14:creationId xmlns:p14="http://schemas.microsoft.com/office/powerpoint/2010/main" val="190086145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titleOnly" preserve="1">
  <p:cSld name="Hoofdstuk Subsidies">
    <p:bg>
      <p:bgPr>
        <a:blipFill dpi="0" rotWithShape="1">
          <a:blip r:embed="rId2">
            <a:lum/>
          </a:blip>
          <a:srcRect/>
          <a:stretch>
            <a:fillRect l="-3000" t="1000" r="-4000"/>
          </a:stretch>
        </a:blipFill>
        <a:effectLst/>
      </p:bgPr>
    </p:bg>
    <p:spTree>
      <p:nvGrpSpPr>
        <p:cNvPr id="1" name=""/>
        <p:cNvGrpSpPr/>
        <p:nvPr/>
      </p:nvGrpSpPr>
      <p:grpSpPr>
        <a:xfrm>
          <a:off x="0" y="0"/>
          <a:ext cx="0" cy="0"/>
          <a:chOff x="0" y="0"/>
          <a:chExt cx="0" cy="0"/>
        </a:xfrm>
      </p:grpSpPr>
      <p:pic>
        <p:nvPicPr>
          <p:cNvPr id="3" name="Picture 6" descr="header_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4288" y="-14288"/>
            <a:ext cx="9158288"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375623" y="5834063"/>
            <a:ext cx="8378465" cy="553998"/>
          </a:xfrm>
        </p:spPr>
        <p:txBody>
          <a:bodyPr/>
          <a:lstStyle>
            <a:lvl1pPr>
              <a:defRPr sz="3600">
                <a:solidFill>
                  <a:srgbClr val="FF0000"/>
                </a:solidFill>
              </a:defRPr>
            </a:lvl1pPr>
          </a:lstStyle>
          <a:p>
            <a:r>
              <a:rPr lang="en-US" smtClean="0"/>
              <a:t>Click to edit Master title style</a:t>
            </a:r>
            <a:endParaRPr lang="nl-NL" dirty="0"/>
          </a:p>
        </p:txBody>
      </p:sp>
    </p:spTree>
    <p:extLst>
      <p:ext uri="{BB962C8B-B14F-4D97-AF65-F5344CB8AC3E}">
        <p14:creationId xmlns:p14="http://schemas.microsoft.com/office/powerpoint/2010/main" val="2256425207"/>
      </p:ext>
    </p:extLst>
  </p:cSld>
  <p:clrMapOvr>
    <a:masterClrMapping/>
  </p:clrMapOvr>
  <p:timing>
    <p:tnLst>
      <p:par>
        <p:cTn id="1" dur="indefinite" restart="never" nodeType="tmRoot"/>
      </p:par>
    </p:tn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Subsidies">
    <p:bg>
      <p:bgPr>
        <a:blipFill dpi="0" rotWithShape="1">
          <a:blip r:embed="rId2">
            <a:lum/>
          </a:blip>
          <a:srcRect/>
          <a:stretch>
            <a:fillRect l="-4000" t="-10000" r="-4000"/>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419100" y="1655536"/>
            <a:ext cx="8353177" cy="396875"/>
          </a:xfrm>
        </p:spPr>
        <p:txBody>
          <a:bodyPr/>
          <a:lstStyle/>
          <a:p>
            <a:r>
              <a:rPr lang="en-US" smtClean="0"/>
              <a:t>Click to edit Master title style</a:t>
            </a:r>
            <a:endParaRPr lang="nl-NL" dirty="0"/>
          </a:p>
        </p:txBody>
      </p:sp>
      <p:sp>
        <p:nvSpPr>
          <p:cNvPr id="8" name="Tijdelijke aanduiding voor inhoud 5"/>
          <p:cNvSpPr>
            <a:spLocks noGrp="1"/>
          </p:cNvSpPr>
          <p:nvPr>
            <p:ph sz="quarter" idx="12"/>
          </p:nvPr>
        </p:nvSpPr>
        <p:spPr>
          <a:xfrm>
            <a:off x="419100" y="2478088"/>
            <a:ext cx="8326967" cy="3890434"/>
          </a:xfrm>
        </p:spPr>
        <p:txBody>
          <a:bodyPr/>
          <a:lstStyle>
            <a:lvl1pPr>
              <a:defRPr sz="1800">
                <a:solidFill>
                  <a:srgbClr val="000000"/>
                </a:solidFill>
              </a:defRPr>
            </a:lvl1pPr>
            <a:lvl2pPr>
              <a:defRPr sz="18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en-US" smtClean="0"/>
              <a:t>Click to edit Master text styles</a:t>
            </a:r>
          </a:p>
        </p:txBody>
      </p:sp>
      <p:sp>
        <p:nvSpPr>
          <p:cNvPr id="4" name="Rectangle 30"/>
          <p:cNvSpPr>
            <a:spLocks noGrp="1" noChangeArrowheads="1"/>
          </p:cNvSpPr>
          <p:nvPr>
            <p:ph type="dt" sz="half" idx="13"/>
          </p:nvPr>
        </p:nvSpPr>
        <p:spPr/>
        <p:txBody>
          <a:bodyPr/>
          <a:lstStyle>
            <a:lvl1pPr>
              <a:defRPr/>
            </a:lvl1pPr>
          </a:lstStyle>
          <a:p>
            <a:pPr>
              <a:defRPr/>
            </a:pPr>
            <a:r>
              <a:rPr lang="en-US" smtClean="0">
                <a:solidFill>
                  <a:srgbClr val="DDDEDF"/>
                </a:solidFill>
              </a:rPr>
              <a:t>1/9/2014</a:t>
            </a:r>
            <a:endParaRPr lang="nl-NL" dirty="0">
              <a:solidFill>
                <a:srgbClr val="DDDEDF"/>
              </a:solidFill>
            </a:endParaRPr>
          </a:p>
        </p:txBody>
      </p:sp>
      <p:sp>
        <p:nvSpPr>
          <p:cNvPr id="5" name="Rectangle 31"/>
          <p:cNvSpPr>
            <a:spLocks noGrp="1" noChangeArrowheads="1"/>
          </p:cNvSpPr>
          <p:nvPr>
            <p:ph type="sldNum" sz="quarter" idx="14"/>
          </p:nvPr>
        </p:nvSpPr>
        <p:spPr/>
        <p:txBody>
          <a:bodyPr/>
          <a:lstStyle>
            <a:lvl1pPr>
              <a:defRPr/>
            </a:lvl1pPr>
          </a:lstStyle>
          <a:p>
            <a:pPr>
              <a:defRPr/>
            </a:pPr>
            <a:fld id="{7537B145-F2C7-4444-A98F-332DAE2F4D2E}" type="slidenum">
              <a:rPr lang="nl-NL">
                <a:solidFill>
                  <a:srgbClr val="DDDEDF"/>
                </a:solidFill>
              </a:rPr>
              <a:pPr>
                <a:defRPr/>
              </a:pPr>
              <a:t>‹nr.›</a:t>
            </a:fld>
            <a:endParaRPr lang="nl-NL" dirty="0">
              <a:solidFill>
                <a:srgbClr val="DDDEDF"/>
              </a:solidFill>
            </a:endParaRPr>
          </a:p>
        </p:txBody>
      </p:sp>
    </p:spTree>
    <p:extLst>
      <p:ext uri="{BB962C8B-B14F-4D97-AF65-F5344CB8AC3E}">
        <p14:creationId xmlns:p14="http://schemas.microsoft.com/office/powerpoint/2010/main" val="401485381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titleOnly" preserve="1">
  <p:cSld name="Hoofdstuk Competitie">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6" descr="header_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4288" y="-14288"/>
            <a:ext cx="9158288"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hasCustomPrompt="1"/>
          </p:nvPr>
        </p:nvSpPr>
        <p:spPr>
          <a:xfrm>
            <a:off x="382815" y="1524907"/>
            <a:ext cx="8407639" cy="553998"/>
          </a:xfrm>
        </p:spPr>
        <p:txBody>
          <a:bodyPr/>
          <a:lstStyle>
            <a:lvl1pPr>
              <a:defRPr sz="3600">
                <a:solidFill>
                  <a:schemeClr val="bg1"/>
                </a:solidFill>
              </a:defRPr>
            </a:lvl1pPr>
          </a:lstStyle>
          <a:p>
            <a:r>
              <a:rPr lang="en-US" dirty="0" smtClean="0"/>
              <a:t>Click to edit Master title style</a:t>
            </a:r>
            <a:endParaRPr lang="nl-NL" dirty="0"/>
          </a:p>
        </p:txBody>
      </p:sp>
    </p:spTree>
    <p:extLst>
      <p:ext uri="{BB962C8B-B14F-4D97-AF65-F5344CB8AC3E}">
        <p14:creationId xmlns:p14="http://schemas.microsoft.com/office/powerpoint/2010/main" val="34501948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Competitie">
    <p:bg>
      <p:bgPr>
        <a:blipFill dpi="0" rotWithShape="1">
          <a:blip r:embed="rId2">
            <a:lum/>
          </a:blip>
          <a:srcRect/>
          <a:stretch>
            <a:fillRect t="-85000"/>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419100" y="1662793"/>
            <a:ext cx="8353177" cy="396875"/>
          </a:xfrm>
        </p:spPr>
        <p:txBody>
          <a:bodyPr/>
          <a:lstStyle/>
          <a:p>
            <a:r>
              <a:rPr lang="en-US" smtClean="0"/>
              <a:t>Click to edit Master title style</a:t>
            </a:r>
            <a:endParaRPr lang="nl-NL" dirty="0"/>
          </a:p>
        </p:txBody>
      </p:sp>
      <p:sp>
        <p:nvSpPr>
          <p:cNvPr id="8" name="Tijdelijke aanduiding voor inhoud 5"/>
          <p:cNvSpPr>
            <a:spLocks noGrp="1"/>
          </p:cNvSpPr>
          <p:nvPr>
            <p:ph sz="quarter" idx="12"/>
          </p:nvPr>
        </p:nvSpPr>
        <p:spPr>
          <a:xfrm>
            <a:off x="419100" y="2478088"/>
            <a:ext cx="8326967" cy="3890434"/>
          </a:xfrm>
        </p:spPr>
        <p:txBody>
          <a:bodyPr/>
          <a:lstStyle>
            <a:lvl1pPr>
              <a:defRPr sz="1800">
                <a:solidFill>
                  <a:srgbClr val="000000"/>
                </a:solidFill>
              </a:defRPr>
            </a:lvl1pPr>
            <a:lvl2pPr>
              <a:defRPr sz="18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en-US" smtClean="0"/>
              <a:t>Click to edit Master text styles</a:t>
            </a:r>
          </a:p>
        </p:txBody>
      </p:sp>
      <p:sp>
        <p:nvSpPr>
          <p:cNvPr id="4" name="Rectangle 30"/>
          <p:cNvSpPr>
            <a:spLocks noGrp="1" noChangeArrowheads="1"/>
          </p:cNvSpPr>
          <p:nvPr>
            <p:ph type="dt" sz="half" idx="13"/>
          </p:nvPr>
        </p:nvSpPr>
        <p:spPr/>
        <p:txBody>
          <a:bodyPr/>
          <a:lstStyle>
            <a:lvl1pPr>
              <a:defRPr/>
            </a:lvl1pPr>
          </a:lstStyle>
          <a:p>
            <a:pPr>
              <a:defRPr/>
            </a:pPr>
            <a:r>
              <a:rPr lang="en-US" smtClean="0">
                <a:solidFill>
                  <a:srgbClr val="DDDEDF"/>
                </a:solidFill>
              </a:rPr>
              <a:t>1/9/2014</a:t>
            </a:r>
            <a:endParaRPr lang="nl-NL" dirty="0">
              <a:solidFill>
                <a:srgbClr val="DDDEDF"/>
              </a:solidFill>
            </a:endParaRPr>
          </a:p>
        </p:txBody>
      </p:sp>
      <p:sp>
        <p:nvSpPr>
          <p:cNvPr id="5" name="Rectangle 31"/>
          <p:cNvSpPr>
            <a:spLocks noGrp="1" noChangeArrowheads="1"/>
          </p:cNvSpPr>
          <p:nvPr>
            <p:ph type="sldNum" sz="quarter" idx="14"/>
          </p:nvPr>
        </p:nvSpPr>
        <p:spPr/>
        <p:txBody>
          <a:bodyPr/>
          <a:lstStyle>
            <a:lvl1pPr>
              <a:defRPr/>
            </a:lvl1pPr>
          </a:lstStyle>
          <a:p>
            <a:pPr>
              <a:defRPr/>
            </a:pPr>
            <a:fld id="{785D7559-344A-4CDC-85C4-10EA8134CA0A}" type="slidenum">
              <a:rPr lang="nl-NL">
                <a:solidFill>
                  <a:srgbClr val="DDDEDF"/>
                </a:solidFill>
              </a:rPr>
              <a:pPr>
                <a:defRPr/>
              </a:pPr>
              <a:t>‹nr.›</a:t>
            </a:fld>
            <a:endParaRPr lang="nl-NL" dirty="0">
              <a:solidFill>
                <a:srgbClr val="DDDEDF"/>
              </a:solidFill>
            </a:endParaRPr>
          </a:p>
        </p:txBody>
      </p:sp>
    </p:spTree>
    <p:extLst>
      <p:ext uri="{BB962C8B-B14F-4D97-AF65-F5344CB8AC3E}">
        <p14:creationId xmlns:p14="http://schemas.microsoft.com/office/powerpoint/2010/main" val="5676407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Only" preserve="1">
  <p:cSld name="Hoofdstuk Financiering">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6" descr="header_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4288" y="-14288"/>
            <a:ext cx="9158288"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378136" y="1517650"/>
            <a:ext cx="8373439" cy="553998"/>
          </a:xfrm>
        </p:spPr>
        <p:txBody>
          <a:bodyPr/>
          <a:lstStyle>
            <a:lvl1pPr>
              <a:defRPr sz="3600">
                <a:solidFill>
                  <a:schemeClr val="bg1"/>
                </a:solidFill>
              </a:defRPr>
            </a:lvl1pPr>
          </a:lstStyle>
          <a:p>
            <a:r>
              <a:rPr lang="nl-NL" smtClean="0"/>
              <a:t>Klik om de stijl te bewerken</a:t>
            </a:r>
            <a:endParaRPr lang="nl-NL" dirty="0"/>
          </a:p>
        </p:txBody>
      </p:sp>
    </p:spTree>
    <p:extLst>
      <p:ext uri="{BB962C8B-B14F-4D97-AF65-F5344CB8AC3E}">
        <p14:creationId xmlns:p14="http://schemas.microsoft.com/office/powerpoint/2010/main" val="262130657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type="titleOnly" preserve="1">
  <p:cSld name="Hoofdstuk Maatschappij">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6" descr="header_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4288" y="-14288"/>
            <a:ext cx="9158288"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373765" y="4700588"/>
            <a:ext cx="8353177" cy="553998"/>
          </a:xfrm>
        </p:spPr>
        <p:txBody>
          <a:bodyPr/>
          <a:lstStyle>
            <a:lvl1pPr>
              <a:defRPr sz="3600">
                <a:solidFill>
                  <a:schemeClr val="bg1"/>
                </a:solidFill>
              </a:defRPr>
            </a:lvl1pPr>
          </a:lstStyle>
          <a:p>
            <a:r>
              <a:rPr lang="en-US" smtClean="0"/>
              <a:t>Click to edit Master title style</a:t>
            </a:r>
            <a:endParaRPr lang="nl-NL" dirty="0"/>
          </a:p>
        </p:txBody>
      </p:sp>
    </p:spTree>
    <p:extLst>
      <p:ext uri="{BB962C8B-B14F-4D97-AF65-F5344CB8AC3E}">
        <p14:creationId xmlns:p14="http://schemas.microsoft.com/office/powerpoint/2010/main" val="410345652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Maatschappij">
    <p:bg>
      <p:bgPr>
        <a:blipFill dpi="0" rotWithShape="1">
          <a:blip r:embed="rId2">
            <a:lum/>
          </a:blip>
          <a:srcRect/>
          <a:stretch>
            <a:fillRect t="-23000"/>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397329" y="1662792"/>
            <a:ext cx="8353177" cy="396875"/>
          </a:xfrm>
        </p:spPr>
        <p:txBody>
          <a:bodyPr/>
          <a:lstStyle/>
          <a:p>
            <a:r>
              <a:rPr lang="en-US" smtClean="0"/>
              <a:t>Click to edit Master title style</a:t>
            </a:r>
            <a:endParaRPr lang="nl-NL" dirty="0"/>
          </a:p>
        </p:txBody>
      </p:sp>
      <p:sp>
        <p:nvSpPr>
          <p:cNvPr id="8" name="Tijdelijke aanduiding voor inhoud 5"/>
          <p:cNvSpPr>
            <a:spLocks noGrp="1"/>
          </p:cNvSpPr>
          <p:nvPr>
            <p:ph sz="quarter" idx="12"/>
          </p:nvPr>
        </p:nvSpPr>
        <p:spPr>
          <a:xfrm>
            <a:off x="419100" y="2478088"/>
            <a:ext cx="8326967" cy="3890434"/>
          </a:xfrm>
        </p:spPr>
        <p:txBody>
          <a:bodyPr/>
          <a:lstStyle>
            <a:lvl1pPr>
              <a:defRPr sz="1800">
                <a:solidFill>
                  <a:srgbClr val="000000"/>
                </a:solidFill>
              </a:defRPr>
            </a:lvl1pPr>
            <a:lvl2pPr>
              <a:defRPr sz="18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en-US" smtClean="0"/>
              <a:t>Click to edit Master text styles</a:t>
            </a:r>
          </a:p>
        </p:txBody>
      </p:sp>
      <p:sp>
        <p:nvSpPr>
          <p:cNvPr id="4" name="Rectangle 30"/>
          <p:cNvSpPr>
            <a:spLocks noGrp="1" noChangeArrowheads="1"/>
          </p:cNvSpPr>
          <p:nvPr>
            <p:ph type="dt" sz="half" idx="13"/>
          </p:nvPr>
        </p:nvSpPr>
        <p:spPr/>
        <p:txBody>
          <a:bodyPr/>
          <a:lstStyle>
            <a:lvl1pPr>
              <a:defRPr/>
            </a:lvl1pPr>
          </a:lstStyle>
          <a:p>
            <a:pPr>
              <a:defRPr/>
            </a:pPr>
            <a:r>
              <a:rPr lang="en-US" smtClean="0">
                <a:solidFill>
                  <a:srgbClr val="DDDEDF"/>
                </a:solidFill>
              </a:rPr>
              <a:t>1/9/2014</a:t>
            </a:r>
            <a:endParaRPr lang="nl-NL" dirty="0">
              <a:solidFill>
                <a:srgbClr val="DDDEDF"/>
              </a:solidFill>
            </a:endParaRPr>
          </a:p>
        </p:txBody>
      </p:sp>
      <p:sp>
        <p:nvSpPr>
          <p:cNvPr id="5" name="Rectangle 31"/>
          <p:cNvSpPr>
            <a:spLocks noGrp="1" noChangeArrowheads="1"/>
          </p:cNvSpPr>
          <p:nvPr>
            <p:ph type="sldNum" sz="quarter" idx="14"/>
          </p:nvPr>
        </p:nvSpPr>
        <p:spPr/>
        <p:txBody>
          <a:bodyPr/>
          <a:lstStyle>
            <a:lvl1pPr>
              <a:defRPr/>
            </a:lvl1pPr>
          </a:lstStyle>
          <a:p>
            <a:pPr>
              <a:defRPr/>
            </a:pPr>
            <a:fld id="{B7D2F41C-4A39-41A5-A916-32B59230603B}" type="slidenum">
              <a:rPr lang="nl-NL">
                <a:solidFill>
                  <a:srgbClr val="DDDEDF"/>
                </a:solidFill>
              </a:rPr>
              <a:pPr>
                <a:defRPr/>
              </a:pPr>
              <a:t>‹nr.›</a:t>
            </a:fld>
            <a:endParaRPr lang="nl-NL" dirty="0">
              <a:solidFill>
                <a:srgbClr val="DDDEDF"/>
              </a:solidFill>
            </a:endParaRPr>
          </a:p>
        </p:txBody>
      </p:sp>
    </p:spTree>
    <p:extLst>
      <p:ext uri="{BB962C8B-B14F-4D97-AF65-F5344CB8AC3E}">
        <p14:creationId xmlns:p14="http://schemas.microsoft.com/office/powerpoint/2010/main" val="406428253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titleOnly" preserve="1">
  <p:cSld name="Hoofdstuk Onderzoekfaciliteiten">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6" descr="header_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350" y="-14288"/>
            <a:ext cx="9158288"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395536" y="4700588"/>
            <a:ext cx="8334127" cy="553998"/>
          </a:xfrm>
        </p:spPr>
        <p:txBody>
          <a:bodyPr/>
          <a:lstStyle>
            <a:lvl1pPr>
              <a:defRPr sz="3600">
                <a:solidFill>
                  <a:schemeClr val="bg1"/>
                </a:solidFill>
              </a:defRPr>
            </a:lvl1pPr>
          </a:lstStyle>
          <a:p>
            <a:r>
              <a:rPr lang="en-US" smtClean="0"/>
              <a:t>Click to edit Master title style</a:t>
            </a:r>
            <a:endParaRPr lang="nl-NL" dirty="0"/>
          </a:p>
        </p:txBody>
      </p:sp>
    </p:spTree>
    <p:extLst>
      <p:ext uri="{BB962C8B-B14F-4D97-AF65-F5344CB8AC3E}">
        <p14:creationId xmlns:p14="http://schemas.microsoft.com/office/powerpoint/2010/main" val="132407152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Onderzoekfaciliteiten">
    <p:bg>
      <p:bgPr>
        <a:blipFill dpi="0" rotWithShape="1">
          <a:blip r:embed="rId2">
            <a:lum/>
          </a:blip>
          <a:srcRect/>
          <a:stretch>
            <a:fillRect t="-10000"/>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390072" y="1662793"/>
            <a:ext cx="8353177" cy="396875"/>
          </a:xfrm>
        </p:spPr>
        <p:txBody>
          <a:bodyPr/>
          <a:lstStyle/>
          <a:p>
            <a:r>
              <a:rPr lang="en-US" smtClean="0"/>
              <a:t>Click to edit Master title style</a:t>
            </a:r>
            <a:endParaRPr lang="nl-NL" dirty="0"/>
          </a:p>
        </p:txBody>
      </p:sp>
      <p:sp>
        <p:nvSpPr>
          <p:cNvPr id="8" name="Tijdelijke aanduiding voor inhoud 5"/>
          <p:cNvSpPr>
            <a:spLocks noGrp="1"/>
          </p:cNvSpPr>
          <p:nvPr>
            <p:ph sz="quarter" idx="12"/>
          </p:nvPr>
        </p:nvSpPr>
        <p:spPr>
          <a:xfrm>
            <a:off x="419100" y="2478088"/>
            <a:ext cx="8326967" cy="3890434"/>
          </a:xfrm>
        </p:spPr>
        <p:txBody>
          <a:bodyPr/>
          <a:lstStyle>
            <a:lvl1pPr>
              <a:defRPr sz="1800">
                <a:solidFill>
                  <a:srgbClr val="000000"/>
                </a:solidFill>
              </a:defRPr>
            </a:lvl1pPr>
            <a:lvl2pPr>
              <a:defRPr sz="18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en-US" smtClean="0"/>
              <a:t>Click to edit Master text styles</a:t>
            </a:r>
          </a:p>
        </p:txBody>
      </p:sp>
      <p:sp>
        <p:nvSpPr>
          <p:cNvPr id="4" name="Rectangle 30"/>
          <p:cNvSpPr>
            <a:spLocks noGrp="1" noChangeArrowheads="1"/>
          </p:cNvSpPr>
          <p:nvPr>
            <p:ph type="dt" sz="half" idx="13"/>
          </p:nvPr>
        </p:nvSpPr>
        <p:spPr/>
        <p:txBody>
          <a:bodyPr/>
          <a:lstStyle>
            <a:lvl1pPr>
              <a:defRPr/>
            </a:lvl1pPr>
          </a:lstStyle>
          <a:p>
            <a:pPr>
              <a:defRPr/>
            </a:pPr>
            <a:r>
              <a:rPr lang="en-US" smtClean="0">
                <a:solidFill>
                  <a:srgbClr val="DDDEDF"/>
                </a:solidFill>
              </a:rPr>
              <a:t>1/9/2014</a:t>
            </a:r>
            <a:endParaRPr lang="nl-NL" dirty="0">
              <a:solidFill>
                <a:srgbClr val="DDDEDF"/>
              </a:solidFill>
            </a:endParaRPr>
          </a:p>
        </p:txBody>
      </p:sp>
      <p:sp>
        <p:nvSpPr>
          <p:cNvPr id="5" name="Rectangle 31"/>
          <p:cNvSpPr>
            <a:spLocks noGrp="1" noChangeArrowheads="1"/>
          </p:cNvSpPr>
          <p:nvPr>
            <p:ph type="sldNum" sz="quarter" idx="14"/>
          </p:nvPr>
        </p:nvSpPr>
        <p:spPr/>
        <p:txBody>
          <a:bodyPr/>
          <a:lstStyle>
            <a:lvl1pPr>
              <a:defRPr/>
            </a:lvl1pPr>
          </a:lstStyle>
          <a:p>
            <a:pPr>
              <a:defRPr/>
            </a:pPr>
            <a:fld id="{4163092F-5F8C-4CFB-B1FE-5140921D8C6E}" type="slidenum">
              <a:rPr lang="nl-NL">
                <a:solidFill>
                  <a:srgbClr val="DDDEDF"/>
                </a:solidFill>
              </a:rPr>
              <a:pPr>
                <a:defRPr/>
              </a:pPr>
              <a:t>‹nr.›</a:t>
            </a:fld>
            <a:endParaRPr lang="nl-NL" dirty="0">
              <a:solidFill>
                <a:srgbClr val="DDDEDF"/>
              </a:solidFill>
            </a:endParaRPr>
          </a:p>
        </p:txBody>
      </p:sp>
    </p:spTree>
    <p:extLst>
      <p:ext uri="{BB962C8B-B14F-4D97-AF65-F5344CB8AC3E}">
        <p14:creationId xmlns:p14="http://schemas.microsoft.com/office/powerpoint/2010/main" val="11174698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titleOnly" preserve="1">
  <p:cSld name="Hoofdstuk Onderzoeksinstituten">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6" descr="header_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4288" y="-14288"/>
            <a:ext cx="9158288"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366506" y="1524908"/>
            <a:ext cx="8353177" cy="553998"/>
          </a:xfrm>
        </p:spPr>
        <p:txBody>
          <a:bodyPr/>
          <a:lstStyle>
            <a:lvl1pPr>
              <a:defRPr sz="3600">
                <a:solidFill>
                  <a:schemeClr val="bg1"/>
                </a:solidFill>
              </a:defRPr>
            </a:lvl1pPr>
          </a:lstStyle>
          <a:p>
            <a:r>
              <a:rPr lang="en-US" smtClean="0"/>
              <a:t>Click to edit Master title style</a:t>
            </a:r>
            <a:endParaRPr lang="nl-NL" dirty="0"/>
          </a:p>
        </p:txBody>
      </p:sp>
    </p:spTree>
    <p:extLst>
      <p:ext uri="{BB962C8B-B14F-4D97-AF65-F5344CB8AC3E}">
        <p14:creationId xmlns:p14="http://schemas.microsoft.com/office/powerpoint/2010/main" val="419618382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Onderzoeksinstituten">
    <p:bg>
      <p:bgPr>
        <a:blipFill dpi="0" rotWithShape="1">
          <a:blip r:embed="rId2">
            <a:lum/>
          </a:blip>
          <a:srcRect/>
          <a:stretch>
            <a:fillRect t="-53000"/>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395536" y="1655535"/>
            <a:ext cx="8353177" cy="396875"/>
          </a:xfrm>
        </p:spPr>
        <p:txBody>
          <a:bodyPr/>
          <a:lstStyle/>
          <a:p>
            <a:r>
              <a:rPr lang="en-US" smtClean="0"/>
              <a:t>Click to edit Master title style</a:t>
            </a:r>
            <a:endParaRPr lang="nl-NL" dirty="0"/>
          </a:p>
        </p:txBody>
      </p:sp>
      <p:sp>
        <p:nvSpPr>
          <p:cNvPr id="8" name="Tijdelijke aanduiding voor inhoud 5"/>
          <p:cNvSpPr>
            <a:spLocks noGrp="1"/>
          </p:cNvSpPr>
          <p:nvPr>
            <p:ph sz="quarter" idx="12"/>
          </p:nvPr>
        </p:nvSpPr>
        <p:spPr>
          <a:xfrm>
            <a:off x="419100" y="2478088"/>
            <a:ext cx="8326967" cy="3890434"/>
          </a:xfrm>
        </p:spPr>
        <p:txBody>
          <a:bodyPr/>
          <a:lstStyle>
            <a:lvl1pPr>
              <a:defRPr sz="1800">
                <a:solidFill>
                  <a:srgbClr val="000000"/>
                </a:solidFill>
              </a:defRPr>
            </a:lvl1pPr>
            <a:lvl2pPr>
              <a:defRPr sz="18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en-US" smtClean="0"/>
              <a:t>Click to edit Master text styles</a:t>
            </a:r>
          </a:p>
        </p:txBody>
      </p:sp>
      <p:sp>
        <p:nvSpPr>
          <p:cNvPr id="4" name="Rectangle 30"/>
          <p:cNvSpPr>
            <a:spLocks noGrp="1" noChangeArrowheads="1"/>
          </p:cNvSpPr>
          <p:nvPr>
            <p:ph type="dt" sz="half" idx="13"/>
          </p:nvPr>
        </p:nvSpPr>
        <p:spPr/>
        <p:txBody>
          <a:bodyPr/>
          <a:lstStyle>
            <a:lvl1pPr>
              <a:defRPr/>
            </a:lvl1pPr>
          </a:lstStyle>
          <a:p>
            <a:pPr>
              <a:defRPr/>
            </a:pPr>
            <a:r>
              <a:rPr lang="en-US" smtClean="0">
                <a:solidFill>
                  <a:srgbClr val="DDDEDF"/>
                </a:solidFill>
              </a:rPr>
              <a:t>1/9/2014</a:t>
            </a:r>
            <a:endParaRPr lang="nl-NL" dirty="0">
              <a:solidFill>
                <a:srgbClr val="DDDEDF"/>
              </a:solidFill>
            </a:endParaRPr>
          </a:p>
        </p:txBody>
      </p:sp>
      <p:sp>
        <p:nvSpPr>
          <p:cNvPr id="5" name="Rectangle 31"/>
          <p:cNvSpPr>
            <a:spLocks noGrp="1" noChangeArrowheads="1"/>
          </p:cNvSpPr>
          <p:nvPr>
            <p:ph type="sldNum" sz="quarter" idx="14"/>
          </p:nvPr>
        </p:nvSpPr>
        <p:spPr/>
        <p:txBody>
          <a:bodyPr/>
          <a:lstStyle>
            <a:lvl1pPr>
              <a:defRPr/>
            </a:lvl1pPr>
          </a:lstStyle>
          <a:p>
            <a:pPr>
              <a:defRPr/>
            </a:pPr>
            <a:fld id="{A8010CA6-3F21-4327-8C75-C82C817E2932}" type="slidenum">
              <a:rPr lang="nl-NL">
                <a:solidFill>
                  <a:srgbClr val="DDDEDF"/>
                </a:solidFill>
              </a:rPr>
              <a:pPr>
                <a:defRPr/>
              </a:pPr>
              <a:t>‹nr.›</a:t>
            </a:fld>
            <a:endParaRPr lang="nl-NL" dirty="0">
              <a:solidFill>
                <a:srgbClr val="DDDEDF"/>
              </a:solidFill>
            </a:endParaRPr>
          </a:p>
        </p:txBody>
      </p:sp>
    </p:spTree>
    <p:extLst>
      <p:ext uri="{BB962C8B-B14F-4D97-AF65-F5344CB8AC3E}">
        <p14:creationId xmlns:p14="http://schemas.microsoft.com/office/powerpoint/2010/main" val="90350521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type="titleOnly" preserve="1">
  <p:cSld name="Hoofdstuk Internationaal">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6" descr="header_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350" y="-14288"/>
            <a:ext cx="9158288"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373753" y="1532164"/>
            <a:ext cx="8353177" cy="553998"/>
          </a:xfrm>
        </p:spPr>
        <p:txBody>
          <a:bodyPr/>
          <a:lstStyle>
            <a:lvl1pPr>
              <a:defRPr sz="3600">
                <a:solidFill>
                  <a:schemeClr val="bg1"/>
                </a:solidFill>
              </a:defRPr>
            </a:lvl1pPr>
          </a:lstStyle>
          <a:p>
            <a:r>
              <a:rPr lang="en-US" smtClean="0"/>
              <a:t>Click to edit Master title style</a:t>
            </a:r>
            <a:endParaRPr lang="nl-NL" dirty="0"/>
          </a:p>
        </p:txBody>
      </p:sp>
    </p:spTree>
    <p:extLst>
      <p:ext uri="{BB962C8B-B14F-4D97-AF65-F5344CB8AC3E}">
        <p14:creationId xmlns:p14="http://schemas.microsoft.com/office/powerpoint/2010/main" val="372664494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Internationaal">
    <p:bg>
      <p:bgPr>
        <a:blipFill dpi="0" rotWithShape="1">
          <a:blip r:embed="rId2">
            <a:lum/>
          </a:blip>
          <a:srcRect/>
          <a:stretch>
            <a:fillRect t="-47000"/>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381022" y="1662792"/>
            <a:ext cx="8353177" cy="396875"/>
          </a:xfrm>
        </p:spPr>
        <p:txBody>
          <a:bodyPr/>
          <a:lstStyle/>
          <a:p>
            <a:r>
              <a:rPr lang="en-US" smtClean="0"/>
              <a:t>Click to edit Master title style</a:t>
            </a:r>
            <a:endParaRPr lang="nl-NL" dirty="0"/>
          </a:p>
        </p:txBody>
      </p:sp>
      <p:sp>
        <p:nvSpPr>
          <p:cNvPr id="8" name="Tijdelijke aanduiding voor inhoud 5"/>
          <p:cNvSpPr>
            <a:spLocks noGrp="1"/>
          </p:cNvSpPr>
          <p:nvPr>
            <p:ph sz="quarter" idx="12"/>
          </p:nvPr>
        </p:nvSpPr>
        <p:spPr>
          <a:xfrm>
            <a:off x="419100" y="2475893"/>
            <a:ext cx="8326967" cy="3890434"/>
          </a:xfrm>
        </p:spPr>
        <p:txBody>
          <a:bodyPr/>
          <a:lstStyle>
            <a:lvl1pPr>
              <a:defRPr sz="1800">
                <a:solidFill>
                  <a:srgbClr val="000000"/>
                </a:solidFill>
              </a:defRPr>
            </a:lvl1pPr>
            <a:lvl2pPr>
              <a:defRPr sz="18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en-US" smtClean="0"/>
              <a:t>Click to edit Master text styles</a:t>
            </a:r>
          </a:p>
        </p:txBody>
      </p:sp>
      <p:sp>
        <p:nvSpPr>
          <p:cNvPr id="4" name="Rectangle 30"/>
          <p:cNvSpPr>
            <a:spLocks noGrp="1" noChangeArrowheads="1"/>
          </p:cNvSpPr>
          <p:nvPr>
            <p:ph type="dt" sz="half" idx="13"/>
          </p:nvPr>
        </p:nvSpPr>
        <p:spPr/>
        <p:txBody>
          <a:bodyPr/>
          <a:lstStyle>
            <a:lvl1pPr>
              <a:defRPr/>
            </a:lvl1pPr>
          </a:lstStyle>
          <a:p>
            <a:pPr>
              <a:defRPr/>
            </a:pPr>
            <a:r>
              <a:rPr lang="en-US" smtClean="0">
                <a:solidFill>
                  <a:srgbClr val="DDDEDF"/>
                </a:solidFill>
              </a:rPr>
              <a:t>1/9/2014</a:t>
            </a:r>
            <a:endParaRPr lang="nl-NL" dirty="0">
              <a:solidFill>
                <a:srgbClr val="DDDEDF"/>
              </a:solidFill>
            </a:endParaRPr>
          </a:p>
        </p:txBody>
      </p:sp>
      <p:sp>
        <p:nvSpPr>
          <p:cNvPr id="5" name="Rectangle 31"/>
          <p:cNvSpPr>
            <a:spLocks noGrp="1" noChangeArrowheads="1"/>
          </p:cNvSpPr>
          <p:nvPr>
            <p:ph type="sldNum" sz="quarter" idx="14"/>
          </p:nvPr>
        </p:nvSpPr>
        <p:spPr/>
        <p:txBody>
          <a:bodyPr/>
          <a:lstStyle>
            <a:lvl1pPr>
              <a:defRPr/>
            </a:lvl1pPr>
          </a:lstStyle>
          <a:p>
            <a:pPr>
              <a:defRPr/>
            </a:pPr>
            <a:fld id="{842676ED-97EF-4771-9C4E-61326F83671F}" type="slidenum">
              <a:rPr lang="nl-NL">
                <a:solidFill>
                  <a:srgbClr val="DDDEDF"/>
                </a:solidFill>
              </a:rPr>
              <a:pPr>
                <a:defRPr/>
              </a:pPr>
              <a:t>‹nr.›</a:t>
            </a:fld>
            <a:endParaRPr lang="nl-NL" dirty="0">
              <a:solidFill>
                <a:srgbClr val="DDDEDF"/>
              </a:solidFill>
            </a:endParaRPr>
          </a:p>
        </p:txBody>
      </p:sp>
    </p:spTree>
    <p:extLst>
      <p:ext uri="{BB962C8B-B14F-4D97-AF65-F5344CB8AC3E}">
        <p14:creationId xmlns:p14="http://schemas.microsoft.com/office/powerpoint/2010/main" val="38434528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type="titleOnly" preserve="1">
  <p:cSld name="Hoofdstuk Strategie Lint">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6" descr="header_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350" y="-14288"/>
            <a:ext cx="9158288"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419100" y="5823177"/>
            <a:ext cx="8353177" cy="553998"/>
          </a:xfrm>
        </p:spPr>
        <p:txBody>
          <a:bodyPr/>
          <a:lstStyle>
            <a:lvl1pPr>
              <a:defRPr sz="3600">
                <a:solidFill>
                  <a:schemeClr val="tx1"/>
                </a:solidFill>
              </a:defRPr>
            </a:lvl1pPr>
          </a:lstStyle>
          <a:p>
            <a:r>
              <a:rPr lang="en-US" smtClean="0"/>
              <a:t>Click to edit Master title style</a:t>
            </a:r>
            <a:endParaRPr lang="nl-NL" dirty="0"/>
          </a:p>
        </p:txBody>
      </p:sp>
    </p:spTree>
    <p:extLst>
      <p:ext uri="{BB962C8B-B14F-4D97-AF65-F5344CB8AC3E}">
        <p14:creationId xmlns:p14="http://schemas.microsoft.com/office/powerpoint/2010/main" val="235656735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Strategie Lint">
    <p:bg>
      <p:bgPr>
        <a:blipFill dpi="0" rotWithShape="1">
          <a:blip r:embed="rId2">
            <a:lum/>
          </a:blip>
          <a:srcRect/>
          <a:stretch>
            <a:fillRect l="-75000" t="-42000"/>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404586" y="1662793"/>
            <a:ext cx="8353177" cy="396875"/>
          </a:xfrm>
        </p:spPr>
        <p:txBody>
          <a:bodyPr/>
          <a:lstStyle/>
          <a:p>
            <a:r>
              <a:rPr lang="en-US" smtClean="0"/>
              <a:t>Click to edit Master title style</a:t>
            </a:r>
            <a:endParaRPr lang="nl-NL" dirty="0"/>
          </a:p>
        </p:txBody>
      </p:sp>
      <p:sp>
        <p:nvSpPr>
          <p:cNvPr id="8" name="Tijdelijke aanduiding voor inhoud 5"/>
          <p:cNvSpPr>
            <a:spLocks noGrp="1"/>
          </p:cNvSpPr>
          <p:nvPr>
            <p:ph sz="quarter" idx="12"/>
          </p:nvPr>
        </p:nvSpPr>
        <p:spPr>
          <a:xfrm>
            <a:off x="419100" y="2478088"/>
            <a:ext cx="8326967" cy="3890434"/>
          </a:xfrm>
        </p:spPr>
        <p:txBody>
          <a:bodyPr/>
          <a:lstStyle>
            <a:lvl1pPr>
              <a:defRPr sz="1800">
                <a:solidFill>
                  <a:srgbClr val="000000"/>
                </a:solidFill>
              </a:defRPr>
            </a:lvl1pPr>
            <a:lvl2pPr>
              <a:defRPr sz="18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en-US" smtClean="0"/>
              <a:t>Click to edit Master text styles</a:t>
            </a:r>
          </a:p>
        </p:txBody>
      </p:sp>
      <p:sp>
        <p:nvSpPr>
          <p:cNvPr id="4" name="Rectangle 30"/>
          <p:cNvSpPr>
            <a:spLocks noGrp="1" noChangeArrowheads="1"/>
          </p:cNvSpPr>
          <p:nvPr>
            <p:ph type="dt" sz="half" idx="13"/>
          </p:nvPr>
        </p:nvSpPr>
        <p:spPr/>
        <p:txBody>
          <a:bodyPr/>
          <a:lstStyle>
            <a:lvl1pPr>
              <a:defRPr/>
            </a:lvl1pPr>
          </a:lstStyle>
          <a:p>
            <a:pPr>
              <a:defRPr/>
            </a:pPr>
            <a:r>
              <a:rPr lang="en-US" smtClean="0">
                <a:solidFill>
                  <a:srgbClr val="DDDEDF"/>
                </a:solidFill>
              </a:rPr>
              <a:t>1/9/2014</a:t>
            </a:r>
            <a:endParaRPr lang="nl-NL" dirty="0">
              <a:solidFill>
                <a:srgbClr val="DDDEDF"/>
              </a:solidFill>
            </a:endParaRPr>
          </a:p>
        </p:txBody>
      </p:sp>
      <p:sp>
        <p:nvSpPr>
          <p:cNvPr id="5" name="Rectangle 31"/>
          <p:cNvSpPr>
            <a:spLocks noGrp="1" noChangeArrowheads="1"/>
          </p:cNvSpPr>
          <p:nvPr>
            <p:ph type="sldNum" sz="quarter" idx="14"/>
          </p:nvPr>
        </p:nvSpPr>
        <p:spPr/>
        <p:txBody>
          <a:bodyPr/>
          <a:lstStyle>
            <a:lvl1pPr>
              <a:defRPr/>
            </a:lvl1pPr>
          </a:lstStyle>
          <a:p>
            <a:pPr>
              <a:defRPr/>
            </a:pPr>
            <a:fld id="{CCB85087-0FE6-4696-9CF2-C5EC4C66CFFB}" type="slidenum">
              <a:rPr lang="nl-NL">
                <a:solidFill>
                  <a:srgbClr val="DDDEDF"/>
                </a:solidFill>
              </a:rPr>
              <a:pPr>
                <a:defRPr/>
              </a:pPr>
              <a:t>‹nr.›</a:t>
            </a:fld>
            <a:endParaRPr lang="nl-NL" dirty="0">
              <a:solidFill>
                <a:srgbClr val="DDDEDF"/>
              </a:solidFill>
            </a:endParaRPr>
          </a:p>
        </p:txBody>
      </p:sp>
    </p:spTree>
    <p:extLst>
      <p:ext uri="{BB962C8B-B14F-4D97-AF65-F5344CB8AC3E}">
        <p14:creationId xmlns:p14="http://schemas.microsoft.com/office/powerpoint/2010/main" val="11195750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inanciering">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397329" y="1662793"/>
            <a:ext cx="8333500" cy="396875"/>
          </a:xfrm>
        </p:spPr>
        <p:txBody>
          <a:bodyPr/>
          <a:lstStyle/>
          <a:p>
            <a:r>
              <a:rPr lang="nl-NL" smtClean="0"/>
              <a:t>Klik om de stijl te bewerken</a:t>
            </a:r>
            <a:endParaRPr lang="nl-NL" dirty="0"/>
          </a:p>
        </p:txBody>
      </p:sp>
      <p:sp>
        <p:nvSpPr>
          <p:cNvPr id="8" name="Tijdelijke aanduiding voor inhoud 5"/>
          <p:cNvSpPr>
            <a:spLocks noGrp="1"/>
          </p:cNvSpPr>
          <p:nvPr>
            <p:ph sz="quarter" idx="12"/>
          </p:nvPr>
        </p:nvSpPr>
        <p:spPr>
          <a:xfrm>
            <a:off x="419100" y="2478088"/>
            <a:ext cx="8326967" cy="3890434"/>
          </a:xfrm>
        </p:spPr>
        <p:txBody>
          <a:bodyPr/>
          <a:lstStyle>
            <a:lvl1pPr>
              <a:defRPr sz="1800">
                <a:solidFill>
                  <a:srgbClr val="000000"/>
                </a:solidFill>
              </a:defRPr>
            </a:lvl1pPr>
            <a:lvl2pPr>
              <a:defRPr sz="18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nl-NL" smtClean="0"/>
              <a:t>Klik om de modelstijlen te bewerken</a:t>
            </a:r>
          </a:p>
        </p:txBody>
      </p:sp>
      <p:sp>
        <p:nvSpPr>
          <p:cNvPr id="4" name="Rectangle 30"/>
          <p:cNvSpPr>
            <a:spLocks noGrp="1" noChangeArrowheads="1"/>
          </p:cNvSpPr>
          <p:nvPr>
            <p:ph type="dt" sz="half" idx="13"/>
          </p:nvPr>
        </p:nvSpPr>
        <p:spPr/>
        <p:txBody>
          <a:bodyPr/>
          <a:lstStyle>
            <a:lvl1pPr>
              <a:defRPr/>
            </a:lvl1pPr>
          </a:lstStyle>
          <a:p>
            <a:pPr>
              <a:defRPr/>
            </a:pPr>
            <a:r>
              <a:rPr lang="en-US" smtClean="0"/>
              <a:t>1/9/2014</a:t>
            </a:r>
            <a:endParaRPr lang="nl-NL" dirty="0"/>
          </a:p>
        </p:txBody>
      </p:sp>
      <p:sp>
        <p:nvSpPr>
          <p:cNvPr id="5" name="Rectangle 31"/>
          <p:cNvSpPr>
            <a:spLocks noGrp="1" noChangeArrowheads="1"/>
          </p:cNvSpPr>
          <p:nvPr>
            <p:ph type="sldNum" sz="quarter" idx="14"/>
          </p:nvPr>
        </p:nvSpPr>
        <p:spPr/>
        <p:txBody>
          <a:bodyPr/>
          <a:lstStyle>
            <a:lvl1pPr>
              <a:defRPr/>
            </a:lvl1pPr>
          </a:lstStyle>
          <a:p>
            <a:pPr>
              <a:defRPr/>
            </a:pPr>
            <a:fld id="{14DD9968-4928-4C1F-9D0F-D18A5E1D8047}" type="slidenum">
              <a:rPr lang="nl-NL"/>
              <a:pPr>
                <a:defRPr/>
              </a:pPr>
              <a:t>‹nr.›</a:t>
            </a:fld>
            <a:endParaRPr lang="nl-NL" dirty="0"/>
          </a:p>
        </p:txBody>
      </p:sp>
    </p:spTree>
    <p:extLst>
      <p:ext uri="{BB962C8B-B14F-4D97-AF65-F5344CB8AC3E}">
        <p14:creationId xmlns:p14="http://schemas.microsoft.com/office/powerpoint/2010/main" val="3314410936"/>
      </p:ext>
    </p:extLst>
  </p:cSld>
  <p:clrMapOvr>
    <a:masterClrMapping/>
  </p:clrMapOvr>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type="titleOnly" preserve="1">
  <p:cSld name="Hoofdstuk Strategie">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6" descr="header_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4288" y="-14288"/>
            <a:ext cx="9158288"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373753" y="1532165"/>
            <a:ext cx="8353177" cy="553998"/>
          </a:xfrm>
        </p:spPr>
        <p:txBody>
          <a:bodyPr/>
          <a:lstStyle>
            <a:lvl1pPr>
              <a:defRPr sz="3600">
                <a:solidFill>
                  <a:schemeClr val="bg1"/>
                </a:solidFill>
              </a:defRPr>
            </a:lvl1pPr>
          </a:lstStyle>
          <a:p>
            <a:r>
              <a:rPr lang="en-US" smtClean="0"/>
              <a:t>Click to edit Master title style</a:t>
            </a:r>
            <a:endParaRPr lang="nl-NL" dirty="0"/>
          </a:p>
        </p:txBody>
      </p:sp>
    </p:spTree>
    <p:extLst>
      <p:ext uri="{BB962C8B-B14F-4D97-AF65-F5344CB8AC3E}">
        <p14:creationId xmlns:p14="http://schemas.microsoft.com/office/powerpoint/2010/main" val="159027197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Strategie">
    <p:bg>
      <p:bgPr>
        <a:blipFill dpi="0" rotWithShape="1">
          <a:blip r:embed="rId2">
            <a:lum/>
          </a:blip>
          <a:srcRect/>
          <a:stretch>
            <a:fillRect l="-1000" t="-60000" r="-1000"/>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397329" y="1655535"/>
            <a:ext cx="8353177" cy="396875"/>
          </a:xfrm>
        </p:spPr>
        <p:txBody>
          <a:bodyPr/>
          <a:lstStyle/>
          <a:p>
            <a:r>
              <a:rPr lang="en-US" smtClean="0"/>
              <a:t>Click to edit Master title style</a:t>
            </a:r>
            <a:endParaRPr lang="nl-NL"/>
          </a:p>
        </p:txBody>
      </p:sp>
      <p:sp>
        <p:nvSpPr>
          <p:cNvPr id="9" name="Tijdelijke aanduiding voor inhoud 5"/>
          <p:cNvSpPr>
            <a:spLocks noGrp="1"/>
          </p:cNvSpPr>
          <p:nvPr>
            <p:ph sz="quarter" idx="12"/>
          </p:nvPr>
        </p:nvSpPr>
        <p:spPr>
          <a:xfrm>
            <a:off x="419100" y="2475893"/>
            <a:ext cx="8326967" cy="3890434"/>
          </a:xfrm>
        </p:spPr>
        <p:txBody>
          <a:bodyPr/>
          <a:lstStyle>
            <a:lvl1pPr>
              <a:defRPr sz="1800">
                <a:solidFill>
                  <a:srgbClr val="000000"/>
                </a:solidFill>
              </a:defRPr>
            </a:lvl1pPr>
            <a:lvl2pPr>
              <a:defRPr sz="18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en-US" smtClean="0"/>
              <a:t>Click to edit Master text styles</a:t>
            </a:r>
          </a:p>
        </p:txBody>
      </p:sp>
      <p:sp>
        <p:nvSpPr>
          <p:cNvPr id="4" name="Rectangle 30"/>
          <p:cNvSpPr>
            <a:spLocks noGrp="1" noChangeArrowheads="1"/>
          </p:cNvSpPr>
          <p:nvPr>
            <p:ph type="dt" sz="half" idx="13"/>
          </p:nvPr>
        </p:nvSpPr>
        <p:spPr/>
        <p:txBody>
          <a:bodyPr/>
          <a:lstStyle>
            <a:lvl1pPr>
              <a:defRPr/>
            </a:lvl1pPr>
          </a:lstStyle>
          <a:p>
            <a:pPr>
              <a:defRPr/>
            </a:pPr>
            <a:r>
              <a:rPr lang="en-US" smtClean="0">
                <a:solidFill>
                  <a:srgbClr val="DDDEDF"/>
                </a:solidFill>
              </a:rPr>
              <a:t>1/9/2014</a:t>
            </a:r>
            <a:endParaRPr lang="nl-NL" dirty="0">
              <a:solidFill>
                <a:srgbClr val="DDDEDF"/>
              </a:solidFill>
            </a:endParaRPr>
          </a:p>
        </p:txBody>
      </p:sp>
      <p:sp>
        <p:nvSpPr>
          <p:cNvPr id="5" name="Rectangle 31"/>
          <p:cNvSpPr>
            <a:spLocks noGrp="1" noChangeArrowheads="1"/>
          </p:cNvSpPr>
          <p:nvPr>
            <p:ph type="sldNum" sz="quarter" idx="14"/>
          </p:nvPr>
        </p:nvSpPr>
        <p:spPr/>
        <p:txBody>
          <a:bodyPr/>
          <a:lstStyle>
            <a:lvl1pPr>
              <a:defRPr/>
            </a:lvl1pPr>
          </a:lstStyle>
          <a:p>
            <a:pPr>
              <a:defRPr/>
            </a:pPr>
            <a:fld id="{A7BAAAEC-A6A1-4EAD-86F2-29D4D2DD155D}" type="slidenum">
              <a:rPr lang="nl-NL">
                <a:solidFill>
                  <a:srgbClr val="DDDEDF"/>
                </a:solidFill>
              </a:rPr>
              <a:pPr>
                <a:defRPr/>
              </a:pPr>
              <a:t>‹nr.›</a:t>
            </a:fld>
            <a:endParaRPr lang="nl-NL" dirty="0">
              <a:solidFill>
                <a:srgbClr val="DDDEDF"/>
              </a:solidFill>
            </a:endParaRPr>
          </a:p>
        </p:txBody>
      </p:sp>
    </p:spTree>
    <p:extLst>
      <p:ext uri="{BB962C8B-B14F-4D97-AF65-F5344CB8AC3E}">
        <p14:creationId xmlns:p14="http://schemas.microsoft.com/office/powerpoint/2010/main" val="379112138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type="titleOnly" preserve="1">
  <p:cSld name="Hoofdstuk Organisatie">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6" descr="header_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350" y="-14288"/>
            <a:ext cx="9158288"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373753" y="1532165"/>
            <a:ext cx="8353177" cy="553998"/>
          </a:xfrm>
        </p:spPr>
        <p:txBody>
          <a:bodyPr/>
          <a:lstStyle>
            <a:lvl1pPr>
              <a:defRPr sz="3600">
                <a:solidFill>
                  <a:schemeClr val="bg1"/>
                </a:solidFill>
              </a:defRPr>
            </a:lvl1pPr>
          </a:lstStyle>
          <a:p>
            <a:r>
              <a:rPr lang="en-US" smtClean="0"/>
              <a:t>Click to edit Master title style</a:t>
            </a:r>
            <a:endParaRPr lang="nl-NL" dirty="0"/>
          </a:p>
        </p:txBody>
      </p:sp>
    </p:spTree>
    <p:extLst>
      <p:ext uri="{BB962C8B-B14F-4D97-AF65-F5344CB8AC3E}">
        <p14:creationId xmlns:p14="http://schemas.microsoft.com/office/powerpoint/2010/main" val="3889218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Organisatie">
    <p:bg>
      <p:bgPr>
        <a:blipFill dpi="0" rotWithShape="1">
          <a:blip r:embed="rId2">
            <a:lum/>
          </a:blip>
          <a:srcRect/>
          <a:stretch>
            <a:fillRect t="-55000"/>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395536" y="1655535"/>
            <a:ext cx="8353177" cy="396875"/>
          </a:xfrm>
        </p:spPr>
        <p:txBody>
          <a:bodyPr/>
          <a:lstStyle/>
          <a:p>
            <a:r>
              <a:rPr lang="en-US" smtClean="0"/>
              <a:t>Click to edit Master title style</a:t>
            </a:r>
            <a:endParaRPr lang="nl-NL" dirty="0"/>
          </a:p>
        </p:txBody>
      </p:sp>
      <p:sp>
        <p:nvSpPr>
          <p:cNvPr id="8" name="Tijdelijke aanduiding voor inhoud 5"/>
          <p:cNvSpPr>
            <a:spLocks noGrp="1"/>
          </p:cNvSpPr>
          <p:nvPr>
            <p:ph sz="quarter" idx="12"/>
          </p:nvPr>
        </p:nvSpPr>
        <p:spPr>
          <a:xfrm>
            <a:off x="419100" y="2478088"/>
            <a:ext cx="8326967" cy="3890434"/>
          </a:xfrm>
        </p:spPr>
        <p:txBody>
          <a:bodyPr/>
          <a:lstStyle>
            <a:lvl1pPr>
              <a:defRPr sz="1800">
                <a:solidFill>
                  <a:srgbClr val="000000"/>
                </a:solidFill>
              </a:defRPr>
            </a:lvl1pPr>
            <a:lvl2pPr>
              <a:defRPr sz="18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en-US" smtClean="0"/>
              <a:t>Click to edit Master text styles</a:t>
            </a:r>
          </a:p>
        </p:txBody>
      </p:sp>
      <p:sp>
        <p:nvSpPr>
          <p:cNvPr id="4" name="Rectangle 30"/>
          <p:cNvSpPr>
            <a:spLocks noGrp="1" noChangeArrowheads="1"/>
          </p:cNvSpPr>
          <p:nvPr>
            <p:ph type="dt" sz="half" idx="13"/>
          </p:nvPr>
        </p:nvSpPr>
        <p:spPr/>
        <p:txBody>
          <a:bodyPr/>
          <a:lstStyle>
            <a:lvl1pPr>
              <a:defRPr/>
            </a:lvl1pPr>
          </a:lstStyle>
          <a:p>
            <a:pPr>
              <a:defRPr/>
            </a:pPr>
            <a:r>
              <a:rPr lang="en-US" smtClean="0">
                <a:solidFill>
                  <a:srgbClr val="DDDEDF"/>
                </a:solidFill>
              </a:rPr>
              <a:t>1/9/2014</a:t>
            </a:r>
            <a:endParaRPr lang="nl-NL" dirty="0">
              <a:solidFill>
                <a:srgbClr val="DDDEDF"/>
              </a:solidFill>
            </a:endParaRPr>
          </a:p>
        </p:txBody>
      </p:sp>
      <p:sp>
        <p:nvSpPr>
          <p:cNvPr id="5" name="Rectangle 31"/>
          <p:cNvSpPr>
            <a:spLocks noGrp="1" noChangeArrowheads="1"/>
          </p:cNvSpPr>
          <p:nvPr>
            <p:ph type="sldNum" sz="quarter" idx="14"/>
          </p:nvPr>
        </p:nvSpPr>
        <p:spPr/>
        <p:txBody>
          <a:bodyPr/>
          <a:lstStyle>
            <a:lvl1pPr>
              <a:defRPr/>
            </a:lvl1pPr>
          </a:lstStyle>
          <a:p>
            <a:pPr>
              <a:defRPr/>
            </a:pPr>
            <a:fld id="{EF339CB5-09EB-4870-A42D-8DE911507ABB}" type="slidenum">
              <a:rPr lang="nl-NL">
                <a:solidFill>
                  <a:srgbClr val="DDDEDF"/>
                </a:solidFill>
              </a:rPr>
              <a:pPr>
                <a:defRPr/>
              </a:pPr>
              <a:t>‹nr.›</a:t>
            </a:fld>
            <a:endParaRPr lang="nl-NL" dirty="0">
              <a:solidFill>
                <a:srgbClr val="DDDEDF"/>
              </a:solidFill>
            </a:endParaRPr>
          </a:p>
        </p:txBody>
      </p:sp>
    </p:spTree>
    <p:extLst>
      <p:ext uri="{BB962C8B-B14F-4D97-AF65-F5344CB8AC3E}">
        <p14:creationId xmlns:p14="http://schemas.microsoft.com/office/powerpoint/2010/main" val="290013831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userDrawn="1">
  <p:cSld name="Voor veel logo's">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400423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userDrawn="1">
  <p:cSld name="Titeldia Leeg">
    <p:bg>
      <p:bgPr>
        <a:solidFill>
          <a:schemeClr val="bg2"/>
        </a:solidFill>
        <a:effectLst/>
      </p:bgPr>
    </p:bg>
    <p:spTree>
      <p:nvGrpSpPr>
        <p:cNvPr id="1" name=""/>
        <p:cNvGrpSpPr/>
        <p:nvPr/>
      </p:nvGrpSpPr>
      <p:grpSpPr>
        <a:xfrm>
          <a:off x="0" y="0"/>
          <a:ext cx="0" cy="0"/>
          <a:chOff x="0" y="0"/>
          <a:chExt cx="0" cy="0"/>
        </a:xfrm>
      </p:grpSpPr>
      <p:pic>
        <p:nvPicPr>
          <p:cNvPr id="4" name="Picture 8" descr="header_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3956050"/>
            <a:ext cx="9159875" cy="293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6"/>
          <p:cNvSpPr txBox="1">
            <a:spLocks noChangeArrowheads="1"/>
          </p:cNvSpPr>
          <p:nvPr userDrawn="1"/>
        </p:nvSpPr>
        <p:spPr bwMode="auto">
          <a:xfrm>
            <a:off x="419100" y="6516688"/>
            <a:ext cx="686435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spcBef>
                <a:spcPct val="50000"/>
              </a:spcBef>
              <a:defRPr/>
            </a:pPr>
            <a:r>
              <a:rPr lang="nl-NL" sz="1000" b="1" dirty="0" smtClean="0">
                <a:solidFill>
                  <a:prstClr val="white"/>
                </a:solidFill>
                <a:cs typeface="+mn-cs"/>
              </a:rPr>
              <a:t>Nederlandse Organisatie voor Wetenschappelijk Onderzoek</a:t>
            </a:r>
          </a:p>
        </p:txBody>
      </p:sp>
      <p:sp>
        <p:nvSpPr>
          <p:cNvPr id="2" name="Titel 1"/>
          <p:cNvSpPr>
            <a:spLocks noGrp="1"/>
          </p:cNvSpPr>
          <p:nvPr>
            <p:ph type="ctrTitle"/>
          </p:nvPr>
        </p:nvSpPr>
        <p:spPr>
          <a:xfrm>
            <a:off x="395536" y="5097463"/>
            <a:ext cx="7795964" cy="553998"/>
          </a:xfrm>
        </p:spPr>
        <p:txBody>
          <a:bodyPr/>
          <a:lstStyle>
            <a:lvl1pPr>
              <a:defRPr sz="3600">
                <a:solidFill>
                  <a:schemeClr val="bg1"/>
                </a:solidFill>
              </a:defRPr>
            </a:lvl1pPr>
          </a:lstStyle>
          <a:p>
            <a:r>
              <a:rPr lang="en-US" smtClean="0"/>
              <a:t>Click to edit Master title style</a:t>
            </a:r>
            <a:endParaRPr lang="nl-NL" dirty="0"/>
          </a:p>
        </p:txBody>
      </p:sp>
      <p:sp>
        <p:nvSpPr>
          <p:cNvPr id="5" name="Ondertitel 2"/>
          <p:cNvSpPr>
            <a:spLocks noGrp="1"/>
          </p:cNvSpPr>
          <p:nvPr>
            <p:ph type="subTitle" idx="1"/>
          </p:nvPr>
        </p:nvSpPr>
        <p:spPr>
          <a:xfrm>
            <a:off x="419100" y="5707062"/>
            <a:ext cx="7825596" cy="276999"/>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nl-NL" dirty="0"/>
          </a:p>
        </p:txBody>
      </p:sp>
    </p:spTree>
    <p:extLst>
      <p:ext uri="{BB962C8B-B14F-4D97-AF65-F5344CB8AC3E}">
        <p14:creationId xmlns:p14="http://schemas.microsoft.com/office/powerpoint/2010/main" val="417742862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userDrawn="1">
  <p:cSld name="Titeldia Nederlan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8" descr="header_1"/>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3956050"/>
            <a:ext cx="9159875" cy="293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6"/>
          <p:cNvSpPr txBox="1">
            <a:spLocks noChangeArrowheads="1"/>
          </p:cNvSpPr>
          <p:nvPr userDrawn="1"/>
        </p:nvSpPr>
        <p:spPr bwMode="auto">
          <a:xfrm>
            <a:off x="419100" y="6516688"/>
            <a:ext cx="686435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spcBef>
                <a:spcPct val="50000"/>
              </a:spcBef>
              <a:defRPr/>
            </a:pPr>
            <a:r>
              <a:rPr lang="nl-NL" sz="1000" b="1" dirty="0" smtClean="0">
                <a:solidFill>
                  <a:prstClr val="white"/>
                </a:solidFill>
                <a:cs typeface="+mn-cs"/>
              </a:rPr>
              <a:t>Nederlandse Organisatie voor Wetenschappelijk Onderzoek</a:t>
            </a:r>
          </a:p>
        </p:txBody>
      </p:sp>
      <p:sp>
        <p:nvSpPr>
          <p:cNvPr id="2" name="Titel 1"/>
          <p:cNvSpPr>
            <a:spLocks noGrp="1"/>
          </p:cNvSpPr>
          <p:nvPr>
            <p:ph type="ctrTitle"/>
          </p:nvPr>
        </p:nvSpPr>
        <p:spPr>
          <a:xfrm>
            <a:off x="395536" y="5097463"/>
            <a:ext cx="7795964" cy="553998"/>
          </a:xfrm>
        </p:spPr>
        <p:txBody>
          <a:bodyPr/>
          <a:lstStyle>
            <a:lvl1pPr>
              <a:defRPr sz="3600">
                <a:solidFill>
                  <a:schemeClr val="bg1"/>
                </a:solidFill>
              </a:defRPr>
            </a:lvl1pPr>
          </a:lstStyle>
          <a:p>
            <a:r>
              <a:rPr lang="en-US" smtClean="0"/>
              <a:t>Click to edit Master title style</a:t>
            </a:r>
            <a:endParaRPr lang="nl-NL" dirty="0"/>
          </a:p>
        </p:txBody>
      </p:sp>
      <p:sp>
        <p:nvSpPr>
          <p:cNvPr id="5" name="Ondertitel 2"/>
          <p:cNvSpPr>
            <a:spLocks noGrp="1"/>
          </p:cNvSpPr>
          <p:nvPr>
            <p:ph type="subTitle" idx="1"/>
          </p:nvPr>
        </p:nvSpPr>
        <p:spPr>
          <a:xfrm>
            <a:off x="419099" y="5707062"/>
            <a:ext cx="7802033" cy="276999"/>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nl-NL" dirty="0"/>
          </a:p>
        </p:txBody>
      </p:sp>
    </p:spTree>
    <p:extLst>
      <p:ext uri="{BB962C8B-B14F-4D97-AF65-F5344CB8AC3E}">
        <p14:creationId xmlns:p14="http://schemas.microsoft.com/office/powerpoint/2010/main" val="213010595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userDrawn="1">
  <p:cSld name="Titeldia were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8" descr="header_1"/>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3956050"/>
            <a:ext cx="9159875" cy="293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6"/>
          <p:cNvSpPr txBox="1">
            <a:spLocks noChangeArrowheads="1"/>
          </p:cNvSpPr>
          <p:nvPr userDrawn="1"/>
        </p:nvSpPr>
        <p:spPr bwMode="auto">
          <a:xfrm>
            <a:off x="419100" y="6516688"/>
            <a:ext cx="686435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spcBef>
                <a:spcPct val="50000"/>
              </a:spcBef>
              <a:defRPr/>
            </a:pPr>
            <a:r>
              <a:rPr lang="nl-NL" sz="1000" b="1" dirty="0" smtClean="0">
                <a:solidFill>
                  <a:prstClr val="white"/>
                </a:solidFill>
                <a:cs typeface="+mn-cs"/>
              </a:rPr>
              <a:t>Nederlandse Organisatie voor Wetenschappelijk Onderzoek</a:t>
            </a:r>
          </a:p>
        </p:txBody>
      </p:sp>
      <p:sp>
        <p:nvSpPr>
          <p:cNvPr id="5" name="Ondertitel 2"/>
          <p:cNvSpPr>
            <a:spLocks noGrp="1"/>
          </p:cNvSpPr>
          <p:nvPr>
            <p:ph type="subTitle" idx="1"/>
          </p:nvPr>
        </p:nvSpPr>
        <p:spPr>
          <a:xfrm>
            <a:off x="419099" y="5707062"/>
            <a:ext cx="7802033" cy="276999"/>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nl-NL" dirty="0"/>
          </a:p>
        </p:txBody>
      </p:sp>
      <p:sp>
        <p:nvSpPr>
          <p:cNvPr id="8" name="Titel 1"/>
          <p:cNvSpPr>
            <a:spLocks noGrp="1"/>
          </p:cNvSpPr>
          <p:nvPr>
            <p:ph type="ctrTitle"/>
          </p:nvPr>
        </p:nvSpPr>
        <p:spPr>
          <a:xfrm>
            <a:off x="395536" y="5097463"/>
            <a:ext cx="7795964" cy="553998"/>
          </a:xfrm>
        </p:spPr>
        <p:txBody>
          <a:bodyPr/>
          <a:lstStyle>
            <a:lvl1pPr>
              <a:defRPr sz="3600">
                <a:solidFill>
                  <a:schemeClr val="bg1"/>
                </a:solidFill>
              </a:defRPr>
            </a:lvl1pPr>
          </a:lstStyle>
          <a:p>
            <a:r>
              <a:rPr lang="en-US" smtClean="0"/>
              <a:t>Click to edit Master title style</a:t>
            </a:r>
            <a:endParaRPr lang="nl-NL" dirty="0"/>
          </a:p>
        </p:txBody>
      </p:sp>
    </p:spTree>
    <p:extLst>
      <p:ext uri="{BB962C8B-B14F-4D97-AF65-F5344CB8AC3E}">
        <p14:creationId xmlns:p14="http://schemas.microsoft.com/office/powerpoint/2010/main" val="294258038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userDrawn="1">
  <p:cSld name="Titeldia strategie lint">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8" descr="header_1"/>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3956050"/>
            <a:ext cx="9159875" cy="293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6"/>
          <p:cNvSpPr txBox="1">
            <a:spLocks noChangeArrowheads="1"/>
          </p:cNvSpPr>
          <p:nvPr userDrawn="1"/>
        </p:nvSpPr>
        <p:spPr bwMode="auto">
          <a:xfrm>
            <a:off x="419100" y="6516688"/>
            <a:ext cx="686435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spcBef>
                <a:spcPct val="50000"/>
              </a:spcBef>
              <a:defRPr/>
            </a:pPr>
            <a:r>
              <a:rPr lang="nl-NL" sz="1000" b="1" dirty="0" smtClean="0">
                <a:solidFill>
                  <a:prstClr val="white"/>
                </a:solidFill>
                <a:cs typeface="+mn-cs"/>
              </a:rPr>
              <a:t>Nederlandse Organisatie voor Wetenschappelijk Onderzoek</a:t>
            </a:r>
          </a:p>
        </p:txBody>
      </p:sp>
      <p:sp>
        <p:nvSpPr>
          <p:cNvPr id="2" name="Titel 1"/>
          <p:cNvSpPr>
            <a:spLocks noGrp="1"/>
          </p:cNvSpPr>
          <p:nvPr>
            <p:ph type="ctrTitle"/>
          </p:nvPr>
        </p:nvSpPr>
        <p:spPr>
          <a:xfrm>
            <a:off x="419100" y="5097463"/>
            <a:ext cx="7772400" cy="553998"/>
          </a:xfrm>
        </p:spPr>
        <p:txBody>
          <a:bodyPr/>
          <a:lstStyle>
            <a:lvl1pPr>
              <a:defRPr sz="3600">
                <a:solidFill>
                  <a:schemeClr val="bg1"/>
                </a:solidFill>
              </a:defRPr>
            </a:lvl1pPr>
          </a:lstStyle>
          <a:p>
            <a:r>
              <a:rPr lang="en-US" smtClean="0"/>
              <a:t>Click to edit Master title style</a:t>
            </a:r>
            <a:endParaRPr lang="nl-NL" dirty="0"/>
          </a:p>
        </p:txBody>
      </p:sp>
      <p:sp>
        <p:nvSpPr>
          <p:cNvPr id="5" name="Ondertitel 2"/>
          <p:cNvSpPr>
            <a:spLocks noGrp="1"/>
          </p:cNvSpPr>
          <p:nvPr>
            <p:ph type="subTitle" idx="1"/>
          </p:nvPr>
        </p:nvSpPr>
        <p:spPr>
          <a:xfrm>
            <a:off x="419099" y="5707062"/>
            <a:ext cx="7802033" cy="276999"/>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nl-NL" dirty="0"/>
          </a:p>
        </p:txBody>
      </p:sp>
    </p:spTree>
    <p:extLst>
      <p:ext uri="{BB962C8B-B14F-4D97-AF65-F5344CB8AC3E}">
        <p14:creationId xmlns:p14="http://schemas.microsoft.com/office/powerpoint/2010/main" val="287530542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userDrawn="1">
  <p:cSld name="Titeldia micro">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8" descr="header_1"/>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3956050"/>
            <a:ext cx="9159875" cy="293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6"/>
          <p:cNvSpPr txBox="1">
            <a:spLocks noChangeArrowheads="1"/>
          </p:cNvSpPr>
          <p:nvPr userDrawn="1"/>
        </p:nvSpPr>
        <p:spPr bwMode="auto">
          <a:xfrm>
            <a:off x="419100" y="6516688"/>
            <a:ext cx="686435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spcBef>
                <a:spcPct val="50000"/>
              </a:spcBef>
              <a:defRPr/>
            </a:pPr>
            <a:r>
              <a:rPr lang="nl-NL" sz="1000" b="1" dirty="0" smtClean="0">
                <a:solidFill>
                  <a:prstClr val="white"/>
                </a:solidFill>
                <a:cs typeface="+mn-cs"/>
              </a:rPr>
              <a:t>Nederlandse Organisatie voor Wetenschappelijk Onderzoek</a:t>
            </a:r>
          </a:p>
        </p:txBody>
      </p:sp>
      <p:sp>
        <p:nvSpPr>
          <p:cNvPr id="5" name="Ondertitel 2"/>
          <p:cNvSpPr>
            <a:spLocks noGrp="1"/>
          </p:cNvSpPr>
          <p:nvPr>
            <p:ph type="subTitle" idx="1"/>
          </p:nvPr>
        </p:nvSpPr>
        <p:spPr>
          <a:xfrm>
            <a:off x="419099" y="5707062"/>
            <a:ext cx="7802033" cy="276999"/>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nl-NL" dirty="0"/>
          </a:p>
        </p:txBody>
      </p:sp>
      <p:sp>
        <p:nvSpPr>
          <p:cNvPr id="8" name="Titel 1"/>
          <p:cNvSpPr>
            <a:spLocks noGrp="1"/>
          </p:cNvSpPr>
          <p:nvPr>
            <p:ph type="ctrTitle"/>
          </p:nvPr>
        </p:nvSpPr>
        <p:spPr>
          <a:xfrm>
            <a:off x="395536" y="5097463"/>
            <a:ext cx="7795964" cy="553998"/>
          </a:xfrm>
        </p:spPr>
        <p:txBody>
          <a:bodyPr/>
          <a:lstStyle>
            <a:lvl1pPr>
              <a:defRPr sz="3600">
                <a:solidFill>
                  <a:schemeClr val="bg1"/>
                </a:solidFill>
              </a:defRPr>
            </a:lvl1pPr>
          </a:lstStyle>
          <a:p>
            <a:r>
              <a:rPr lang="en-US" smtClean="0"/>
              <a:t>Click to edit Master title style</a:t>
            </a:r>
            <a:endParaRPr lang="nl-NL" dirty="0"/>
          </a:p>
        </p:txBody>
      </p:sp>
    </p:spTree>
    <p:extLst>
      <p:ext uri="{BB962C8B-B14F-4D97-AF65-F5344CB8AC3E}">
        <p14:creationId xmlns:p14="http://schemas.microsoft.com/office/powerpoint/2010/main" val="36106719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Hoofdstuk Subsidies">
    <p:bg>
      <p:bgPr>
        <a:blipFill dpi="0" rotWithShape="1">
          <a:blip r:embed="rId2">
            <a:lum/>
          </a:blip>
          <a:srcRect/>
          <a:stretch>
            <a:fillRect l="-7000" r="-7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0476137"/>
      </p:ext>
    </p:extLst>
  </p:cSld>
  <p:clrMapOvr>
    <a:masterClrMapping/>
  </p:clrMapOvr>
  <p:timing>
    <p:tnLst>
      <p:par>
        <p:cTn id="1" dur="indefinite" restart="never" nodeType="tmRoot"/>
      </p:par>
    </p:tn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Hoofdstuk algemeen NWO">
    <p:spTree>
      <p:nvGrpSpPr>
        <p:cNvPr id="1" name=""/>
        <p:cNvGrpSpPr/>
        <p:nvPr/>
      </p:nvGrpSpPr>
      <p:grpSpPr>
        <a:xfrm>
          <a:off x="0" y="0"/>
          <a:ext cx="0" cy="0"/>
          <a:chOff x="0" y="0"/>
          <a:chExt cx="0" cy="0"/>
        </a:xfrm>
      </p:grpSpPr>
      <p:sp>
        <p:nvSpPr>
          <p:cNvPr id="2" name="Titel 1"/>
          <p:cNvSpPr>
            <a:spLocks noGrp="1"/>
          </p:cNvSpPr>
          <p:nvPr>
            <p:ph type="title"/>
          </p:nvPr>
        </p:nvSpPr>
        <p:spPr>
          <a:xfrm>
            <a:off x="415170" y="1657595"/>
            <a:ext cx="8382953" cy="400110"/>
          </a:xfrm>
        </p:spPr>
        <p:txBody>
          <a:bodyPr/>
          <a:lstStyle>
            <a:lvl1pPr>
              <a:defRPr sz="2600">
                <a:solidFill>
                  <a:schemeClr val="tx1"/>
                </a:solidFill>
              </a:defRPr>
            </a:lvl1pPr>
          </a:lstStyle>
          <a:p>
            <a:r>
              <a:rPr lang="en-US" smtClean="0"/>
              <a:t>Click to edit Master title style</a:t>
            </a:r>
            <a:endParaRPr lang="nl-NL" dirty="0"/>
          </a:p>
        </p:txBody>
      </p:sp>
    </p:spTree>
    <p:extLst>
      <p:ext uri="{BB962C8B-B14F-4D97-AF65-F5344CB8AC3E}">
        <p14:creationId xmlns:p14="http://schemas.microsoft.com/office/powerpoint/2010/main" val="10972236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Algemeen NWO">
    <p:spTree>
      <p:nvGrpSpPr>
        <p:cNvPr id="1" name=""/>
        <p:cNvGrpSpPr/>
        <p:nvPr/>
      </p:nvGrpSpPr>
      <p:grpSpPr>
        <a:xfrm>
          <a:off x="0" y="0"/>
          <a:ext cx="0" cy="0"/>
          <a:chOff x="0" y="0"/>
          <a:chExt cx="0" cy="0"/>
        </a:xfrm>
      </p:grpSpPr>
      <p:sp>
        <p:nvSpPr>
          <p:cNvPr id="2" name="Titel 1"/>
          <p:cNvSpPr>
            <a:spLocks noGrp="1"/>
          </p:cNvSpPr>
          <p:nvPr>
            <p:ph type="title"/>
          </p:nvPr>
        </p:nvSpPr>
        <p:spPr>
          <a:xfrm>
            <a:off x="381115" y="1657595"/>
            <a:ext cx="8353177" cy="396875"/>
          </a:xfrm>
        </p:spPr>
        <p:txBody>
          <a:bodyPr/>
          <a:lstStyle/>
          <a:p>
            <a:r>
              <a:rPr lang="en-US" smtClean="0"/>
              <a:t>Click to edit Master title style</a:t>
            </a:r>
            <a:endParaRPr lang="nl-NL" dirty="0"/>
          </a:p>
        </p:txBody>
      </p:sp>
      <p:sp>
        <p:nvSpPr>
          <p:cNvPr id="6" name="Tijdelijke aanduiding voor inhoud 5"/>
          <p:cNvSpPr>
            <a:spLocks noGrp="1"/>
          </p:cNvSpPr>
          <p:nvPr>
            <p:ph sz="quarter" idx="12"/>
          </p:nvPr>
        </p:nvSpPr>
        <p:spPr>
          <a:xfrm>
            <a:off x="419100" y="2478490"/>
            <a:ext cx="8326967" cy="3890434"/>
          </a:xfrm>
        </p:spPr>
        <p:txBody>
          <a:bodyPr/>
          <a:lstStyle>
            <a:lvl1pPr>
              <a:defRPr sz="1800">
                <a:solidFill>
                  <a:srgbClr val="000000"/>
                </a:solidFill>
              </a:defRPr>
            </a:lvl1pPr>
            <a:lvl2pPr>
              <a:defRPr sz="18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en-US" smtClean="0"/>
              <a:t>Click to edit Master text styles</a:t>
            </a:r>
          </a:p>
        </p:txBody>
      </p:sp>
      <p:sp>
        <p:nvSpPr>
          <p:cNvPr id="4" name="Rectangle 30"/>
          <p:cNvSpPr>
            <a:spLocks noGrp="1" noChangeArrowheads="1"/>
          </p:cNvSpPr>
          <p:nvPr>
            <p:ph type="dt" sz="half" idx="13"/>
          </p:nvPr>
        </p:nvSpPr>
        <p:spPr>
          <a:ln/>
        </p:spPr>
        <p:txBody>
          <a:bodyPr/>
          <a:lstStyle>
            <a:lvl1pPr>
              <a:defRPr/>
            </a:lvl1pPr>
          </a:lstStyle>
          <a:p>
            <a:pPr>
              <a:defRPr/>
            </a:pPr>
            <a:r>
              <a:rPr lang="en-US" smtClean="0">
                <a:solidFill>
                  <a:srgbClr val="DDDEDF"/>
                </a:solidFill>
              </a:rPr>
              <a:t>1/9/2014</a:t>
            </a:r>
            <a:endParaRPr lang="nl-NL" dirty="0">
              <a:solidFill>
                <a:srgbClr val="DDDEDF"/>
              </a:solidFill>
            </a:endParaRPr>
          </a:p>
        </p:txBody>
      </p:sp>
      <p:sp>
        <p:nvSpPr>
          <p:cNvPr id="5" name="Rectangle 31"/>
          <p:cNvSpPr>
            <a:spLocks noGrp="1" noChangeArrowheads="1"/>
          </p:cNvSpPr>
          <p:nvPr>
            <p:ph type="sldNum" sz="quarter" idx="14"/>
          </p:nvPr>
        </p:nvSpPr>
        <p:spPr>
          <a:ln/>
        </p:spPr>
        <p:txBody>
          <a:bodyPr/>
          <a:lstStyle>
            <a:lvl1pPr>
              <a:defRPr/>
            </a:lvl1pPr>
          </a:lstStyle>
          <a:p>
            <a:pPr>
              <a:defRPr/>
            </a:pPr>
            <a:fld id="{8B2D4AD0-BCC5-4F90-B918-CD95151E6BC7}" type="slidenum">
              <a:rPr lang="nl-NL">
                <a:solidFill>
                  <a:srgbClr val="DDDEDF"/>
                </a:solidFill>
              </a:rPr>
              <a:pPr>
                <a:defRPr/>
              </a:pPr>
              <a:t>‹nr.›</a:t>
            </a:fld>
            <a:endParaRPr lang="nl-NL" dirty="0">
              <a:solidFill>
                <a:srgbClr val="DDDEDF"/>
              </a:solidFill>
            </a:endParaRPr>
          </a:p>
        </p:txBody>
      </p:sp>
    </p:spTree>
    <p:extLst>
      <p:ext uri="{BB962C8B-B14F-4D97-AF65-F5344CB8AC3E}">
        <p14:creationId xmlns:p14="http://schemas.microsoft.com/office/powerpoint/2010/main" val="175830617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Algemeen NWO twee kolommen (b)">
    <p:spTree>
      <p:nvGrpSpPr>
        <p:cNvPr id="1" name=""/>
        <p:cNvGrpSpPr/>
        <p:nvPr/>
      </p:nvGrpSpPr>
      <p:grpSpPr>
        <a:xfrm>
          <a:off x="0" y="0"/>
          <a:ext cx="0" cy="0"/>
          <a:chOff x="0" y="0"/>
          <a:chExt cx="0" cy="0"/>
        </a:xfrm>
      </p:grpSpPr>
      <p:sp>
        <p:nvSpPr>
          <p:cNvPr id="3" name="Tijdelijke aanduiding voor tekst 2"/>
          <p:cNvSpPr>
            <a:spLocks noGrp="1"/>
          </p:cNvSpPr>
          <p:nvPr>
            <p:ph type="body" idx="1"/>
          </p:nvPr>
        </p:nvSpPr>
        <p:spPr>
          <a:xfrm>
            <a:off x="419100" y="1733322"/>
            <a:ext cx="4063752" cy="615553"/>
          </a:xfrm>
        </p:spPr>
        <p:txBody>
          <a:bodyPr anchor="b"/>
          <a:lstStyle>
            <a:lvl1pPr marL="0" indent="0">
              <a:buNone/>
              <a:defRPr sz="20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ijdelijke aanduiding voor tekst 4"/>
          <p:cNvSpPr>
            <a:spLocks noGrp="1"/>
          </p:cNvSpPr>
          <p:nvPr>
            <p:ph type="body" sz="quarter" idx="3"/>
          </p:nvPr>
        </p:nvSpPr>
        <p:spPr>
          <a:xfrm>
            <a:off x="4572000" y="1729491"/>
            <a:ext cx="4104475" cy="615553"/>
          </a:xfrm>
        </p:spPr>
        <p:txBody>
          <a:bodyPr anchor="b"/>
          <a:lstStyle>
            <a:lvl1pPr marL="0" indent="0">
              <a:buNone/>
              <a:defRPr sz="20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9" name="Tijdelijke aanduiding voor inhoud 5"/>
          <p:cNvSpPr>
            <a:spLocks noGrp="1"/>
          </p:cNvSpPr>
          <p:nvPr>
            <p:ph sz="quarter" idx="12"/>
          </p:nvPr>
        </p:nvSpPr>
        <p:spPr>
          <a:xfrm>
            <a:off x="432360" y="2478088"/>
            <a:ext cx="4010025" cy="3823759"/>
          </a:xfrm>
        </p:spPr>
        <p:txBody>
          <a:bodyPr/>
          <a:lstStyle>
            <a:lvl1pPr>
              <a:defRPr sz="1800">
                <a:solidFill>
                  <a:srgbClr val="000000"/>
                </a:solidFill>
              </a:defRPr>
            </a:lvl1pPr>
            <a:lvl2pPr>
              <a:defRPr sz="18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en-US" smtClean="0"/>
              <a:t>Click to edit Master text styles</a:t>
            </a:r>
          </a:p>
        </p:txBody>
      </p:sp>
      <p:sp>
        <p:nvSpPr>
          <p:cNvPr id="10" name="Tijdelijke aanduiding voor inhoud 5"/>
          <p:cNvSpPr>
            <a:spLocks noGrp="1"/>
          </p:cNvSpPr>
          <p:nvPr>
            <p:ph sz="quarter" idx="13"/>
          </p:nvPr>
        </p:nvSpPr>
        <p:spPr>
          <a:xfrm>
            <a:off x="4579257" y="2478088"/>
            <a:ext cx="4057650" cy="3804708"/>
          </a:xfrm>
        </p:spPr>
        <p:txBody>
          <a:bodyPr/>
          <a:lstStyle>
            <a:lvl1pPr>
              <a:defRPr sz="1800">
                <a:solidFill>
                  <a:srgbClr val="000000"/>
                </a:solidFill>
              </a:defRPr>
            </a:lvl1pPr>
            <a:lvl2pPr>
              <a:defRPr sz="18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en-US" smtClean="0"/>
              <a:t>Click to edit Master text styles</a:t>
            </a:r>
          </a:p>
        </p:txBody>
      </p:sp>
      <p:sp>
        <p:nvSpPr>
          <p:cNvPr id="6" name="Rectangle 30"/>
          <p:cNvSpPr>
            <a:spLocks noGrp="1" noChangeArrowheads="1"/>
          </p:cNvSpPr>
          <p:nvPr>
            <p:ph type="dt" sz="half" idx="14"/>
          </p:nvPr>
        </p:nvSpPr>
        <p:spPr>
          <a:ln/>
        </p:spPr>
        <p:txBody>
          <a:bodyPr/>
          <a:lstStyle>
            <a:lvl1pPr>
              <a:defRPr/>
            </a:lvl1pPr>
          </a:lstStyle>
          <a:p>
            <a:pPr>
              <a:defRPr/>
            </a:pPr>
            <a:r>
              <a:rPr lang="en-US" smtClean="0">
                <a:solidFill>
                  <a:srgbClr val="DDDEDF"/>
                </a:solidFill>
              </a:rPr>
              <a:t>1/9/2014</a:t>
            </a:r>
            <a:endParaRPr lang="nl-NL" dirty="0">
              <a:solidFill>
                <a:srgbClr val="DDDEDF"/>
              </a:solidFill>
            </a:endParaRPr>
          </a:p>
        </p:txBody>
      </p:sp>
      <p:sp>
        <p:nvSpPr>
          <p:cNvPr id="7" name="Rectangle 31"/>
          <p:cNvSpPr>
            <a:spLocks noGrp="1" noChangeArrowheads="1"/>
          </p:cNvSpPr>
          <p:nvPr>
            <p:ph type="sldNum" sz="quarter" idx="15"/>
          </p:nvPr>
        </p:nvSpPr>
        <p:spPr>
          <a:ln/>
        </p:spPr>
        <p:txBody>
          <a:bodyPr/>
          <a:lstStyle>
            <a:lvl1pPr>
              <a:defRPr/>
            </a:lvl1pPr>
          </a:lstStyle>
          <a:p>
            <a:pPr>
              <a:defRPr/>
            </a:pPr>
            <a:fld id="{8BB2A689-FB41-47CE-BC13-03B5B50F1FA6}" type="slidenum">
              <a:rPr lang="nl-NL">
                <a:solidFill>
                  <a:srgbClr val="DDDEDF"/>
                </a:solidFill>
              </a:rPr>
              <a:pPr>
                <a:defRPr/>
              </a:pPr>
              <a:t>‹nr.›</a:t>
            </a:fld>
            <a:endParaRPr lang="nl-NL" dirty="0">
              <a:solidFill>
                <a:srgbClr val="DDDEDF"/>
              </a:solidFill>
            </a:endParaRPr>
          </a:p>
        </p:txBody>
      </p:sp>
    </p:spTree>
    <p:extLst>
      <p:ext uri="{BB962C8B-B14F-4D97-AF65-F5344CB8AC3E}">
        <p14:creationId xmlns:p14="http://schemas.microsoft.com/office/powerpoint/2010/main" val="245037613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type="titleOnly" preserve="1">
  <p:cSld name="Hoofdstuk Onderzoe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6" descr="header_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4288" y="-14288"/>
            <a:ext cx="9158288"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381115" y="1527980"/>
            <a:ext cx="8353177" cy="553998"/>
          </a:xfrm>
          <a:noFill/>
          <a:ln>
            <a:noFill/>
          </a:ln>
        </p:spPr>
        <p:txBody>
          <a:bodyPr/>
          <a:lstStyle>
            <a:lvl1pPr>
              <a:defRPr lang="nl-NL" sz="3600" dirty="0">
                <a:solidFill>
                  <a:schemeClr val="bg1"/>
                </a:solidFill>
              </a:defRPr>
            </a:lvl1pPr>
          </a:lstStyle>
          <a:p>
            <a:pPr lvl="0"/>
            <a:r>
              <a:rPr lang="en-US" smtClean="0"/>
              <a:t>Click to edit Master title style</a:t>
            </a:r>
            <a:endParaRPr lang="nl-NL" dirty="0"/>
          </a:p>
        </p:txBody>
      </p:sp>
    </p:spTree>
    <p:extLst>
      <p:ext uri="{BB962C8B-B14F-4D97-AF65-F5344CB8AC3E}">
        <p14:creationId xmlns:p14="http://schemas.microsoft.com/office/powerpoint/2010/main" val="354805728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Onderzoek">
    <p:bg>
      <p:bgPr>
        <a:blipFill dpi="0" rotWithShape="0">
          <a:blip r:embed="rId2">
            <a:lum/>
          </a:blip>
          <a:srcRect/>
          <a:stretch>
            <a:fillRect t="-56000" b="10000"/>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381116" y="1662793"/>
            <a:ext cx="8414632" cy="396875"/>
          </a:xfrm>
        </p:spPr>
        <p:txBody>
          <a:bodyPr/>
          <a:lstStyle/>
          <a:p>
            <a:r>
              <a:rPr lang="en-US" smtClean="0"/>
              <a:t>Click to edit Master title style</a:t>
            </a:r>
            <a:endParaRPr lang="nl-NL" dirty="0"/>
          </a:p>
        </p:txBody>
      </p:sp>
      <p:sp>
        <p:nvSpPr>
          <p:cNvPr id="9" name="Tijdelijke aanduiding voor inhoud 5"/>
          <p:cNvSpPr>
            <a:spLocks noGrp="1"/>
          </p:cNvSpPr>
          <p:nvPr>
            <p:ph sz="quarter" idx="12"/>
          </p:nvPr>
        </p:nvSpPr>
        <p:spPr>
          <a:xfrm>
            <a:off x="419100" y="2478088"/>
            <a:ext cx="8326967" cy="3890434"/>
          </a:xfrm>
        </p:spPr>
        <p:txBody>
          <a:bodyPr/>
          <a:lstStyle>
            <a:lvl1pPr>
              <a:defRPr sz="1800">
                <a:solidFill>
                  <a:srgbClr val="000000"/>
                </a:solidFill>
              </a:defRPr>
            </a:lvl1pPr>
            <a:lvl2pPr>
              <a:defRPr sz="18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en-US" smtClean="0"/>
              <a:t>Click to edit Master text styles</a:t>
            </a:r>
          </a:p>
        </p:txBody>
      </p:sp>
      <p:sp>
        <p:nvSpPr>
          <p:cNvPr id="4" name="Rectangle 30"/>
          <p:cNvSpPr>
            <a:spLocks noGrp="1" noChangeArrowheads="1"/>
          </p:cNvSpPr>
          <p:nvPr>
            <p:ph type="dt" sz="half" idx="13"/>
          </p:nvPr>
        </p:nvSpPr>
        <p:spPr/>
        <p:txBody>
          <a:bodyPr/>
          <a:lstStyle>
            <a:lvl1pPr>
              <a:defRPr/>
            </a:lvl1pPr>
          </a:lstStyle>
          <a:p>
            <a:pPr>
              <a:defRPr/>
            </a:pPr>
            <a:r>
              <a:rPr lang="en-US" smtClean="0">
                <a:solidFill>
                  <a:srgbClr val="DDDEDF"/>
                </a:solidFill>
              </a:rPr>
              <a:t>1/9/2014</a:t>
            </a:r>
            <a:endParaRPr lang="nl-NL" dirty="0">
              <a:solidFill>
                <a:srgbClr val="DDDEDF"/>
              </a:solidFill>
            </a:endParaRPr>
          </a:p>
        </p:txBody>
      </p:sp>
      <p:sp>
        <p:nvSpPr>
          <p:cNvPr id="5" name="Rectangle 31"/>
          <p:cNvSpPr>
            <a:spLocks noGrp="1" noChangeArrowheads="1"/>
          </p:cNvSpPr>
          <p:nvPr>
            <p:ph type="sldNum" sz="quarter" idx="14"/>
          </p:nvPr>
        </p:nvSpPr>
        <p:spPr/>
        <p:txBody>
          <a:bodyPr/>
          <a:lstStyle>
            <a:lvl1pPr>
              <a:defRPr/>
            </a:lvl1pPr>
          </a:lstStyle>
          <a:p>
            <a:pPr>
              <a:defRPr/>
            </a:pPr>
            <a:fld id="{BA46AD51-7E28-4148-82E9-B7902396774E}" type="slidenum">
              <a:rPr lang="nl-NL">
                <a:solidFill>
                  <a:srgbClr val="DDDEDF"/>
                </a:solidFill>
              </a:rPr>
              <a:pPr>
                <a:defRPr/>
              </a:pPr>
              <a:t>‹nr.›</a:t>
            </a:fld>
            <a:endParaRPr lang="nl-NL" dirty="0">
              <a:solidFill>
                <a:srgbClr val="DDDEDF"/>
              </a:solidFill>
            </a:endParaRPr>
          </a:p>
        </p:txBody>
      </p:sp>
    </p:spTree>
    <p:extLst>
      <p:ext uri="{BB962C8B-B14F-4D97-AF65-F5344CB8AC3E}">
        <p14:creationId xmlns:p14="http://schemas.microsoft.com/office/powerpoint/2010/main" val="87205714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titleOnly" preserve="1">
  <p:cSld name="Hoofdstuk Financiering">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6" descr="header_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4288" y="-14288"/>
            <a:ext cx="9158288"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378136" y="1517650"/>
            <a:ext cx="8373439" cy="553998"/>
          </a:xfrm>
        </p:spPr>
        <p:txBody>
          <a:bodyPr/>
          <a:lstStyle>
            <a:lvl1pPr>
              <a:defRPr sz="3600">
                <a:solidFill>
                  <a:schemeClr val="bg1"/>
                </a:solidFill>
              </a:defRPr>
            </a:lvl1pPr>
          </a:lstStyle>
          <a:p>
            <a:r>
              <a:rPr lang="en-US" smtClean="0"/>
              <a:t>Click to edit Master title style</a:t>
            </a:r>
            <a:endParaRPr lang="nl-NL" dirty="0"/>
          </a:p>
        </p:txBody>
      </p:sp>
    </p:spTree>
    <p:extLst>
      <p:ext uri="{BB962C8B-B14F-4D97-AF65-F5344CB8AC3E}">
        <p14:creationId xmlns:p14="http://schemas.microsoft.com/office/powerpoint/2010/main" val="327715549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Financiering">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397329" y="1662793"/>
            <a:ext cx="8333500" cy="396875"/>
          </a:xfrm>
        </p:spPr>
        <p:txBody>
          <a:bodyPr/>
          <a:lstStyle/>
          <a:p>
            <a:r>
              <a:rPr lang="en-US" smtClean="0"/>
              <a:t>Click to edit Master title style</a:t>
            </a:r>
            <a:endParaRPr lang="nl-NL" dirty="0"/>
          </a:p>
        </p:txBody>
      </p:sp>
      <p:sp>
        <p:nvSpPr>
          <p:cNvPr id="8" name="Tijdelijke aanduiding voor inhoud 5"/>
          <p:cNvSpPr>
            <a:spLocks noGrp="1"/>
          </p:cNvSpPr>
          <p:nvPr>
            <p:ph sz="quarter" idx="12"/>
          </p:nvPr>
        </p:nvSpPr>
        <p:spPr>
          <a:xfrm>
            <a:off x="419100" y="2478088"/>
            <a:ext cx="8326967" cy="3890434"/>
          </a:xfrm>
        </p:spPr>
        <p:txBody>
          <a:bodyPr/>
          <a:lstStyle>
            <a:lvl1pPr>
              <a:defRPr sz="1800">
                <a:solidFill>
                  <a:srgbClr val="000000"/>
                </a:solidFill>
              </a:defRPr>
            </a:lvl1pPr>
            <a:lvl2pPr>
              <a:defRPr sz="18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en-US" smtClean="0"/>
              <a:t>Click to edit Master text styles</a:t>
            </a:r>
          </a:p>
        </p:txBody>
      </p:sp>
      <p:sp>
        <p:nvSpPr>
          <p:cNvPr id="4" name="Rectangle 30"/>
          <p:cNvSpPr>
            <a:spLocks noGrp="1" noChangeArrowheads="1"/>
          </p:cNvSpPr>
          <p:nvPr>
            <p:ph type="dt" sz="half" idx="13"/>
          </p:nvPr>
        </p:nvSpPr>
        <p:spPr/>
        <p:txBody>
          <a:bodyPr/>
          <a:lstStyle>
            <a:lvl1pPr>
              <a:defRPr/>
            </a:lvl1pPr>
          </a:lstStyle>
          <a:p>
            <a:pPr>
              <a:defRPr/>
            </a:pPr>
            <a:r>
              <a:rPr lang="en-US" smtClean="0">
                <a:solidFill>
                  <a:srgbClr val="DDDEDF"/>
                </a:solidFill>
              </a:rPr>
              <a:t>1/9/2014</a:t>
            </a:r>
            <a:endParaRPr lang="nl-NL" dirty="0">
              <a:solidFill>
                <a:srgbClr val="DDDEDF"/>
              </a:solidFill>
            </a:endParaRPr>
          </a:p>
        </p:txBody>
      </p:sp>
      <p:sp>
        <p:nvSpPr>
          <p:cNvPr id="5" name="Rectangle 31"/>
          <p:cNvSpPr>
            <a:spLocks noGrp="1" noChangeArrowheads="1"/>
          </p:cNvSpPr>
          <p:nvPr>
            <p:ph type="sldNum" sz="quarter" idx="14"/>
          </p:nvPr>
        </p:nvSpPr>
        <p:spPr/>
        <p:txBody>
          <a:bodyPr/>
          <a:lstStyle>
            <a:lvl1pPr>
              <a:defRPr/>
            </a:lvl1pPr>
          </a:lstStyle>
          <a:p>
            <a:pPr>
              <a:defRPr/>
            </a:pPr>
            <a:fld id="{14DD9968-4928-4C1F-9D0F-D18A5E1D8047}" type="slidenum">
              <a:rPr lang="nl-NL">
                <a:solidFill>
                  <a:srgbClr val="DDDEDF"/>
                </a:solidFill>
              </a:rPr>
              <a:pPr>
                <a:defRPr/>
              </a:pPr>
              <a:t>‹nr.›</a:t>
            </a:fld>
            <a:endParaRPr lang="nl-NL" dirty="0">
              <a:solidFill>
                <a:srgbClr val="DDDEDF"/>
              </a:solidFill>
            </a:endParaRPr>
          </a:p>
        </p:txBody>
      </p:sp>
    </p:spTree>
    <p:extLst>
      <p:ext uri="{BB962C8B-B14F-4D97-AF65-F5344CB8AC3E}">
        <p14:creationId xmlns:p14="http://schemas.microsoft.com/office/powerpoint/2010/main" val="384200779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type="titleOnly" preserve="1">
  <p:cSld name="Hoofdstuk Subsidies">
    <p:bg>
      <p:bgPr>
        <a:blipFill dpi="0" rotWithShape="1">
          <a:blip r:embed="rId2">
            <a:lum/>
          </a:blip>
          <a:srcRect/>
          <a:stretch>
            <a:fillRect l="-3000" t="1000" r="-4000"/>
          </a:stretch>
        </a:blipFill>
        <a:effectLst/>
      </p:bgPr>
    </p:bg>
    <p:spTree>
      <p:nvGrpSpPr>
        <p:cNvPr id="1" name=""/>
        <p:cNvGrpSpPr/>
        <p:nvPr/>
      </p:nvGrpSpPr>
      <p:grpSpPr>
        <a:xfrm>
          <a:off x="0" y="0"/>
          <a:ext cx="0" cy="0"/>
          <a:chOff x="0" y="0"/>
          <a:chExt cx="0" cy="0"/>
        </a:xfrm>
      </p:grpSpPr>
      <p:pic>
        <p:nvPicPr>
          <p:cNvPr id="3" name="Picture 6" descr="header_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4288" y="-14288"/>
            <a:ext cx="9158288"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375623" y="5834063"/>
            <a:ext cx="8378465" cy="553998"/>
          </a:xfrm>
        </p:spPr>
        <p:txBody>
          <a:bodyPr/>
          <a:lstStyle>
            <a:lvl1pPr>
              <a:defRPr sz="3600">
                <a:solidFill>
                  <a:srgbClr val="FF0000"/>
                </a:solidFill>
              </a:defRPr>
            </a:lvl1pPr>
          </a:lstStyle>
          <a:p>
            <a:r>
              <a:rPr lang="en-US" smtClean="0"/>
              <a:t>Click to edit Master title style</a:t>
            </a:r>
            <a:endParaRPr lang="nl-NL" dirty="0"/>
          </a:p>
        </p:txBody>
      </p:sp>
    </p:spTree>
    <p:extLst>
      <p:ext uri="{BB962C8B-B14F-4D97-AF65-F5344CB8AC3E}">
        <p14:creationId xmlns:p14="http://schemas.microsoft.com/office/powerpoint/2010/main" val="1207658349"/>
      </p:ext>
    </p:extLst>
  </p:cSld>
  <p:clrMapOvr>
    <a:masterClrMapping/>
  </p:clrMapOvr>
  <p:timing>
    <p:tnLst>
      <p:par>
        <p:cTn id="1" dur="indefinite" restart="never" nodeType="tmRoot"/>
      </p:par>
    </p:tnLst>
  </p:timing>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Subsidies">
    <p:bg>
      <p:bgPr>
        <a:blipFill dpi="0" rotWithShape="1">
          <a:blip r:embed="rId2">
            <a:lum/>
          </a:blip>
          <a:srcRect/>
          <a:stretch>
            <a:fillRect l="-4000" t="-10000" r="-4000"/>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419100" y="1655536"/>
            <a:ext cx="8353177" cy="396875"/>
          </a:xfrm>
        </p:spPr>
        <p:txBody>
          <a:bodyPr/>
          <a:lstStyle/>
          <a:p>
            <a:r>
              <a:rPr lang="en-US" smtClean="0"/>
              <a:t>Click to edit Master title style</a:t>
            </a:r>
            <a:endParaRPr lang="nl-NL" dirty="0"/>
          </a:p>
        </p:txBody>
      </p:sp>
      <p:sp>
        <p:nvSpPr>
          <p:cNvPr id="8" name="Tijdelijke aanduiding voor inhoud 5"/>
          <p:cNvSpPr>
            <a:spLocks noGrp="1"/>
          </p:cNvSpPr>
          <p:nvPr>
            <p:ph sz="quarter" idx="12"/>
          </p:nvPr>
        </p:nvSpPr>
        <p:spPr>
          <a:xfrm>
            <a:off x="419100" y="2478088"/>
            <a:ext cx="8326967" cy="3890434"/>
          </a:xfrm>
        </p:spPr>
        <p:txBody>
          <a:bodyPr/>
          <a:lstStyle>
            <a:lvl1pPr>
              <a:defRPr sz="1800">
                <a:solidFill>
                  <a:srgbClr val="000000"/>
                </a:solidFill>
              </a:defRPr>
            </a:lvl1pPr>
            <a:lvl2pPr>
              <a:defRPr sz="18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en-US" smtClean="0"/>
              <a:t>Click to edit Master text styles</a:t>
            </a:r>
          </a:p>
        </p:txBody>
      </p:sp>
      <p:sp>
        <p:nvSpPr>
          <p:cNvPr id="4" name="Rectangle 30"/>
          <p:cNvSpPr>
            <a:spLocks noGrp="1" noChangeArrowheads="1"/>
          </p:cNvSpPr>
          <p:nvPr>
            <p:ph type="dt" sz="half" idx="13"/>
          </p:nvPr>
        </p:nvSpPr>
        <p:spPr/>
        <p:txBody>
          <a:bodyPr/>
          <a:lstStyle>
            <a:lvl1pPr>
              <a:defRPr/>
            </a:lvl1pPr>
          </a:lstStyle>
          <a:p>
            <a:pPr>
              <a:defRPr/>
            </a:pPr>
            <a:r>
              <a:rPr lang="en-US" smtClean="0">
                <a:solidFill>
                  <a:srgbClr val="DDDEDF"/>
                </a:solidFill>
              </a:rPr>
              <a:t>1/9/2014</a:t>
            </a:r>
            <a:endParaRPr lang="nl-NL" dirty="0">
              <a:solidFill>
                <a:srgbClr val="DDDEDF"/>
              </a:solidFill>
            </a:endParaRPr>
          </a:p>
        </p:txBody>
      </p:sp>
      <p:sp>
        <p:nvSpPr>
          <p:cNvPr id="5" name="Rectangle 31"/>
          <p:cNvSpPr>
            <a:spLocks noGrp="1" noChangeArrowheads="1"/>
          </p:cNvSpPr>
          <p:nvPr>
            <p:ph type="sldNum" sz="quarter" idx="14"/>
          </p:nvPr>
        </p:nvSpPr>
        <p:spPr/>
        <p:txBody>
          <a:bodyPr/>
          <a:lstStyle>
            <a:lvl1pPr>
              <a:defRPr/>
            </a:lvl1pPr>
          </a:lstStyle>
          <a:p>
            <a:pPr>
              <a:defRPr/>
            </a:pPr>
            <a:fld id="{7537B145-F2C7-4444-A98F-332DAE2F4D2E}" type="slidenum">
              <a:rPr lang="nl-NL">
                <a:solidFill>
                  <a:srgbClr val="DDDEDF"/>
                </a:solidFill>
              </a:rPr>
              <a:pPr>
                <a:defRPr/>
              </a:pPr>
              <a:t>‹nr.›</a:t>
            </a:fld>
            <a:endParaRPr lang="nl-NL" dirty="0">
              <a:solidFill>
                <a:srgbClr val="DDDEDF"/>
              </a:solidFill>
            </a:endParaRPr>
          </a:p>
        </p:txBody>
      </p:sp>
    </p:spTree>
    <p:extLst>
      <p:ext uri="{BB962C8B-B14F-4D97-AF65-F5344CB8AC3E}">
        <p14:creationId xmlns:p14="http://schemas.microsoft.com/office/powerpoint/2010/main" val="108661216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type="titleOnly" preserve="1">
  <p:cSld name="Hoofdstuk Competitie">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6" descr="header_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4288" y="-14288"/>
            <a:ext cx="9158288"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hasCustomPrompt="1"/>
          </p:nvPr>
        </p:nvSpPr>
        <p:spPr>
          <a:xfrm>
            <a:off x="382815" y="1524907"/>
            <a:ext cx="8407639" cy="553998"/>
          </a:xfrm>
        </p:spPr>
        <p:txBody>
          <a:bodyPr/>
          <a:lstStyle>
            <a:lvl1pPr>
              <a:defRPr sz="3600">
                <a:solidFill>
                  <a:schemeClr val="bg1"/>
                </a:solidFill>
              </a:defRPr>
            </a:lvl1pPr>
          </a:lstStyle>
          <a:p>
            <a:r>
              <a:rPr lang="en-US" dirty="0" smtClean="0"/>
              <a:t>Click to edit Master title style</a:t>
            </a:r>
            <a:endParaRPr lang="nl-NL" dirty="0"/>
          </a:p>
        </p:txBody>
      </p:sp>
    </p:spTree>
    <p:extLst>
      <p:ext uri="{BB962C8B-B14F-4D97-AF65-F5344CB8AC3E}">
        <p14:creationId xmlns:p14="http://schemas.microsoft.com/office/powerpoint/2010/main" val="39426756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ubsidies">
    <p:bg>
      <p:bgPr>
        <a:blipFill dpi="0" rotWithShape="1">
          <a:blip r:embed="rId2">
            <a:lum/>
          </a:blip>
          <a:srcRect/>
          <a:stretch>
            <a:fillRect l="-4000" t="-10000" r="-13000"/>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419100" y="1655536"/>
            <a:ext cx="8353177" cy="396875"/>
          </a:xfrm>
        </p:spPr>
        <p:txBody>
          <a:bodyPr/>
          <a:lstStyle/>
          <a:p>
            <a:r>
              <a:rPr lang="nl-NL" smtClean="0"/>
              <a:t>Klik om de stijl te bewerken</a:t>
            </a:r>
            <a:endParaRPr lang="nl-NL" dirty="0"/>
          </a:p>
        </p:txBody>
      </p:sp>
      <p:sp>
        <p:nvSpPr>
          <p:cNvPr id="8" name="Tijdelijke aanduiding voor inhoud 5"/>
          <p:cNvSpPr>
            <a:spLocks noGrp="1"/>
          </p:cNvSpPr>
          <p:nvPr>
            <p:ph sz="quarter" idx="12"/>
          </p:nvPr>
        </p:nvSpPr>
        <p:spPr>
          <a:xfrm>
            <a:off x="419100" y="2478088"/>
            <a:ext cx="8326967" cy="3890434"/>
          </a:xfrm>
        </p:spPr>
        <p:txBody>
          <a:bodyPr/>
          <a:lstStyle>
            <a:lvl1pPr>
              <a:defRPr sz="1800">
                <a:solidFill>
                  <a:srgbClr val="000000"/>
                </a:solidFill>
              </a:defRPr>
            </a:lvl1pPr>
            <a:lvl2pPr>
              <a:defRPr sz="18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nl-NL" smtClean="0"/>
              <a:t>Klik om de modelstijlen te bewerken</a:t>
            </a:r>
          </a:p>
        </p:txBody>
      </p:sp>
      <p:sp>
        <p:nvSpPr>
          <p:cNvPr id="4" name="Rectangle 30"/>
          <p:cNvSpPr>
            <a:spLocks noGrp="1" noChangeArrowheads="1"/>
          </p:cNvSpPr>
          <p:nvPr>
            <p:ph type="dt" sz="half" idx="13"/>
          </p:nvPr>
        </p:nvSpPr>
        <p:spPr/>
        <p:txBody>
          <a:bodyPr/>
          <a:lstStyle>
            <a:lvl1pPr>
              <a:defRPr/>
            </a:lvl1pPr>
          </a:lstStyle>
          <a:p>
            <a:pPr>
              <a:defRPr/>
            </a:pPr>
            <a:r>
              <a:rPr lang="en-US" smtClean="0"/>
              <a:t>1/9/2014</a:t>
            </a:r>
            <a:endParaRPr lang="nl-NL" dirty="0"/>
          </a:p>
        </p:txBody>
      </p:sp>
      <p:sp>
        <p:nvSpPr>
          <p:cNvPr id="5" name="Rectangle 31"/>
          <p:cNvSpPr>
            <a:spLocks noGrp="1" noChangeArrowheads="1"/>
          </p:cNvSpPr>
          <p:nvPr>
            <p:ph type="sldNum" sz="quarter" idx="14"/>
          </p:nvPr>
        </p:nvSpPr>
        <p:spPr/>
        <p:txBody>
          <a:bodyPr/>
          <a:lstStyle>
            <a:lvl1pPr>
              <a:defRPr/>
            </a:lvl1pPr>
          </a:lstStyle>
          <a:p>
            <a:pPr>
              <a:defRPr/>
            </a:pPr>
            <a:fld id="{7537B145-F2C7-4444-A98F-332DAE2F4D2E}" type="slidenum">
              <a:rPr lang="nl-NL"/>
              <a:pPr>
                <a:defRPr/>
              </a:pPr>
              <a:t>‹nr.›</a:t>
            </a:fld>
            <a:endParaRPr lang="nl-NL" dirty="0"/>
          </a:p>
        </p:txBody>
      </p:sp>
    </p:spTree>
    <p:extLst>
      <p:ext uri="{BB962C8B-B14F-4D97-AF65-F5344CB8AC3E}">
        <p14:creationId xmlns:p14="http://schemas.microsoft.com/office/powerpoint/2010/main" val="155207576"/>
      </p:ext>
    </p:extLst>
  </p:cSld>
  <p:clrMapOvr>
    <a:masterClrMapping/>
  </p:clrMapOvr>
  <p:timing>
    <p:tnLst>
      <p:par>
        <p:cTn id="1" dur="indefinite" restart="never" nodeType="tmRoot"/>
      </p:par>
    </p:tnLst>
  </p:timing>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Competitie">
    <p:bg>
      <p:bgPr>
        <a:blipFill dpi="0" rotWithShape="1">
          <a:blip r:embed="rId2">
            <a:lum/>
          </a:blip>
          <a:srcRect/>
          <a:stretch>
            <a:fillRect t="-85000"/>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419100" y="1662793"/>
            <a:ext cx="8353177" cy="396875"/>
          </a:xfrm>
        </p:spPr>
        <p:txBody>
          <a:bodyPr/>
          <a:lstStyle/>
          <a:p>
            <a:r>
              <a:rPr lang="en-US" smtClean="0"/>
              <a:t>Click to edit Master title style</a:t>
            </a:r>
            <a:endParaRPr lang="nl-NL" dirty="0"/>
          </a:p>
        </p:txBody>
      </p:sp>
      <p:sp>
        <p:nvSpPr>
          <p:cNvPr id="8" name="Tijdelijke aanduiding voor inhoud 5"/>
          <p:cNvSpPr>
            <a:spLocks noGrp="1"/>
          </p:cNvSpPr>
          <p:nvPr>
            <p:ph sz="quarter" idx="12"/>
          </p:nvPr>
        </p:nvSpPr>
        <p:spPr>
          <a:xfrm>
            <a:off x="419100" y="2478088"/>
            <a:ext cx="8326967" cy="3890434"/>
          </a:xfrm>
        </p:spPr>
        <p:txBody>
          <a:bodyPr/>
          <a:lstStyle>
            <a:lvl1pPr>
              <a:defRPr sz="1800">
                <a:solidFill>
                  <a:srgbClr val="000000"/>
                </a:solidFill>
              </a:defRPr>
            </a:lvl1pPr>
            <a:lvl2pPr>
              <a:defRPr sz="18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en-US" smtClean="0"/>
              <a:t>Click to edit Master text styles</a:t>
            </a:r>
          </a:p>
        </p:txBody>
      </p:sp>
      <p:sp>
        <p:nvSpPr>
          <p:cNvPr id="4" name="Rectangle 30"/>
          <p:cNvSpPr>
            <a:spLocks noGrp="1" noChangeArrowheads="1"/>
          </p:cNvSpPr>
          <p:nvPr>
            <p:ph type="dt" sz="half" idx="13"/>
          </p:nvPr>
        </p:nvSpPr>
        <p:spPr/>
        <p:txBody>
          <a:bodyPr/>
          <a:lstStyle>
            <a:lvl1pPr>
              <a:defRPr/>
            </a:lvl1pPr>
          </a:lstStyle>
          <a:p>
            <a:pPr>
              <a:defRPr/>
            </a:pPr>
            <a:r>
              <a:rPr lang="en-US" smtClean="0">
                <a:solidFill>
                  <a:srgbClr val="DDDEDF"/>
                </a:solidFill>
              </a:rPr>
              <a:t>1/9/2014</a:t>
            </a:r>
            <a:endParaRPr lang="nl-NL" dirty="0">
              <a:solidFill>
                <a:srgbClr val="DDDEDF"/>
              </a:solidFill>
            </a:endParaRPr>
          </a:p>
        </p:txBody>
      </p:sp>
      <p:sp>
        <p:nvSpPr>
          <p:cNvPr id="5" name="Rectangle 31"/>
          <p:cNvSpPr>
            <a:spLocks noGrp="1" noChangeArrowheads="1"/>
          </p:cNvSpPr>
          <p:nvPr>
            <p:ph type="sldNum" sz="quarter" idx="14"/>
          </p:nvPr>
        </p:nvSpPr>
        <p:spPr/>
        <p:txBody>
          <a:bodyPr/>
          <a:lstStyle>
            <a:lvl1pPr>
              <a:defRPr/>
            </a:lvl1pPr>
          </a:lstStyle>
          <a:p>
            <a:pPr>
              <a:defRPr/>
            </a:pPr>
            <a:fld id="{785D7559-344A-4CDC-85C4-10EA8134CA0A}" type="slidenum">
              <a:rPr lang="nl-NL">
                <a:solidFill>
                  <a:srgbClr val="DDDEDF"/>
                </a:solidFill>
              </a:rPr>
              <a:pPr>
                <a:defRPr/>
              </a:pPr>
              <a:t>‹nr.›</a:t>
            </a:fld>
            <a:endParaRPr lang="nl-NL" dirty="0">
              <a:solidFill>
                <a:srgbClr val="DDDEDF"/>
              </a:solidFill>
            </a:endParaRPr>
          </a:p>
        </p:txBody>
      </p:sp>
    </p:spTree>
    <p:extLst>
      <p:ext uri="{BB962C8B-B14F-4D97-AF65-F5344CB8AC3E}">
        <p14:creationId xmlns:p14="http://schemas.microsoft.com/office/powerpoint/2010/main" val="144277663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type="titleOnly" preserve="1">
  <p:cSld name="Hoofdstuk Maatschappij">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6" descr="header_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4288" y="-14288"/>
            <a:ext cx="9158288"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373765" y="4700588"/>
            <a:ext cx="8353177" cy="553998"/>
          </a:xfrm>
        </p:spPr>
        <p:txBody>
          <a:bodyPr/>
          <a:lstStyle>
            <a:lvl1pPr>
              <a:defRPr sz="3600">
                <a:solidFill>
                  <a:schemeClr val="bg1"/>
                </a:solidFill>
              </a:defRPr>
            </a:lvl1pPr>
          </a:lstStyle>
          <a:p>
            <a:r>
              <a:rPr lang="en-US" smtClean="0"/>
              <a:t>Click to edit Master title style</a:t>
            </a:r>
            <a:endParaRPr lang="nl-NL" dirty="0"/>
          </a:p>
        </p:txBody>
      </p:sp>
    </p:spTree>
    <p:extLst>
      <p:ext uri="{BB962C8B-B14F-4D97-AF65-F5344CB8AC3E}">
        <p14:creationId xmlns:p14="http://schemas.microsoft.com/office/powerpoint/2010/main" val="179007815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Maatschappij">
    <p:bg>
      <p:bgPr>
        <a:blipFill dpi="0" rotWithShape="1">
          <a:blip r:embed="rId2">
            <a:lum/>
          </a:blip>
          <a:srcRect/>
          <a:stretch>
            <a:fillRect t="-23000"/>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397329" y="1662792"/>
            <a:ext cx="8353177" cy="396875"/>
          </a:xfrm>
        </p:spPr>
        <p:txBody>
          <a:bodyPr/>
          <a:lstStyle/>
          <a:p>
            <a:r>
              <a:rPr lang="en-US" smtClean="0"/>
              <a:t>Click to edit Master title style</a:t>
            </a:r>
            <a:endParaRPr lang="nl-NL" dirty="0"/>
          </a:p>
        </p:txBody>
      </p:sp>
      <p:sp>
        <p:nvSpPr>
          <p:cNvPr id="8" name="Tijdelijke aanduiding voor inhoud 5"/>
          <p:cNvSpPr>
            <a:spLocks noGrp="1"/>
          </p:cNvSpPr>
          <p:nvPr>
            <p:ph sz="quarter" idx="12"/>
          </p:nvPr>
        </p:nvSpPr>
        <p:spPr>
          <a:xfrm>
            <a:off x="419100" y="2478088"/>
            <a:ext cx="8326967" cy="3890434"/>
          </a:xfrm>
        </p:spPr>
        <p:txBody>
          <a:bodyPr/>
          <a:lstStyle>
            <a:lvl1pPr>
              <a:defRPr sz="1800">
                <a:solidFill>
                  <a:srgbClr val="000000"/>
                </a:solidFill>
              </a:defRPr>
            </a:lvl1pPr>
            <a:lvl2pPr>
              <a:defRPr sz="18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en-US" smtClean="0"/>
              <a:t>Click to edit Master text styles</a:t>
            </a:r>
          </a:p>
        </p:txBody>
      </p:sp>
      <p:sp>
        <p:nvSpPr>
          <p:cNvPr id="4" name="Rectangle 30"/>
          <p:cNvSpPr>
            <a:spLocks noGrp="1" noChangeArrowheads="1"/>
          </p:cNvSpPr>
          <p:nvPr>
            <p:ph type="dt" sz="half" idx="13"/>
          </p:nvPr>
        </p:nvSpPr>
        <p:spPr/>
        <p:txBody>
          <a:bodyPr/>
          <a:lstStyle>
            <a:lvl1pPr>
              <a:defRPr/>
            </a:lvl1pPr>
          </a:lstStyle>
          <a:p>
            <a:pPr>
              <a:defRPr/>
            </a:pPr>
            <a:r>
              <a:rPr lang="en-US" smtClean="0">
                <a:solidFill>
                  <a:srgbClr val="DDDEDF"/>
                </a:solidFill>
              </a:rPr>
              <a:t>1/9/2014</a:t>
            </a:r>
            <a:endParaRPr lang="nl-NL" dirty="0">
              <a:solidFill>
                <a:srgbClr val="DDDEDF"/>
              </a:solidFill>
            </a:endParaRPr>
          </a:p>
        </p:txBody>
      </p:sp>
      <p:sp>
        <p:nvSpPr>
          <p:cNvPr id="5" name="Rectangle 31"/>
          <p:cNvSpPr>
            <a:spLocks noGrp="1" noChangeArrowheads="1"/>
          </p:cNvSpPr>
          <p:nvPr>
            <p:ph type="sldNum" sz="quarter" idx="14"/>
          </p:nvPr>
        </p:nvSpPr>
        <p:spPr/>
        <p:txBody>
          <a:bodyPr/>
          <a:lstStyle>
            <a:lvl1pPr>
              <a:defRPr/>
            </a:lvl1pPr>
          </a:lstStyle>
          <a:p>
            <a:pPr>
              <a:defRPr/>
            </a:pPr>
            <a:fld id="{B7D2F41C-4A39-41A5-A916-32B59230603B}" type="slidenum">
              <a:rPr lang="nl-NL">
                <a:solidFill>
                  <a:srgbClr val="DDDEDF"/>
                </a:solidFill>
              </a:rPr>
              <a:pPr>
                <a:defRPr/>
              </a:pPr>
              <a:t>‹nr.›</a:t>
            </a:fld>
            <a:endParaRPr lang="nl-NL" dirty="0">
              <a:solidFill>
                <a:srgbClr val="DDDEDF"/>
              </a:solidFill>
            </a:endParaRPr>
          </a:p>
        </p:txBody>
      </p:sp>
    </p:spTree>
    <p:extLst>
      <p:ext uri="{BB962C8B-B14F-4D97-AF65-F5344CB8AC3E}">
        <p14:creationId xmlns:p14="http://schemas.microsoft.com/office/powerpoint/2010/main" val="410665668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type="titleOnly" preserve="1">
  <p:cSld name="Hoofdstuk Onderzoekfaciliteiten">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6" descr="header_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350" y="-14288"/>
            <a:ext cx="9158288"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395536" y="4700588"/>
            <a:ext cx="8334127" cy="553998"/>
          </a:xfrm>
        </p:spPr>
        <p:txBody>
          <a:bodyPr/>
          <a:lstStyle>
            <a:lvl1pPr>
              <a:defRPr sz="3600">
                <a:solidFill>
                  <a:schemeClr val="bg1"/>
                </a:solidFill>
              </a:defRPr>
            </a:lvl1pPr>
          </a:lstStyle>
          <a:p>
            <a:r>
              <a:rPr lang="en-US" smtClean="0"/>
              <a:t>Click to edit Master title style</a:t>
            </a:r>
            <a:endParaRPr lang="nl-NL" dirty="0"/>
          </a:p>
        </p:txBody>
      </p:sp>
    </p:spTree>
    <p:extLst>
      <p:ext uri="{BB962C8B-B14F-4D97-AF65-F5344CB8AC3E}">
        <p14:creationId xmlns:p14="http://schemas.microsoft.com/office/powerpoint/2010/main" val="138666592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Onderzoekfaciliteiten">
    <p:bg>
      <p:bgPr>
        <a:blipFill dpi="0" rotWithShape="1">
          <a:blip r:embed="rId2">
            <a:lum/>
          </a:blip>
          <a:srcRect/>
          <a:stretch>
            <a:fillRect t="-10000"/>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390072" y="1662793"/>
            <a:ext cx="8353177" cy="396875"/>
          </a:xfrm>
        </p:spPr>
        <p:txBody>
          <a:bodyPr/>
          <a:lstStyle/>
          <a:p>
            <a:r>
              <a:rPr lang="en-US" smtClean="0"/>
              <a:t>Click to edit Master title style</a:t>
            </a:r>
            <a:endParaRPr lang="nl-NL" dirty="0"/>
          </a:p>
        </p:txBody>
      </p:sp>
      <p:sp>
        <p:nvSpPr>
          <p:cNvPr id="8" name="Tijdelijke aanduiding voor inhoud 5"/>
          <p:cNvSpPr>
            <a:spLocks noGrp="1"/>
          </p:cNvSpPr>
          <p:nvPr>
            <p:ph sz="quarter" idx="12"/>
          </p:nvPr>
        </p:nvSpPr>
        <p:spPr>
          <a:xfrm>
            <a:off x="419100" y="2478088"/>
            <a:ext cx="8326967" cy="3890434"/>
          </a:xfrm>
        </p:spPr>
        <p:txBody>
          <a:bodyPr/>
          <a:lstStyle>
            <a:lvl1pPr>
              <a:defRPr sz="1800">
                <a:solidFill>
                  <a:srgbClr val="000000"/>
                </a:solidFill>
              </a:defRPr>
            </a:lvl1pPr>
            <a:lvl2pPr>
              <a:defRPr sz="18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en-US" smtClean="0"/>
              <a:t>Click to edit Master text styles</a:t>
            </a:r>
          </a:p>
        </p:txBody>
      </p:sp>
      <p:sp>
        <p:nvSpPr>
          <p:cNvPr id="4" name="Rectangle 30"/>
          <p:cNvSpPr>
            <a:spLocks noGrp="1" noChangeArrowheads="1"/>
          </p:cNvSpPr>
          <p:nvPr>
            <p:ph type="dt" sz="half" idx="13"/>
          </p:nvPr>
        </p:nvSpPr>
        <p:spPr/>
        <p:txBody>
          <a:bodyPr/>
          <a:lstStyle>
            <a:lvl1pPr>
              <a:defRPr/>
            </a:lvl1pPr>
          </a:lstStyle>
          <a:p>
            <a:pPr>
              <a:defRPr/>
            </a:pPr>
            <a:r>
              <a:rPr lang="en-US" smtClean="0">
                <a:solidFill>
                  <a:srgbClr val="DDDEDF"/>
                </a:solidFill>
              </a:rPr>
              <a:t>1/9/2014</a:t>
            </a:r>
            <a:endParaRPr lang="nl-NL" dirty="0">
              <a:solidFill>
                <a:srgbClr val="DDDEDF"/>
              </a:solidFill>
            </a:endParaRPr>
          </a:p>
        </p:txBody>
      </p:sp>
      <p:sp>
        <p:nvSpPr>
          <p:cNvPr id="5" name="Rectangle 31"/>
          <p:cNvSpPr>
            <a:spLocks noGrp="1" noChangeArrowheads="1"/>
          </p:cNvSpPr>
          <p:nvPr>
            <p:ph type="sldNum" sz="quarter" idx="14"/>
          </p:nvPr>
        </p:nvSpPr>
        <p:spPr/>
        <p:txBody>
          <a:bodyPr/>
          <a:lstStyle>
            <a:lvl1pPr>
              <a:defRPr/>
            </a:lvl1pPr>
          </a:lstStyle>
          <a:p>
            <a:pPr>
              <a:defRPr/>
            </a:pPr>
            <a:fld id="{4163092F-5F8C-4CFB-B1FE-5140921D8C6E}" type="slidenum">
              <a:rPr lang="nl-NL">
                <a:solidFill>
                  <a:srgbClr val="DDDEDF"/>
                </a:solidFill>
              </a:rPr>
              <a:pPr>
                <a:defRPr/>
              </a:pPr>
              <a:t>‹nr.›</a:t>
            </a:fld>
            <a:endParaRPr lang="nl-NL" dirty="0">
              <a:solidFill>
                <a:srgbClr val="DDDEDF"/>
              </a:solidFill>
            </a:endParaRPr>
          </a:p>
        </p:txBody>
      </p:sp>
    </p:spTree>
    <p:extLst>
      <p:ext uri="{BB962C8B-B14F-4D97-AF65-F5344CB8AC3E}">
        <p14:creationId xmlns:p14="http://schemas.microsoft.com/office/powerpoint/2010/main" val="337293643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type="titleOnly" preserve="1">
  <p:cSld name="Hoofdstuk Onderzoeksinstituten">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6" descr="header_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4288" y="-14288"/>
            <a:ext cx="9158288"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366506" y="1524908"/>
            <a:ext cx="8353177" cy="553998"/>
          </a:xfrm>
        </p:spPr>
        <p:txBody>
          <a:bodyPr/>
          <a:lstStyle>
            <a:lvl1pPr>
              <a:defRPr sz="3600">
                <a:solidFill>
                  <a:schemeClr val="bg1"/>
                </a:solidFill>
              </a:defRPr>
            </a:lvl1pPr>
          </a:lstStyle>
          <a:p>
            <a:r>
              <a:rPr lang="en-US" smtClean="0"/>
              <a:t>Click to edit Master title style</a:t>
            </a:r>
            <a:endParaRPr lang="nl-NL" dirty="0"/>
          </a:p>
        </p:txBody>
      </p:sp>
    </p:spTree>
    <p:extLst>
      <p:ext uri="{BB962C8B-B14F-4D97-AF65-F5344CB8AC3E}">
        <p14:creationId xmlns:p14="http://schemas.microsoft.com/office/powerpoint/2010/main" val="43714214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Onderzoeksinstituten">
    <p:bg>
      <p:bgPr>
        <a:blipFill dpi="0" rotWithShape="1">
          <a:blip r:embed="rId2">
            <a:lum/>
          </a:blip>
          <a:srcRect/>
          <a:stretch>
            <a:fillRect t="-53000"/>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395536" y="1655535"/>
            <a:ext cx="8353177" cy="396875"/>
          </a:xfrm>
        </p:spPr>
        <p:txBody>
          <a:bodyPr/>
          <a:lstStyle/>
          <a:p>
            <a:r>
              <a:rPr lang="en-US" smtClean="0"/>
              <a:t>Click to edit Master title style</a:t>
            </a:r>
            <a:endParaRPr lang="nl-NL" dirty="0"/>
          </a:p>
        </p:txBody>
      </p:sp>
      <p:sp>
        <p:nvSpPr>
          <p:cNvPr id="8" name="Tijdelijke aanduiding voor inhoud 5"/>
          <p:cNvSpPr>
            <a:spLocks noGrp="1"/>
          </p:cNvSpPr>
          <p:nvPr>
            <p:ph sz="quarter" idx="12"/>
          </p:nvPr>
        </p:nvSpPr>
        <p:spPr>
          <a:xfrm>
            <a:off x="419100" y="2478088"/>
            <a:ext cx="8326967" cy="3890434"/>
          </a:xfrm>
        </p:spPr>
        <p:txBody>
          <a:bodyPr/>
          <a:lstStyle>
            <a:lvl1pPr>
              <a:defRPr sz="1800">
                <a:solidFill>
                  <a:srgbClr val="000000"/>
                </a:solidFill>
              </a:defRPr>
            </a:lvl1pPr>
            <a:lvl2pPr>
              <a:defRPr sz="18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en-US" smtClean="0"/>
              <a:t>Click to edit Master text styles</a:t>
            </a:r>
          </a:p>
        </p:txBody>
      </p:sp>
      <p:sp>
        <p:nvSpPr>
          <p:cNvPr id="4" name="Rectangle 30"/>
          <p:cNvSpPr>
            <a:spLocks noGrp="1" noChangeArrowheads="1"/>
          </p:cNvSpPr>
          <p:nvPr>
            <p:ph type="dt" sz="half" idx="13"/>
          </p:nvPr>
        </p:nvSpPr>
        <p:spPr/>
        <p:txBody>
          <a:bodyPr/>
          <a:lstStyle>
            <a:lvl1pPr>
              <a:defRPr/>
            </a:lvl1pPr>
          </a:lstStyle>
          <a:p>
            <a:pPr>
              <a:defRPr/>
            </a:pPr>
            <a:r>
              <a:rPr lang="en-US" smtClean="0">
                <a:solidFill>
                  <a:srgbClr val="DDDEDF"/>
                </a:solidFill>
              </a:rPr>
              <a:t>1/9/2014</a:t>
            </a:r>
            <a:endParaRPr lang="nl-NL" dirty="0">
              <a:solidFill>
                <a:srgbClr val="DDDEDF"/>
              </a:solidFill>
            </a:endParaRPr>
          </a:p>
        </p:txBody>
      </p:sp>
      <p:sp>
        <p:nvSpPr>
          <p:cNvPr id="5" name="Rectangle 31"/>
          <p:cNvSpPr>
            <a:spLocks noGrp="1" noChangeArrowheads="1"/>
          </p:cNvSpPr>
          <p:nvPr>
            <p:ph type="sldNum" sz="quarter" idx="14"/>
          </p:nvPr>
        </p:nvSpPr>
        <p:spPr/>
        <p:txBody>
          <a:bodyPr/>
          <a:lstStyle>
            <a:lvl1pPr>
              <a:defRPr/>
            </a:lvl1pPr>
          </a:lstStyle>
          <a:p>
            <a:pPr>
              <a:defRPr/>
            </a:pPr>
            <a:fld id="{A8010CA6-3F21-4327-8C75-C82C817E2932}" type="slidenum">
              <a:rPr lang="nl-NL">
                <a:solidFill>
                  <a:srgbClr val="DDDEDF"/>
                </a:solidFill>
              </a:rPr>
              <a:pPr>
                <a:defRPr/>
              </a:pPr>
              <a:t>‹nr.›</a:t>
            </a:fld>
            <a:endParaRPr lang="nl-NL" dirty="0">
              <a:solidFill>
                <a:srgbClr val="DDDEDF"/>
              </a:solidFill>
            </a:endParaRPr>
          </a:p>
        </p:txBody>
      </p:sp>
    </p:spTree>
    <p:extLst>
      <p:ext uri="{BB962C8B-B14F-4D97-AF65-F5344CB8AC3E}">
        <p14:creationId xmlns:p14="http://schemas.microsoft.com/office/powerpoint/2010/main" val="417059799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type="titleOnly" preserve="1">
  <p:cSld name="Hoofdstuk Internationaal">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6" descr="header_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350" y="-14288"/>
            <a:ext cx="9158288"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373753" y="1532164"/>
            <a:ext cx="8353177" cy="553998"/>
          </a:xfrm>
        </p:spPr>
        <p:txBody>
          <a:bodyPr/>
          <a:lstStyle>
            <a:lvl1pPr>
              <a:defRPr sz="3600">
                <a:solidFill>
                  <a:schemeClr val="bg1"/>
                </a:solidFill>
              </a:defRPr>
            </a:lvl1pPr>
          </a:lstStyle>
          <a:p>
            <a:r>
              <a:rPr lang="en-US" smtClean="0"/>
              <a:t>Click to edit Master title style</a:t>
            </a:r>
            <a:endParaRPr lang="nl-NL" dirty="0"/>
          </a:p>
        </p:txBody>
      </p:sp>
    </p:spTree>
    <p:extLst>
      <p:ext uri="{BB962C8B-B14F-4D97-AF65-F5344CB8AC3E}">
        <p14:creationId xmlns:p14="http://schemas.microsoft.com/office/powerpoint/2010/main" val="87282304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Internationaal">
    <p:bg>
      <p:bgPr>
        <a:blipFill dpi="0" rotWithShape="1">
          <a:blip r:embed="rId2">
            <a:lum/>
          </a:blip>
          <a:srcRect/>
          <a:stretch>
            <a:fillRect t="-47000"/>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381022" y="1662792"/>
            <a:ext cx="8353177" cy="396875"/>
          </a:xfrm>
        </p:spPr>
        <p:txBody>
          <a:bodyPr/>
          <a:lstStyle/>
          <a:p>
            <a:r>
              <a:rPr lang="en-US" smtClean="0"/>
              <a:t>Click to edit Master title style</a:t>
            </a:r>
            <a:endParaRPr lang="nl-NL" dirty="0"/>
          </a:p>
        </p:txBody>
      </p:sp>
      <p:sp>
        <p:nvSpPr>
          <p:cNvPr id="8" name="Tijdelijke aanduiding voor inhoud 5"/>
          <p:cNvSpPr>
            <a:spLocks noGrp="1"/>
          </p:cNvSpPr>
          <p:nvPr>
            <p:ph sz="quarter" idx="12"/>
          </p:nvPr>
        </p:nvSpPr>
        <p:spPr>
          <a:xfrm>
            <a:off x="419100" y="2475893"/>
            <a:ext cx="8326967" cy="3890434"/>
          </a:xfrm>
        </p:spPr>
        <p:txBody>
          <a:bodyPr/>
          <a:lstStyle>
            <a:lvl1pPr>
              <a:defRPr sz="1800">
                <a:solidFill>
                  <a:srgbClr val="000000"/>
                </a:solidFill>
              </a:defRPr>
            </a:lvl1pPr>
            <a:lvl2pPr>
              <a:defRPr sz="18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en-US" smtClean="0"/>
              <a:t>Click to edit Master text styles</a:t>
            </a:r>
          </a:p>
        </p:txBody>
      </p:sp>
      <p:sp>
        <p:nvSpPr>
          <p:cNvPr id="4" name="Rectangle 30"/>
          <p:cNvSpPr>
            <a:spLocks noGrp="1" noChangeArrowheads="1"/>
          </p:cNvSpPr>
          <p:nvPr>
            <p:ph type="dt" sz="half" idx="13"/>
          </p:nvPr>
        </p:nvSpPr>
        <p:spPr/>
        <p:txBody>
          <a:bodyPr/>
          <a:lstStyle>
            <a:lvl1pPr>
              <a:defRPr/>
            </a:lvl1pPr>
          </a:lstStyle>
          <a:p>
            <a:pPr>
              <a:defRPr/>
            </a:pPr>
            <a:r>
              <a:rPr lang="en-US" smtClean="0">
                <a:solidFill>
                  <a:srgbClr val="DDDEDF"/>
                </a:solidFill>
              </a:rPr>
              <a:t>1/9/2014</a:t>
            </a:r>
            <a:endParaRPr lang="nl-NL" dirty="0">
              <a:solidFill>
                <a:srgbClr val="DDDEDF"/>
              </a:solidFill>
            </a:endParaRPr>
          </a:p>
        </p:txBody>
      </p:sp>
      <p:sp>
        <p:nvSpPr>
          <p:cNvPr id="5" name="Rectangle 31"/>
          <p:cNvSpPr>
            <a:spLocks noGrp="1" noChangeArrowheads="1"/>
          </p:cNvSpPr>
          <p:nvPr>
            <p:ph type="sldNum" sz="quarter" idx="14"/>
          </p:nvPr>
        </p:nvSpPr>
        <p:spPr/>
        <p:txBody>
          <a:bodyPr/>
          <a:lstStyle>
            <a:lvl1pPr>
              <a:defRPr/>
            </a:lvl1pPr>
          </a:lstStyle>
          <a:p>
            <a:pPr>
              <a:defRPr/>
            </a:pPr>
            <a:fld id="{842676ED-97EF-4771-9C4E-61326F83671F}" type="slidenum">
              <a:rPr lang="nl-NL">
                <a:solidFill>
                  <a:srgbClr val="DDDEDF"/>
                </a:solidFill>
              </a:rPr>
              <a:pPr>
                <a:defRPr/>
              </a:pPr>
              <a:t>‹nr.›</a:t>
            </a:fld>
            <a:endParaRPr lang="nl-NL" dirty="0">
              <a:solidFill>
                <a:srgbClr val="DDDEDF"/>
              </a:solidFill>
            </a:endParaRPr>
          </a:p>
        </p:txBody>
      </p:sp>
    </p:spTree>
    <p:extLst>
      <p:ext uri="{BB962C8B-B14F-4D97-AF65-F5344CB8AC3E}">
        <p14:creationId xmlns:p14="http://schemas.microsoft.com/office/powerpoint/2010/main" val="15248522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type="titleOnly" preserve="1">
  <p:cSld name="Hoofdstuk Strategie Lint">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6" descr="header_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350" y="-14288"/>
            <a:ext cx="9158288"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419100" y="5823177"/>
            <a:ext cx="8353177" cy="553998"/>
          </a:xfrm>
        </p:spPr>
        <p:txBody>
          <a:bodyPr/>
          <a:lstStyle>
            <a:lvl1pPr>
              <a:defRPr sz="3600">
                <a:solidFill>
                  <a:schemeClr val="tx1"/>
                </a:solidFill>
              </a:defRPr>
            </a:lvl1pPr>
          </a:lstStyle>
          <a:p>
            <a:r>
              <a:rPr lang="en-US" smtClean="0"/>
              <a:t>Click to edit Master title style</a:t>
            </a:r>
            <a:endParaRPr lang="nl-NL" dirty="0"/>
          </a:p>
        </p:txBody>
      </p:sp>
    </p:spTree>
    <p:extLst>
      <p:ext uri="{BB962C8B-B14F-4D97-AF65-F5344CB8AC3E}">
        <p14:creationId xmlns:p14="http://schemas.microsoft.com/office/powerpoint/2010/main" val="28583762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Only" preserve="1">
  <p:cSld name="Hoofdstuk Competitie">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6" descr="header_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4288" y="-14288"/>
            <a:ext cx="9158288"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382815" y="1524907"/>
            <a:ext cx="8407639" cy="553998"/>
          </a:xfrm>
        </p:spPr>
        <p:txBody>
          <a:bodyPr/>
          <a:lstStyle>
            <a:lvl1pPr>
              <a:defRPr sz="3600">
                <a:solidFill>
                  <a:schemeClr val="bg1"/>
                </a:solidFill>
              </a:defRPr>
            </a:lvl1pPr>
          </a:lstStyle>
          <a:p>
            <a:r>
              <a:rPr lang="nl-NL" smtClean="0"/>
              <a:t>Klik om de stijl te bewerken</a:t>
            </a:r>
            <a:endParaRPr lang="nl-NL" dirty="0"/>
          </a:p>
        </p:txBody>
      </p:sp>
    </p:spTree>
    <p:extLst>
      <p:ext uri="{BB962C8B-B14F-4D97-AF65-F5344CB8AC3E}">
        <p14:creationId xmlns:p14="http://schemas.microsoft.com/office/powerpoint/2010/main" val="1135433498"/>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Strategie Lint">
    <p:bg>
      <p:bgPr>
        <a:blipFill dpi="0" rotWithShape="1">
          <a:blip r:embed="rId2">
            <a:lum/>
          </a:blip>
          <a:srcRect/>
          <a:stretch>
            <a:fillRect l="-75000" t="-42000"/>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404586" y="1662793"/>
            <a:ext cx="8353177" cy="396875"/>
          </a:xfrm>
        </p:spPr>
        <p:txBody>
          <a:bodyPr/>
          <a:lstStyle/>
          <a:p>
            <a:r>
              <a:rPr lang="en-US" smtClean="0"/>
              <a:t>Click to edit Master title style</a:t>
            </a:r>
            <a:endParaRPr lang="nl-NL" dirty="0"/>
          </a:p>
        </p:txBody>
      </p:sp>
      <p:sp>
        <p:nvSpPr>
          <p:cNvPr id="8" name="Tijdelijke aanduiding voor inhoud 5"/>
          <p:cNvSpPr>
            <a:spLocks noGrp="1"/>
          </p:cNvSpPr>
          <p:nvPr>
            <p:ph sz="quarter" idx="12"/>
          </p:nvPr>
        </p:nvSpPr>
        <p:spPr>
          <a:xfrm>
            <a:off x="419100" y="2478088"/>
            <a:ext cx="8326967" cy="3890434"/>
          </a:xfrm>
        </p:spPr>
        <p:txBody>
          <a:bodyPr/>
          <a:lstStyle>
            <a:lvl1pPr>
              <a:defRPr sz="1800">
                <a:solidFill>
                  <a:srgbClr val="000000"/>
                </a:solidFill>
              </a:defRPr>
            </a:lvl1pPr>
            <a:lvl2pPr>
              <a:defRPr sz="18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en-US" smtClean="0"/>
              <a:t>Click to edit Master text styles</a:t>
            </a:r>
          </a:p>
        </p:txBody>
      </p:sp>
      <p:sp>
        <p:nvSpPr>
          <p:cNvPr id="4" name="Rectangle 30"/>
          <p:cNvSpPr>
            <a:spLocks noGrp="1" noChangeArrowheads="1"/>
          </p:cNvSpPr>
          <p:nvPr>
            <p:ph type="dt" sz="half" idx="13"/>
          </p:nvPr>
        </p:nvSpPr>
        <p:spPr/>
        <p:txBody>
          <a:bodyPr/>
          <a:lstStyle>
            <a:lvl1pPr>
              <a:defRPr/>
            </a:lvl1pPr>
          </a:lstStyle>
          <a:p>
            <a:pPr>
              <a:defRPr/>
            </a:pPr>
            <a:r>
              <a:rPr lang="en-US" smtClean="0">
                <a:solidFill>
                  <a:srgbClr val="DDDEDF"/>
                </a:solidFill>
              </a:rPr>
              <a:t>1/9/2014</a:t>
            </a:r>
            <a:endParaRPr lang="nl-NL" dirty="0">
              <a:solidFill>
                <a:srgbClr val="DDDEDF"/>
              </a:solidFill>
            </a:endParaRPr>
          </a:p>
        </p:txBody>
      </p:sp>
      <p:sp>
        <p:nvSpPr>
          <p:cNvPr id="5" name="Rectangle 31"/>
          <p:cNvSpPr>
            <a:spLocks noGrp="1" noChangeArrowheads="1"/>
          </p:cNvSpPr>
          <p:nvPr>
            <p:ph type="sldNum" sz="quarter" idx="14"/>
          </p:nvPr>
        </p:nvSpPr>
        <p:spPr/>
        <p:txBody>
          <a:bodyPr/>
          <a:lstStyle>
            <a:lvl1pPr>
              <a:defRPr/>
            </a:lvl1pPr>
          </a:lstStyle>
          <a:p>
            <a:pPr>
              <a:defRPr/>
            </a:pPr>
            <a:fld id="{CCB85087-0FE6-4696-9CF2-C5EC4C66CFFB}" type="slidenum">
              <a:rPr lang="nl-NL">
                <a:solidFill>
                  <a:srgbClr val="DDDEDF"/>
                </a:solidFill>
              </a:rPr>
              <a:pPr>
                <a:defRPr/>
              </a:pPr>
              <a:t>‹nr.›</a:t>
            </a:fld>
            <a:endParaRPr lang="nl-NL" dirty="0">
              <a:solidFill>
                <a:srgbClr val="DDDEDF"/>
              </a:solidFill>
            </a:endParaRPr>
          </a:p>
        </p:txBody>
      </p:sp>
    </p:spTree>
    <p:extLst>
      <p:ext uri="{BB962C8B-B14F-4D97-AF65-F5344CB8AC3E}">
        <p14:creationId xmlns:p14="http://schemas.microsoft.com/office/powerpoint/2010/main" val="113692204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type="titleOnly" preserve="1">
  <p:cSld name="Hoofdstuk Strategie">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6" descr="header_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4288" y="-14288"/>
            <a:ext cx="9158288"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373753" y="1532165"/>
            <a:ext cx="8353177" cy="553998"/>
          </a:xfrm>
        </p:spPr>
        <p:txBody>
          <a:bodyPr/>
          <a:lstStyle>
            <a:lvl1pPr>
              <a:defRPr sz="3600">
                <a:solidFill>
                  <a:schemeClr val="bg1"/>
                </a:solidFill>
              </a:defRPr>
            </a:lvl1pPr>
          </a:lstStyle>
          <a:p>
            <a:r>
              <a:rPr lang="en-US" smtClean="0"/>
              <a:t>Click to edit Master title style</a:t>
            </a:r>
            <a:endParaRPr lang="nl-NL" dirty="0"/>
          </a:p>
        </p:txBody>
      </p:sp>
    </p:spTree>
    <p:extLst>
      <p:ext uri="{BB962C8B-B14F-4D97-AF65-F5344CB8AC3E}">
        <p14:creationId xmlns:p14="http://schemas.microsoft.com/office/powerpoint/2010/main" val="224392027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Strategie">
    <p:bg>
      <p:bgPr>
        <a:blipFill dpi="0" rotWithShape="1">
          <a:blip r:embed="rId2">
            <a:lum/>
          </a:blip>
          <a:srcRect/>
          <a:stretch>
            <a:fillRect l="-1000" t="-60000" r="-1000"/>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397329" y="1655535"/>
            <a:ext cx="8353177" cy="396875"/>
          </a:xfrm>
        </p:spPr>
        <p:txBody>
          <a:bodyPr/>
          <a:lstStyle/>
          <a:p>
            <a:r>
              <a:rPr lang="en-US" smtClean="0"/>
              <a:t>Click to edit Master title style</a:t>
            </a:r>
            <a:endParaRPr lang="nl-NL"/>
          </a:p>
        </p:txBody>
      </p:sp>
      <p:sp>
        <p:nvSpPr>
          <p:cNvPr id="9" name="Tijdelijke aanduiding voor inhoud 5"/>
          <p:cNvSpPr>
            <a:spLocks noGrp="1"/>
          </p:cNvSpPr>
          <p:nvPr>
            <p:ph sz="quarter" idx="12"/>
          </p:nvPr>
        </p:nvSpPr>
        <p:spPr>
          <a:xfrm>
            <a:off x="419100" y="2475893"/>
            <a:ext cx="8326967" cy="3890434"/>
          </a:xfrm>
        </p:spPr>
        <p:txBody>
          <a:bodyPr/>
          <a:lstStyle>
            <a:lvl1pPr>
              <a:defRPr sz="1800">
                <a:solidFill>
                  <a:srgbClr val="000000"/>
                </a:solidFill>
              </a:defRPr>
            </a:lvl1pPr>
            <a:lvl2pPr>
              <a:defRPr sz="18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en-US" smtClean="0"/>
              <a:t>Click to edit Master text styles</a:t>
            </a:r>
          </a:p>
        </p:txBody>
      </p:sp>
      <p:sp>
        <p:nvSpPr>
          <p:cNvPr id="4" name="Rectangle 30"/>
          <p:cNvSpPr>
            <a:spLocks noGrp="1" noChangeArrowheads="1"/>
          </p:cNvSpPr>
          <p:nvPr>
            <p:ph type="dt" sz="half" idx="13"/>
          </p:nvPr>
        </p:nvSpPr>
        <p:spPr/>
        <p:txBody>
          <a:bodyPr/>
          <a:lstStyle>
            <a:lvl1pPr>
              <a:defRPr/>
            </a:lvl1pPr>
          </a:lstStyle>
          <a:p>
            <a:pPr>
              <a:defRPr/>
            </a:pPr>
            <a:r>
              <a:rPr lang="en-US" smtClean="0">
                <a:solidFill>
                  <a:srgbClr val="DDDEDF"/>
                </a:solidFill>
              </a:rPr>
              <a:t>1/9/2014</a:t>
            </a:r>
            <a:endParaRPr lang="nl-NL" dirty="0">
              <a:solidFill>
                <a:srgbClr val="DDDEDF"/>
              </a:solidFill>
            </a:endParaRPr>
          </a:p>
        </p:txBody>
      </p:sp>
      <p:sp>
        <p:nvSpPr>
          <p:cNvPr id="5" name="Rectangle 31"/>
          <p:cNvSpPr>
            <a:spLocks noGrp="1" noChangeArrowheads="1"/>
          </p:cNvSpPr>
          <p:nvPr>
            <p:ph type="sldNum" sz="quarter" idx="14"/>
          </p:nvPr>
        </p:nvSpPr>
        <p:spPr/>
        <p:txBody>
          <a:bodyPr/>
          <a:lstStyle>
            <a:lvl1pPr>
              <a:defRPr/>
            </a:lvl1pPr>
          </a:lstStyle>
          <a:p>
            <a:pPr>
              <a:defRPr/>
            </a:pPr>
            <a:fld id="{A7BAAAEC-A6A1-4EAD-86F2-29D4D2DD155D}" type="slidenum">
              <a:rPr lang="nl-NL">
                <a:solidFill>
                  <a:srgbClr val="DDDEDF"/>
                </a:solidFill>
              </a:rPr>
              <a:pPr>
                <a:defRPr/>
              </a:pPr>
              <a:t>‹nr.›</a:t>
            </a:fld>
            <a:endParaRPr lang="nl-NL" dirty="0">
              <a:solidFill>
                <a:srgbClr val="DDDEDF"/>
              </a:solidFill>
            </a:endParaRPr>
          </a:p>
        </p:txBody>
      </p:sp>
    </p:spTree>
    <p:extLst>
      <p:ext uri="{BB962C8B-B14F-4D97-AF65-F5344CB8AC3E}">
        <p14:creationId xmlns:p14="http://schemas.microsoft.com/office/powerpoint/2010/main" val="229026457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type="titleOnly" preserve="1">
  <p:cSld name="Hoofdstuk Organisatie">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6" descr="header_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350" y="-14288"/>
            <a:ext cx="9158288"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373753" y="1532165"/>
            <a:ext cx="8353177" cy="553998"/>
          </a:xfrm>
        </p:spPr>
        <p:txBody>
          <a:bodyPr/>
          <a:lstStyle>
            <a:lvl1pPr>
              <a:defRPr sz="3600">
                <a:solidFill>
                  <a:schemeClr val="bg1"/>
                </a:solidFill>
              </a:defRPr>
            </a:lvl1pPr>
          </a:lstStyle>
          <a:p>
            <a:r>
              <a:rPr lang="en-US" smtClean="0"/>
              <a:t>Click to edit Master title style</a:t>
            </a:r>
            <a:endParaRPr lang="nl-NL" dirty="0"/>
          </a:p>
        </p:txBody>
      </p:sp>
    </p:spTree>
    <p:extLst>
      <p:ext uri="{BB962C8B-B14F-4D97-AF65-F5344CB8AC3E}">
        <p14:creationId xmlns:p14="http://schemas.microsoft.com/office/powerpoint/2010/main" val="279486298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Organisatie">
    <p:bg>
      <p:bgPr>
        <a:blipFill dpi="0" rotWithShape="1">
          <a:blip r:embed="rId2">
            <a:lum/>
          </a:blip>
          <a:srcRect/>
          <a:stretch>
            <a:fillRect t="-55000"/>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395536" y="1655535"/>
            <a:ext cx="8353177" cy="396875"/>
          </a:xfrm>
        </p:spPr>
        <p:txBody>
          <a:bodyPr/>
          <a:lstStyle/>
          <a:p>
            <a:r>
              <a:rPr lang="en-US" smtClean="0"/>
              <a:t>Click to edit Master title style</a:t>
            </a:r>
            <a:endParaRPr lang="nl-NL" dirty="0"/>
          </a:p>
        </p:txBody>
      </p:sp>
      <p:sp>
        <p:nvSpPr>
          <p:cNvPr id="8" name="Tijdelijke aanduiding voor inhoud 5"/>
          <p:cNvSpPr>
            <a:spLocks noGrp="1"/>
          </p:cNvSpPr>
          <p:nvPr>
            <p:ph sz="quarter" idx="12"/>
          </p:nvPr>
        </p:nvSpPr>
        <p:spPr>
          <a:xfrm>
            <a:off x="419100" y="2478088"/>
            <a:ext cx="8326967" cy="3890434"/>
          </a:xfrm>
        </p:spPr>
        <p:txBody>
          <a:bodyPr/>
          <a:lstStyle>
            <a:lvl1pPr>
              <a:defRPr sz="1800">
                <a:solidFill>
                  <a:srgbClr val="000000"/>
                </a:solidFill>
              </a:defRPr>
            </a:lvl1pPr>
            <a:lvl2pPr>
              <a:defRPr sz="18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en-US" smtClean="0"/>
              <a:t>Click to edit Master text styles</a:t>
            </a:r>
          </a:p>
        </p:txBody>
      </p:sp>
      <p:sp>
        <p:nvSpPr>
          <p:cNvPr id="4" name="Rectangle 30"/>
          <p:cNvSpPr>
            <a:spLocks noGrp="1" noChangeArrowheads="1"/>
          </p:cNvSpPr>
          <p:nvPr>
            <p:ph type="dt" sz="half" idx="13"/>
          </p:nvPr>
        </p:nvSpPr>
        <p:spPr/>
        <p:txBody>
          <a:bodyPr/>
          <a:lstStyle>
            <a:lvl1pPr>
              <a:defRPr/>
            </a:lvl1pPr>
          </a:lstStyle>
          <a:p>
            <a:pPr>
              <a:defRPr/>
            </a:pPr>
            <a:r>
              <a:rPr lang="en-US" smtClean="0">
                <a:solidFill>
                  <a:srgbClr val="DDDEDF"/>
                </a:solidFill>
              </a:rPr>
              <a:t>1/9/2014</a:t>
            </a:r>
            <a:endParaRPr lang="nl-NL" dirty="0">
              <a:solidFill>
                <a:srgbClr val="DDDEDF"/>
              </a:solidFill>
            </a:endParaRPr>
          </a:p>
        </p:txBody>
      </p:sp>
      <p:sp>
        <p:nvSpPr>
          <p:cNvPr id="5" name="Rectangle 31"/>
          <p:cNvSpPr>
            <a:spLocks noGrp="1" noChangeArrowheads="1"/>
          </p:cNvSpPr>
          <p:nvPr>
            <p:ph type="sldNum" sz="quarter" idx="14"/>
          </p:nvPr>
        </p:nvSpPr>
        <p:spPr/>
        <p:txBody>
          <a:bodyPr/>
          <a:lstStyle>
            <a:lvl1pPr>
              <a:defRPr/>
            </a:lvl1pPr>
          </a:lstStyle>
          <a:p>
            <a:pPr>
              <a:defRPr/>
            </a:pPr>
            <a:fld id="{EF339CB5-09EB-4870-A42D-8DE911507ABB}" type="slidenum">
              <a:rPr lang="nl-NL">
                <a:solidFill>
                  <a:srgbClr val="DDDEDF"/>
                </a:solidFill>
              </a:rPr>
              <a:pPr>
                <a:defRPr/>
              </a:pPr>
              <a:t>‹nr.›</a:t>
            </a:fld>
            <a:endParaRPr lang="nl-NL" dirty="0">
              <a:solidFill>
                <a:srgbClr val="DDDEDF"/>
              </a:solidFill>
            </a:endParaRPr>
          </a:p>
        </p:txBody>
      </p:sp>
    </p:spTree>
    <p:extLst>
      <p:ext uri="{BB962C8B-B14F-4D97-AF65-F5344CB8AC3E}">
        <p14:creationId xmlns:p14="http://schemas.microsoft.com/office/powerpoint/2010/main" val="300413611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userDrawn="1">
  <p:cSld name="Voor veel logo's">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407561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preserve="1" userDrawn="1">
  <p:cSld name="Titeldia Leeg">
    <p:bg>
      <p:bgPr>
        <a:solidFill>
          <a:schemeClr val="bg2"/>
        </a:solidFill>
        <a:effectLst/>
      </p:bgPr>
    </p:bg>
    <p:spTree>
      <p:nvGrpSpPr>
        <p:cNvPr id="1" name=""/>
        <p:cNvGrpSpPr/>
        <p:nvPr/>
      </p:nvGrpSpPr>
      <p:grpSpPr>
        <a:xfrm>
          <a:off x="0" y="0"/>
          <a:ext cx="0" cy="0"/>
          <a:chOff x="0" y="0"/>
          <a:chExt cx="0" cy="0"/>
        </a:xfrm>
      </p:grpSpPr>
      <p:pic>
        <p:nvPicPr>
          <p:cNvPr id="4" name="Picture 8" descr="header_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3956050"/>
            <a:ext cx="9159875" cy="293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6"/>
          <p:cNvSpPr txBox="1">
            <a:spLocks noChangeArrowheads="1"/>
          </p:cNvSpPr>
          <p:nvPr userDrawn="1"/>
        </p:nvSpPr>
        <p:spPr bwMode="auto">
          <a:xfrm>
            <a:off x="419100" y="6516688"/>
            <a:ext cx="686435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spcBef>
                <a:spcPct val="50000"/>
              </a:spcBef>
              <a:defRPr/>
            </a:pPr>
            <a:r>
              <a:rPr lang="nl-NL" sz="1000" b="1" dirty="0" smtClean="0">
                <a:solidFill>
                  <a:prstClr val="white"/>
                </a:solidFill>
                <a:cs typeface="+mn-cs"/>
              </a:rPr>
              <a:t>Nederlandse Organisatie voor Wetenschappelijk Onderzoek</a:t>
            </a:r>
          </a:p>
        </p:txBody>
      </p:sp>
      <p:sp>
        <p:nvSpPr>
          <p:cNvPr id="2" name="Titel 1"/>
          <p:cNvSpPr>
            <a:spLocks noGrp="1"/>
          </p:cNvSpPr>
          <p:nvPr>
            <p:ph type="ctrTitle"/>
          </p:nvPr>
        </p:nvSpPr>
        <p:spPr>
          <a:xfrm>
            <a:off x="395536" y="5097463"/>
            <a:ext cx="7795964" cy="553998"/>
          </a:xfrm>
        </p:spPr>
        <p:txBody>
          <a:bodyPr/>
          <a:lstStyle>
            <a:lvl1pPr>
              <a:defRPr sz="3600">
                <a:solidFill>
                  <a:schemeClr val="bg1"/>
                </a:solidFill>
              </a:defRPr>
            </a:lvl1pPr>
          </a:lstStyle>
          <a:p>
            <a:r>
              <a:rPr lang="en-US" smtClean="0"/>
              <a:t>Click to edit Master title style</a:t>
            </a:r>
            <a:endParaRPr lang="nl-NL" dirty="0"/>
          </a:p>
        </p:txBody>
      </p:sp>
      <p:sp>
        <p:nvSpPr>
          <p:cNvPr id="5" name="Ondertitel 2"/>
          <p:cNvSpPr>
            <a:spLocks noGrp="1"/>
          </p:cNvSpPr>
          <p:nvPr>
            <p:ph type="subTitle" idx="1"/>
          </p:nvPr>
        </p:nvSpPr>
        <p:spPr>
          <a:xfrm>
            <a:off x="419100" y="5707062"/>
            <a:ext cx="7825596" cy="276999"/>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nl-NL" dirty="0"/>
          </a:p>
        </p:txBody>
      </p:sp>
    </p:spTree>
    <p:extLst>
      <p:ext uri="{BB962C8B-B14F-4D97-AF65-F5344CB8AC3E}">
        <p14:creationId xmlns:p14="http://schemas.microsoft.com/office/powerpoint/2010/main" val="218181331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preserve="1" userDrawn="1">
  <p:cSld name="Titeldia Nederlan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8" descr="header_1"/>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3956050"/>
            <a:ext cx="9159875" cy="293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6"/>
          <p:cNvSpPr txBox="1">
            <a:spLocks noChangeArrowheads="1"/>
          </p:cNvSpPr>
          <p:nvPr userDrawn="1"/>
        </p:nvSpPr>
        <p:spPr bwMode="auto">
          <a:xfrm>
            <a:off x="419100" y="6516688"/>
            <a:ext cx="686435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spcBef>
                <a:spcPct val="50000"/>
              </a:spcBef>
              <a:defRPr/>
            </a:pPr>
            <a:r>
              <a:rPr lang="nl-NL" sz="1000" b="1" dirty="0" smtClean="0">
                <a:solidFill>
                  <a:prstClr val="white"/>
                </a:solidFill>
                <a:cs typeface="+mn-cs"/>
              </a:rPr>
              <a:t>Nederlandse Organisatie voor Wetenschappelijk Onderzoek</a:t>
            </a:r>
          </a:p>
        </p:txBody>
      </p:sp>
      <p:sp>
        <p:nvSpPr>
          <p:cNvPr id="2" name="Titel 1"/>
          <p:cNvSpPr>
            <a:spLocks noGrp="1"/>
          </p:cNvSpPr>
          <p:nvPr>
            <p:ph type="ctrTitle"/>
          </p:nvPr>
        </p:nvSpPr>
        <p:spPr>
          <a:xfrm>
            <a:off x="395536" y="5097463"/>
            <a:ext cx="7795964" cy="553998"/>
          </a:xfrm>
        </p:spPr>
        <p:txBody>
          <a:bodyPr/>
          <a:lstStyle>
            <a:lvl1pPr>
              <a:defRPr sz="3600">
                <a:solidFill>
                  <a:schemeClr val="bg1"/>
                </a:solidFill>
              </a:defRPr>
            </a:lvl1pPr>
          </a:lstStyle>
          <a:p>
            <a:r>
              <a:rPr lang="en-US" smtClean="0"/>
              <a:t>Click to edit Master title style</a:t>
            </a:r>
            <a:endParaRPr lang="nl-NL" dirty="0"/>
          </a:p>
        </p:txBody>
      </p:sp>
      <p:sp>
        <p:nvSpPr>
          <p:cNvPr id="5" name="Ondertitel 2"/>
          <p:cNvSpPr>
            <a:spLocks noGrp="1"/>
          </p:cNvSpPr>
          <p:nvPr>
            <p:ph type="subTitle" idx="1"/>
          </p:nvPr>
        </p:nvSpPr>
        <p:spPr>
          <a:xfrm>
            <a:off x="419099" y="5707062"/>
            <a:ext cx="7802033" cy="276999"/>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nl-NL" dirty="0"/>
          </a:p>
        </p:txBody>
      </p:sp>
    </p:spTree>
    <p:extLst>
      <p:ext uri="{BB962C8B-B14F-4D97-AF65-F5344CB8AC3E}">
        <p14:creationId xmlns:p14="http://schemas.microsoft.com/office/powerpoint/2010/main" val="426026240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preserve="1" userDrawn="1">
  <p:cSld name="Titeldia were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8" descr="header_1"/>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3956050"/>
            <a:ext cx="9159875" cy="293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6"/>
          <p:cNvSpPr txBox="1">
            <a:spLocks noChangeArrowheads="1"/>
          </p:cNvSpPr>
          <p:nvPr userDrawn="1"/>
        </p:nvSpPr>
        <p:spPr bwMode="auto">
          <a:xfrm>
            <a:off x="419100" y="6516688"/>
            <a:ext cx="686435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spcBef>
                <a:spcPct val="50000"/>
              </a:spcBef>
              <a:defRPr/>
            </a:pPr>
            <a:r>
              <a:rPr lang="nl-NL" sz="1000" b="1" dirty="0" smtClean="0">
                <a:solidFill>
                  <a:prstClr val="white"/>
                </a:solidFill>
                <a:cs typeface="+mn-cs"/>
              </a:rPr>
              <a:t>Nederlandse Organisatie voor Wetenschappelijk Onderzoek</a:t>
            </a:r>
          </a:p>
        </p:txBody>
      </p:sp>
      <p:sp>
        <p:nvSpPr>
          <p:cNvPr id="5" name="Ondertitel 2"/>
          <p:cNvSpPr>
            <a:spLocks noGrp="1"/>
          </p:cNvSpPr>
          <p:nvPr>
            <p:ph type="subTitle" idx="1"/>
          </p:nvPr>
        </p:nvSpPr>
        <p:spPr>
          <a:xfrm>
            <a:off x="419099" y="5707062"/>
            <a:ext cx="7802033" cy="276999"/>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nl-NL" dirty="0"/>
          </a:p>
        </p:txBody>
      </p:sp>
      <p:sp>
        <p:nvSpPr>
          <p:cNvPr id="8" name="Titel 1"/>
          <p:cNvSpPr>
            <a:spLocks noGrp="1"/>
          </p:cNvSpPr>
          <p:nvPr>
            <p:ph type="ctrTitle"/>
          </p:nvPr>
        </p:nvSpPr>
        <p:spPr>
          <a:xfrm>
            <a:off x="395536" y="5097463"/>
            <a:ext cx="7795964" cy="553998"/>
          </a:xfrm>
        </p:spPr>
        <p:txBody>
          <a:bodyPr/>
          <a:lstStyle>
            <a:lvl1pPr>
              <a:defRPr sz="3600">
                <a:solidFill>
                  <a:schemeClr val="bg1"/>
                </a:solidFill>
              </a:defRPr>
            </a:lvl1pPr>
          </a:lstStyle>
          <a:p>
            <a:r>
              <a:rPr lang="en-US" smtClean="0"/>
              <a:t>Click to edit Master title style</a:t>
            </a:r>
            <a:endParaRPr lang="nl-NL" dirty="0"/>
          </a:p>
        </p:txBody>
      </p:sp>
    </p:spTree>
    <p:extLst>
      <p:ext uri="{BB962C8B-B14F-4D97-AF65-F5344CB8AC3E}">
        <p14:creationId xmlns:p14="http://schemas.microsoft.com/office/powerpoint/2010/main" val="1480494886"/>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preserve="1" userDrawn="1">
  <p:cSld name="Titeldia strategie lint">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8" descr="header_1"/>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3956050"/>
            <a:ext cx="9159875" cy="293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6"/>
          <p:cNvSpPr txBox="1">
            <a:spLocks noChangeArrowheads="1"/>
          </p:cNvSpPr>
          <p:nvPr userDrawn="1"/>
        </p:nvSpPr>
        <p:spPr bwMode="auto">
          <a:xfrm>
            <a:off x="419100" y="6516688"/>
            <a:ext cx="686435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spcBef>
                <a:spcPct val="50000"/>
              </a:spcBef>
              <a:defRPr/>
            </a:pPr>
            <a:r>
              <a:rPr lang="nl-NL" sz="1000" b="1" dirty="0" smtClean="0">
                <a:solidFill>
                  <a:prstClr val="white"/>
                </a:solidFill>
                <a:cs typeface="+mn-cs"/>
              </a:rPr>
              <a:t>Nederlandse Organisatie voor Wetenschappelijk Onderzoek</a:t>
            </a:r>
          </a:p>
        </p:txBody>
      </p:sp>
      <p:sp>
        <p:nvSpPr>
          <p:cNvPr id="2" name="Titel 1"/>
          <p:cNvSpPr>
            <a:spLocks noGrp="1"/>
          </p:cNvSpPr>
          <p:nvPr>
            <p:ph type="ctrTitle"/>
          </p:nvPr>
        </p:nvSpPr>
        <p:spPr>
          <a:xfrm>
            <a:off x="419100" y="5097463"/>
            <a:ext cx="7772400" cy="553998"/>
          </a:xfrm>
        </p:spPr>
        <p:txBody>
          <a:bodyPr/>
          <a:lstStyle>
            <a:lvl1pPr>
              <a:defRPr sz="3600">
                <a:solidFill>
                  <a:schemeClr val="bg1"/>
                </a:solidFill>
              </a:defRPr>
            </a:lvl1pPr>
          </a:lstStyle>
          <a:p>
            <a:r>
              <a:rPr lang="en-US" smtClean="0"/>
              <a:t>Click to edit Master title style</a:t>
            </a:r>
            <a:endParaRPr lang="nl-NL" dirty="0"/>
          </a:p>
        </p:txBody>
      </p:sp>
      <p:sp>
        <p:nvSpPr>
          <p:cNvPr id="5" name="Ondertitel 2"/>
          <p:cNvSpPr>
            <a:spLocks noGrp="1"/>
          </p:cNvSpPr>
          <p:nvPr>
            <p:ph type="subTitle" idx="1"/>
          </p:nvPr>
        </p:nvSpPr>
        <p:spPr>
          <a:xfrm>
            <a:off x="419099" y="5707062"/>
            <a:ext cx="7802033" cy="276999"/>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nl-NL" dirty="0"/>
          </a:p>
        </p:txBody>
      </p:sp>
    </p:spTree>
    <p:extLst>
      <p:ext uri="{BB962C8B-B14F-4D97-AF65-F5344CB8AC3E}">
        <p14:creationId xmlns:p14="http://schemas.microsoft.com/office/powerpoint/2010/main" val="777386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mpetitie">
    <p:bg>
      <p:bgPr>
        <a:blipFill dpi="0" rotWithShape="1">
          <a:blip r:embed="rId2">
            <a:lum/>
          </a:blip>
          <a:srcRect/>
          <a:stretch>
            <a:fillRect t="-85000"/>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419100" y="1662793"/>
            <a:ext cx="8353177" cy="396875"/>
          </a:xfrm>
        </p:spPr>
        <p:txBody>
          <a:bodyPr/>
          <a:lstStyle/>
          <a:p>
            <a:r>
              <a:rPr lang="nl-NL" smtClean="0"/>
              <a:t>Klik om de stijl te bewerken</a:t>
            </a:r>
            <a:endParaRPr lang="nl-NL" dirty="0"/>
          </a:p>
        </p:txBody>
      </p:sp>
      <p:sp>
        <p:nvSpPr>
          <p:cNvPr id="8" name="Tijdelijke aanduiding voor inhoud 5"/>
          <p:cNvSpPr>
            <a:spLocks noGrp="1"/>
          </p:cNvSpPr>
          <p:nvPr>
            <p:ph sz="quarter" idx="12"/>
          </p:nvPr>
        </p:nvSpPr>
        <p:spPr>
          <a:xfrm>
            <a:off x="419100" y="2478088"/>
            <a:ext cx="8326967" cy="3890434"/>
          </a:xfrm>
        </p:spPr>
        <p:txBody>
          <a:bodyPr/>
          <a:lstStyle>
            <a:lvl1pPr>
              <a:defRPr sz="1800">
                <a:solidFill>
                  <a:srgbClr val="000000"/>
                </a:solidFill>
              </a:defRPr>
            </a:lvl1pPr>
            <a:lvl2pPr>
              <a:defRPr sz="18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nl-NL" smtClean="0"/>
              <a:t>Klik om de modelstijlen te bewerken</a:t>
            </a:r>
          </a:p>
        </p:txBody>
      </p:sp>
      <p:sp>
        <p:nvSpPr>
          <p:cNvPr id="4" name="Rectangle 30"/>
          <p:cNvSpPr>
            <a:spLocks noGrp="1" noChangeArrowheads="1"/>
          </p:cNvSpPr>
          <p:nvPr>
            <p:ph type="dt" sz="half" idx="13"/>
          </p:nvPr>
        </p:nvSpPr>
        <p:spPr/>
        <p:txBody>
          <a:bodyPr/>
          <a:lstStyle>
            <a:lvl1pPr>
              <a:defRPr/>
            </a:lvl1pPr>
          </a:lstStyle>
          <a:p>
            <a:pPr>
              <a:defRPr/>
            </a:pPr>
            <a:r>
              <a:rPr lang="en-US" smtClean="0"/>
              <a:t>1/9/2014</a:t>
            </a:r>
            <a:endParaRPr lang="nl-NL" dirty="0"/>
          </a:p>
        </p:txBody>
      </p:sp>
      <p:sp>
        <p:nvSpPr>
          <p:cNvPr id="5" name="Rectangle 31"/>
          <p:cNvSpPr>
            <a:spLocks noGrp="1" noChangeArrowheads="1"/>
          </p:cNvSpPr>
          <p:nvPr>
            <p:ph type="sldNum" sz="quarter" idx="14"/>
          </p:nvPr>
        </p:nvSpPr>
        <p:spPr/>
        <p:txBody>
          <a:bodyPr/>
          <a:lstStyle>
            <a:lvl1pPr>
              <a:defRPr/>
            </a:lvl1pPr>
          </a:lstStyle>
          <a:p>
            <a:pPr>
              <a:defRPr/>
            </a:pPr>
            <a:fld id="{785D7559-344A-4CDC-85C4-10EA8134CA0A}" type="slidenum">
              <a:rPr lang="nl-NL"/>
              <a:pPr>
                <a:defRPr/>
              </a:pPr>
              <a:t>‹nr.›</a:t>
            </a:fld>
            <a:endParaRPr lang="nl-NL" dirty="0"/>
          </a:p>
        </p:txBody>
      </p:sp>
    </p:spTree>
    <p:extLst>
      <p:ext uri="{BB962C8B-B14F-4D97-AF65-F5344CB8AC3E}">
        <p14:creationId xmlns:p14="http://schemas.microsoft.com/office/powerpoint/2010/main" val="1319893457"/>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preserve="1" userDrawn="1">
  <p:cSld name="Titeldia micro">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8" descr="header_1"/>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3956050"/>
            <a:ext cx="9159875" cy="293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6"/>
          <p:cNvSpPr txBox="1">
            <a:spLocks noChangeArrowheads="1"/>
          </p:cNvSpPr>
          <p:nvPr userDrawn="1"/>
        </p:nvSpPr>
        <p:spPr bwMode="auto">
          <a:xfrm>
            <a:off x="419100" y="6516688"/>
            <a:ext cx="686435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spcBef>
                <a:spcPct val="50000"/>
              </a:spcBef>
              <a:defRPr/>
            </a:pPr>
            <a:r>
              <a:rPr lang="nl-NL" sz="1000" b="1" dirty="0" smtClean="0">
                <a:solidFill>
                  <a:prstClr val="white"/>
                </a:solidFill>
                <a:cs typeface="+mn-cs"/>
              </a:rPr>
              <a:t>Nederlandse Organisatie voor Wetenschappelijk Onderzoek</a:t>
            </a:r>
          </a:p>
        </p:txBody>
      </p:sp>
      <p:sp>
        <p:nvSpPr>
          <p:cNvPr id="5" name="Ondertitel 2"/>
          <p:cNvSpPr>
            <a:spLocks noGrp="1"/>
          </p:cNvSpPr>
          <p:nvPr>
            <p:ph type="subTitle" idx="1"/>
          </p:nvPr>
        </p:nvSpPr>
        <p:spPr>
          <a:xfrm>
            <a:off x="419099" y="5707062"/>
            <a:ext cx="7802033" cy="276999"/>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nl-NL" dirty="0"/>
          </a:p>
        </p:txBody>
      </p:sp>
      <p:sp>
        <p:nvSpPr>
          <p:cNvPr id="8" name="Titel 1"/>
          <p:cNvSpPr>
            <a:spLocks noGrp="1"/>
          </p:cNvSpPr>
          <p:nvPr>
            <p:ph type="ctrTitle"/>
          </p:nvPr>
        </p:nvSpPr>
        <p:spPr>
          <a:xfrm>
            <a:off x="395536" y="5097463"/>
            <a:ext cx="7795964" cy="553998"/>
          </a:xfrm>
        </p:spPr>
        <p:txBody>
          <a:bodyPr/>
          <a:lstStyle>
            <a:lvl1pPr>
              <a:defRPr sz="3600">
                <a:solidFill>
                  <a:schemeClr val="bg1"/>
                </a:solidFill>
              </a:defRPr>
            </a:lvl1pPr>
          </a:lstStyle>
          <a:p>
            <a:r>
              <a:rPr lang="en-US" smtClean="0"/>
              <a:t>Click to edit Master title style</a:t>
            </a:r>
            <a:endParaRPr lang="nl-NL" dirty="0"/>
          </a:p>
        </p:txBody>
      </p:sp>
    </p:spTree>
    <p:extLst>
      <p:ext uri="{BB962C8B-B14F-4D97-AF65-F5344CB8AC3E}">
        <p14:creationId xmlns:p14="http://schemas.microsoft.com/office/powerpoint/2010/main" val="320631041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Only" preserve="1">
  <p:cSld name="Hoofdstuk algemeen NWO">
    <p:spTree>
      <p:nvGrpSpPr>
        <p:cNvPr id="1" name=""/>
        <p:cNvGrpSpPr/>
        <p:nvPr/>
      </p:nvGrpSpPr>
      <p:grpSpPr>
        <a:xfrm>
          <a:off x="0" y="0"/>
          <a:ext cx="0" cy="0"/>
          <a:chOff x="0" y="0"/>
          <a:chExt cx="0" cy="0"/>
        </a:xfrm>
      </p:grpSpPr>
      <p:sp>
        <p:nvSpPr>
          <p:cNvPr id="2" name="Titel 1"/>
          <p:cNvSpPr>
            <a:spLocks noGrp="1"/>
          </p:cNvSpPr>
          <p:nvPr>
            <p:ph type="title"/>
          </p:nvPr>
        </p:nvSpPr>
        <p:spPr>
          <a:xfrm>
            <a:off x="415170" y="1657595"/>
            <a:ext cx="8382953" cy="400110"/>
          </a:xfrm>
        </p:spPr>
        <p:txBody>
          <a:bodyPr/>
          <a:lstStyle>
            <a:lvl1pPr>
              <a:defRPr sz="2600">
                <a:solidFill>
                  <a:schemeClr val="tx1"/>
                </a:solidFill>
              </a:defRPr>
            </a:lvl1pPr>
          </a:lstStyle>
          <a:p>
            <a:r>
              <a:rPr lang="en-US" smtClean="0"/>
              <a:t>Click to edit Master title style</a:t>
            </a:r>
            <a:endParaRPr lang="nl-NL" dirty="0"/>
          </a:p>
        </p:txBody>
      </p:sp>
    </p:spTree>
    <p:extLst>
      <p:ext uri="{BB962C8B-B14F-4D97-AF65-F5344CB8AC3E}">
        <p14:creationId xmlns:p14="http://schemas.microsoft.com/office/powerpoint/2010/main" val="2658705222"/>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Algemeen NWO">
    <p:spTree>
      <p:nvGrpSpPr>
        <p:cNvPr id="1" name=""/>
        <p:cNvGrpSpPr/>
        <p:nvPr/>
      </p:nvGrpSpPr>
      <p:grpSpPr>
        <a:xfrm>
          <a:off x="0" y="0"/>
          <a:ext cx="0" cy="0"/>
          <a:chOff x="0" y="0"/>
          <a:chExt cx="0" cy="0"/>
        </a:xfrm>
      </p:grpSpPr>
      <p:sp>
        <p:nvSpPr>
          <p:cNvPr id="2" name="Titel 1"/>
          <p:cNvSpPr>
            <a:spLocks noGrp="1"/>
          </p:cNvSpPr>
          <p:nvPr>
            <p:ph type="title"/>
          </p:nvPr>
        </p:nvSpPr>
        <p:spPr>
          <a:xfrm>
            <a:off x="381115" y="1657595"/>
            <a:ext cx="8353177" cy="396875"/>
          </a:xfrm>
        </p:spPr>
        <p:txBody>
          <a:bodyPr/>
          <a:lstStyle/>
          <a:p>
            <a:r>
              <a:rPr lang="en-US" smtClean="0"/>
              <a:t>Click to edit Master title style</a:t>
            </a:r>
            <a:endParaRPr lang="nl-NL" dirty="0"/>
          </a:p>
        </p:txBody>
      </p:sp>
      <p:sp>
        <p:nvSpPr>
          <p:cNvPr id="6" name="Tijdelijke aanduiding voor inhoud 5"/>
          <p:cNvSpPr>
            <a:spLocks noGrp="1"/>
          </p:cNvSpPr>
          <p:nvPr>
            <p:ph sz="quarter" idx="12"/>
          </p:nvPr>
        </p:nvSpPr>
        <p:spPr>
          <a:xfrm>
            <a:off x="419100" y="2478490"/>
            <a:ext cx="8326967" cy="3890434"/>
          </a:xfrm>
        </p:spPr>
        <p:txBody>
          <a:bodyPr/>
          <a:lstStyle>
            <a:lvl1pPr>
              <a:defRPr sz="1800">
                <a:solidFill>
                  <a:srgbClr val="000000"/>
                </a:solidFill>
              </a:defRPr>
            </a:lvl1pPr>
            <a:lvl2pPr>
              <a:defRPr sz="18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en-US" smtClean="0"/>
              <a:t>Click to edit Master text styles</a:t>
            </a:r>
          </a:p>
        </p:txBody>
      </p:sp>
      <p:sp>
        <p:nvSpPr>
          <p:cNvPr id="4" name="Rectangle 30"/>
          <p:cNvSpPr>
            <a:spLocks noGrp="1" noChangeArrowheads="1"/>
          </p:cNvSpPr>
          <p:nvPr>
            <p:ph type="dt" sz="half" idx="13"/>
          </p:nvPr>
        </p:nvSpPr>
        <p:spPr>
          <a:ln/>
        </p:spPr>
        <p:txBody>
          <a:bodyPr/>
          <a:lstStyle>
            <a:lvl1pPr>
              <a:defRPr/>
            </a:lvl1pPr>
          </a:lstStyle>
          <a:p>
            <a:pPr>
              <a:defRPr/>
            </a:pPr>
            <a:r>
              <a:rPr lang="en-US" smtClean="0">
                <a:solidFill>
                  <a:srgbClr val="DDDEDF"/>
                </a:solidFill>
              </a:rPr>
              <a:t>1/9/2014</a:t>
            </a:r>
            <a:endParaRPr lang="nl-NL" dirty="0">
              <a:solidFill>
                <a:srgbClr val="DDDEDF"/>
              </a:solidFill>
            </a:endParaRPr>
          </a:p>
        </p:txBody>
      </p:sp>
      <p:sp>
        <p:nvSpPr>
          <p:cNvPr id="5" name="Rectangle 31"/>
          <p:cNvSpPr>
            <a:spLocks noGrp="1" noChangeArrowheads="1"/>
          </p:cNvSpPr>
          <p:nvPr>
            <p:ph type="sldNum" sz="quarter" idx="14"/>
          </p:nvPr>
        </p:nvSpPr>
        <p:spPr>
          <a:ln/>
        </p:spPr>
        <p:txBody>
          <a:bodyPr/>
          <a:lstStyle>
            <a:lvl1pPr>
              <a:defRPr/>
            </a:lvl1pPr>
          </a:lstStyle>
          <a:p>
            <a:pPr>
              <a:defRPr/>
            </a:pPr>
            <a:fld id="{8B2D4AD0-BCC5-4F90-B918-CD95151E6BC7}" type="slidenum">
              <a:rPr lang="nl-NL">
                <a:solidFill>
                  <a:srgbClr val="DDDEDF"/>
                </a:solidFill>
              </a:rPr>
              <a:pPr>
                <a:defRPr/>
              </a:pPr>
              <a:t>‹nr.›</a:t>
            </a:fld>
            <a:endParaRPr lang="nl-NL" dirty="0">
              <a:solidFill>
                <a:srgbClr val="DDDEDF"/>
              </a:solidFill>
            </a:endParaRPr>
          </a:p>
        </p:txBody>
      </p:sp>
    </p:spTree>
    <p:extLst>
      <p:ext uri="{BB962C8B-B14F-4D97-AF65-F5344CB8AC3E}">
        <p14:creationId xmlns:p14="http://schemas.microsoft.com/office/powerpoint/2010/main" val="866884620"/>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Algemeen NWO twee kolommen (b)">
    <p:spTree>
      <p:nvGrpSpPr>
        <p:cNvPr id="1" name=""/>
        <p:cNvGrpSpPr/>
        <p:nvPr/>
      </p:nvGrpSpPr>
      <p:grpSpPr>
        <a:xfrm>
          <a:off x="0" y="0"/>
          <a:ext cx="0" cy="0"/>
          <a:chOff x="0" y="0"/>
          <a:chExt cx="0" cy="0"/>
        </a:xfrm>
      </p:grpSpPr>
      <p:sp>
        <p:nvSpPr>
          <p:cNvPr id="3" name="Tijdelijke aanduiding voor tekst 2"/>
          <p:cNvSpPr>
            <a:spLocks noGrp="1"/>
          </p:cNvSpPr>
          <p:nvPr>
            <p:ph type="body" idx="1"/>
          </p:nvPr>
        </p:nvSpPr>
        <p:spPr>
          <a:xfrm>
            <a:off x="419100" y="1733322"/>
            <a:ext cx="4063752" cy="615553"/>
          </a:xfrm>
        </p:spPr>
        <p:txBody>
          <a:bodyPr anchor="b"/>
          <a:lstStyle>
            <a:lvl1pPr marL="0" indent="0">
              <a:buNone/>
              <a:defRPr sz="20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ijdelijke aanduiding voor tekst 4"/>
          <p:cNvSpPr>
            <a:spLocks noGrp="1"/>
          </p:cNvSpPr>
          <p:nvPr>
            <p:ph type="body" sz="quarter" idx="3"/>
          </p:nvPr>
        </p:nvSpPr>
        <p:spPr>
          <a:xfrm>
            <a:off x="4572000" y="1729491"/>
            <a:ext cx="4104475" cy="615553"/>
          </a:xfrm>
        </p:spPr>
        <p:txBody>
          <a:bodyPr anchor="b"/>
          <a:lstStyle>
            <a:lvl1pPr marL="0" indent="0">
              <a:buNone/>
              <a:defRPr sz="20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9" name="Tijdelijke aanduiding voor inhoud 5"/>
          <p:cNvSpPr>
            <a:spLocks noGrp="1"/>
          </p:cNvSpPr>
          <p:nvPr>
            <p:ph sz="quarter" idx="12"/>
          </p:nvPr>
        </p:nvSpPr>
        <p:spPr>
          <a:xfrm>
            <a:off x="432360" y="2478088"/>
            <a:ext cx="4010025" cy="3823759"/>
          </a:xfrm>
        </p:spPr>
        <p:txBody>
          <a:bodyPr/>
          <a:lstStyle>
            <a:lvl1pPr>
              <a:defRPr sz="1800">
                <a:solidFill>
                  <a:srgbClr val="000000"/>
                </a:solidFill>
              </a:defRPr>
            </a:lvl1pPr>
            <a:lvl2pPr>
              <a:defRPr sz="18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en-US" smtClean="0"/>
              <a:t>Click to edit Master text styles</a:t>
            </a:r>
          </a:p>
        </p:txBody>
      </p:sp>
      <p:sp>
        <p:nvSpPr>
          <p:cNvPr id="10" name="Tijdelijke aanduiding voor inhoud 5"/>
          <p:cNvSpPr>
            <a:spLocks noGrp="1"/>
          </p:cNvSpPr>
          <p:nvPr>
            <p:ph sz="quarter" idx="13"/>
          </p:nvPr>
        </p:nvSpPr>
        <p:spPr>
          <a:xfrm>
            <a:off x="4579257" y="2478088"/>
            <a:ext cx="4057650" cy="3804708"/>
          </a:xfrm>
        </p:spPr>
        <p:txBody>
          <a:bodyPr/>
          <a:lstStyle>
            <a:lvl1pPr>
              <a:defRPr sz="1800">
                <a:solidFill>
                  <a:srgbClr val="000000"/>
                </a:solidFill>
              </a:defRPr>
            </a:lvl1pPr>
            <a:lvl2pPr>
              <a:defRPr sz="18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en-US" smtClean="0"/>
              <a:t>Click to edit Master text styles</a:t>
            </a:r>
          </a:p>
        </p:txBody>
      </p:sp>
      <p:sp>
        <p:nvSpPr>
          <p:cNvPr id="6" name="Rectangle 30"/>
          <p:cNvSpPr>
            <a:spLocks noGrp="1" noChangeArrowheads="1"/>
          </p:cNvSpPr>
          <p:nvPr>
            <p:ph type="dt" sz="half" idx="14"/>
          </p:nvPr>
        </p:nvSpPr>
        <p:spPr>
          <a:ln/>
        </p:spPr>
        <p:txBody>
          <a:bodyPr/>
          <a:lstStyle>
            <a:lvl1pPr>
              <a:defRPr/>
            </a:lvl1pPr>
          </a:lstStyle>
          <a:p>
            <a:pPr>
              <a:defRPr/>
            </a:pPr>
            <a:r>
              <a:rPr lang="en-US" smtClean="0">
                <a:solidFill>
                  <a:srgbClr val="DDDEDF"/>
                </a:solidFill>
              </a:rPr>
              <a:t>1/9/2014</a:t>
            </a:r>
            <a:endParaRPr lang="nl-NL" dirty="0">
              <a:solidFill>
                <a:srgbClr val="DDDEDF"/>
              </a:solidFill>
            </a:endParaRPr>
          </a:p>
        </p:txBody>
      </p:sp>
      <p:sp>
        <p:nvSpPr>
          <p:cNvPr id="7" name="Rectangle 31"/>
          <p:cNvSpPr>
            <a:spLocks noGrp="1" noChangeArrowheads="1"/>
          </p:cNvSpPr>
          <p:nvPr>
            <p:ph type="sldNum" sz="quarter" idx="15"/>
          </p:nvPr>
        </p:nvSpPr>
        <p:spPr>
          <a:ln/>
        </p:spPr>
        <p:txBody>
          <a:bodyPr/>
          <a:lstStyle>
            <a:lvl1pPr>
              <a:defRPr/>
            </a:lvl1pPr>
          </a:lstStyle>
          <a:p>
            <a:pPr>
              <a:defRPr/>
            </a:pPr>
            <a:fld id="{8BB2A689-FB41-47CE-BC13-03B5B50F1FA6}" type="slidenum">
              <a:rPr lang="nl-NL">
                <a:solidFill>
                  <a:srgbClr val="DDDEDF"/>
                </a:solidFill>
              </a:rPr>
              <a:pPr>
                <a:defRPr/>
              </a:pPr>
              <a:t>‹nr.›</a:t>
            </a:fld>
            <a:endParaRPr lang="nl-NL" dirty="0">
              <a:solidFill>
                <a:srgbClr val="DDDEDF"/>
              </a:solidFill>
            </a:endParaRPr>
          </a:p>
        </p:txBody>
      </p:sp>
    </p:spTree>
    <p:extLst>
      <p:ext uri="{BB962C8B-B14F-4D97-AF65-F5344CB8AC3E}">
        <p14:creationId xmlns:p14="http://schemas.microsoft.com/office/powerpoint/2010/main" val="280022069"/>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type="titleOnly" preserve="1">
  <p:cSld name="Hoofdstuk Onderzoe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6" descr="header_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4288" y="-14288"/>
            <a:ext cx="9158288"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381115" y="1527980"/>
            <a:ext cx="8353177" cy="553998"/>
          </a:xfrm>
          <a:noFill/>
          <a:ln>
            <a:noFill/>
          </a:ln>
        </p:spPr>
        <p:txBody>
          <a:bodyPr/>
          <a:lstStyle>
            <a:lvl1pPr>
              <a:defRPr lang="nl-NL" sz="3600" dirty="0">
                <a:solidFill>
                  <a:schemeClr val="bg1"/>
                </a:solidFill>
              </a:defRPr>
            </a:lvl1pPr>
          </a:lstStyle>
          <a:p>
            <a:pPr lvl="0"/>
            <a:r>
              <a:rPr lang="en-US" smtClean="0"/>
              <a:t>Click to edit Master title style</a:t>
            </a:r>
            <a:endParaRPr lang="nl-NL" dirty="0"/>
          </a:p>
        </p:txBody>
      </p:sp>
    </p:spTree>
    <p:extLst>
      <p:ext uri="{BB962C8B-B14F-4D97-AF65-F5344CB8AC3E}">
        <p14:creationId xmlns:p14="http://schemas.microsoft.com/office/powerpoint/2010/main" val="214042172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Onderzoek">
    <p:bg>
      <p:bgPr>
        <a:blipFill dpi="0" rotWithShape="0">
          <a:blip r:embed="rId2">
            <a:lum/>
          </a:blip>
          <a:srcRect/>
          <a:stretch>
            <a:fillRect t="-56000" b="10000"/>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381116" y="1662793"/>
            <a:ext cx="8414632" cy="396875"/>
          </a:xfrm>
        </p:spPr>
        <p:txBody>
          <a:bodyPr/>
          <a:lstStyle/>
          <a:p>
            <a:r>
              <a:rPr lang="en-US" smtClean="0"/>
              <a:t>Click to edit Master title style</a:t>
            </a:r>
            <a:endParaRPr lang="nl-NL" dirty="0"/>
          </a:p>
        </p:txBody>
      </p:sp>
      <p:sp>
        <p:nvSpPr>
          <p:cNvPr id="9" name="Tijdelijke aanduiding voor inhoud 5"/>
          <p:cNvSpPr>
            <a:spLocks noGrp="1"/>
          </p:cNvSpPr>
          <p:nvPr>
            <p:ph sz="quarter" idx="12"/>
          </p:nvPr>
        </p:nvSpPr>
        <p:spPr>
          <a:xfrm>
            <a:off x="419100" y="2478088"/>
            <a:ext cx="8326967" cy="3890434"/>
          </a:xfrm>
        </p:spPr>
        <p:txBody>
          <a:bodyPr/>
          <a:lstStyle>
            <a:lvl1pPr>
              <a:defRPr sz="1800">
                <a:solidFill>
                  <a:srgbClr val="000000"/>
                </a:solidFill>
              </a:defRPr>
            </a:lvl1pPr>
            <a:lvl2pPr>
              <a:defRPr sz="18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en-US" smtClean="0"/>
              <a:t>Click to edit Master text styles</a:t>
            </a:r>
          </a:p>
        </p:txBody>
      </p:sp>
      <p:sp>
        <p:nvSpPr>
          <p:cNvPr id="4" name="Rectangle 30"/>
          <p:cNvSpPr>
            <a:spLocks noGrp="1" noChangeArrowheads="1"/>
          </p:cNvSpPr>
          <p:nvPr>
            <p:ph type="dt" sz="half" idx="13"/>
          </p:nvPr>
        </p:nvSpPr>
        <p:spPr/>
        <p:txBody>
          <a:bodyPr/>
          <a:lstStyle>
            <a:lvl1pPr>
              <a:defRPr/>
            </a:lvl1pPr>
          </a:lstStyle>
          <a:p>
            <a:pPr>
              <a:defRPr/>
            </a:pPr>
            <a:r>
              <a:rPr lang="en-US" smtClean="0">
                <a:solidFill>
                  <a:srgbClr val="DDDEDF"/>
                </a:solidFill>
              </a:rPr>
              <a:t>1/9/2014</a:t>
            </a:r>
            <a:endParaRPr lang="nl-NL" dirty="0">
              <a:solidFill>
                <a:srgbClr val="DDDEDF"/>
              </a:solidFill>
            </a:endParaRPr>
          </a:p>
        </p:txBody>
      </p:sp>
      <p:sp>
        <p:nvSpPr>
          <p:cNvPr id="5" name="Rectangle 31"/>
          <p:cNvSpPr>
            <a:spLocks noGrp="1" noChangeArrowheads="1"/>
          </p:cNvSpPr>
          <p:nvPr>
            <p:ph type="sldNum" sz="quarter" idx="14"/>
          </p:nvPr>
        </p:nvSpPr>
        <p:spPr/>
        <p:txBody>
          <a:bodyPr/>
          <a:lstStyle>
            <a:lvl1pPr>
              <a:defRPr/>
            </a:lvl1pPr>
          </a:lstStyle>
          <a:p>
            <a:pPr>
              <a:defRPr/>
            </a:pPr>
            <a:fld id="{BA46AD51-7E28-4148-82E9-B7902396774E}" type="slidenum">
              <a:rPr lang="nl-NL">
                <a:solidFill>
                  <a:srgbClr val="DDDEDF"/>
                </a:solidFill>
              </a:rPr>
              <a:pPr>
                <a:defRPr/>
              </a:pPr>
              <a:t>‹nr.›</a:t>
            </a:fld>
            <a:endParaRPr lang="nl-NL" dirty="0">
              <a:solidFill>
                <a:srgbClr val="DDDEDF"/>
              </a:solidFill>
            </a:endParaRPr>
          </a:p>
        </p:txBody>
      </p:sp>
    </p:spTree>
    <p:extLst>
      <p:ext uri="{BB962C8B-B14F-4D97-AF65-F5344CB8AC3E}">
        <p14:creationId xmlns:p14="http://schemas.microsoft.com/office/powerpoint/2010/main" val="3309599006"/>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type="titleOnly" preserve="1">
  <p:cSld name="Hoofdstuk Financiering">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6" descr="header_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4288" y="-14288"/>
            <a:ext cx="9158288"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378136" y="1517650"/>
            <a:ext cx="8373439" cy="553998"/>
          </a:xfrm>
        </p:spPr>
        <p:txBody>
          <a:bodyPr/>
          <a:lstStyle>
            <a:lvl1pPr>
              <a:defRPr sz="3600">
                <a:solidFill>
                  <a:schemeClr val="bg1"/>
                </a:solidFill>
              </a:defRPr>
            </a:lvl1pPr>
          </a:lstStyle>
          <a:p>
            <a:r>
              <a:rPr lang="en-US" smtClean="0"/>
              <a:t>Click to edit Master title style</a:t>
            </a:r>
            <a:endParaRPr lang="nl-NL" dirty="0"/>
          </a:p>
        </p:txBody>
      </p:sp>
    </p:spTree>
    <p:extLst>
      <p:ext uri="{BB962C8B-B14F-4D97-AF65-F5344CB8AC3E}">
        <p14:creationId xmlns:p14="http://schemas.microsoft.com/office/powerpoint/2010/main" val="3206086873"/>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Financiering">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397329" y="1662793"/>
            <a:ext cx="8333500" cy="396875"/>
          </a:xfrm>
        </p:spPr>
        <p:txBody>
          <a:bodyPr/>
          <a:lstStyle/>
          <a:p>
            <a:r>
              <a:rPr lang="en-US" smtClean="0"/>
              <a:t>Click to edit Master title style</a:t>
            </a:r>
            <a:endParaRPr lang="nl-NL" dirty="0"/>
          </a:p>
        </p:txBody>
      </p:sp>
      <p:sp>
        <p:nvSpPr>
          <p:cNvPr id="8" name="Tijdelijke aanduiding voor inhoud 5"/>
          <p:cNvSpPr>
            <a:spLocks noGrp="1"/>
          </p:cNvSpPr>
          <p:nvPr>
            <p:ph sz="quarter" idx="12"/>
          </p:nvPr>
        </p:nvSpPr>
        <p:spPr>
          <a:xfrm>
            <a:off x="419100" y="2478088"/>
            <a:ext cx="8326967" cy="3890434"/>
          </a:xfrm>
        </p:spPr>
        <p:txBody>
          <a:bodyPr/>
          <a:lstStyle>
            <a:lvl1pPr>
              <a:defRPr sz="1800">
                <a:solidFill>
                  <a:srgbClr val="000000"/>
                </a:solidFill>
              </a:defRPr>
            </a:lvl1pPr>
            <a:lvl2pPr>
              <a:defRPr sz="18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en-US" smtClean="0"/>
              <a:t>Click to edit Master text styles</a:t>
            </a:r>
          </a:p>
        </p:txBody>
      </p:sp>
      <p:sp>
        <p:nvSpPr>
          <p:cNvPr id="4" name="Rectangle 30"/>
          <p:cNvSpPr>
            <a:spLocks noGrp="1" noChangeArrowheads="1"/>
          </p:cNvSpPr>
          <p:nvPr>
            <p:ph type="dt" sz="half" idx="13"/>
          </p:nvPr>
        </p:nvSpPr>
        <p:spPr/>
        <p:txBody>
          <a:bodyPr/>
          <a:lstStyle>
            <a:lvl1pPr>
              <a:defRPr/>
            </a:lvl1pPr>
          </a:lstStyle>
          <a:p>
            <a:pPr>
              <a:defRPr/>
            </a:pPr>
            <a:r>
              <a:rPr lang="en-US" smtClean="0">
                <a:solidFill>
                  <a:srgbClr val="DDDEDF"/>
                </a:solidFill>
              </a:rPr>
              <a:t>1/9/2014</a:t>
            </a:r>
            <a:endParaRPr lang="nl-NL" dirty="0">
              <a:solidFill>
                <a:srgbClr val="DDDEDF"/>
              </a:solidFill>
            </a:endParaRPr>
          </a:p>
        </p:txBody>
      </p:sp>
      <p:sp>
        <p:nvSpPr>
          <p:cNvPr id="5" name="Rectangle 31"/>
          <p:cNvSpPr>
            <a:spLocks noGrp="1" noChangeArrowheads="1"/>
          </p:cNvSpPr>
          <p:nvPr>
            <p:ph type="sldNum" sz="quarter" idx="14"/>
          </p:nvPr>
        </p:nvSpPr>
        <p:spPr/>
        <p:txBody>
          <a:bodyPr/>
          <a:lstStyle>
            <a:lvl1pPr>
              <a:defRPr/>
            </a:lvl1pPr>
          </a:lstStyle>
          <a:p>
            <a:pPr>
              <a:defRPr/>
            </a:pPr>
            <a:fld id="{14DD9968-4928-4C1F-9D0F-D18A5E1D8047}" type="slidenum">
              <a:rPr lang="nl-NL">
                <a:solidFill>
                  <a:srgbClr val="DDDEDF"/>
                </a:solidFill>
              </a:rPr>
              <a:pPr>
                <a:defRPr/>
              </a:pPr>
              <a:t>‹nr.›</a:t>
            </a:fld>
            <a:endParaRPr lang="nl-NL" dirty="0">
              <a:solidFill>
                <a:srgbClr val="DDDEDF"/>
              </a:solidFill>
            </a:endParaRPr>
          </a:p>
        </p:txBody>
      </p:sp>
    </p:spTree>
    <p:extLst>
      <p:ext uri="{BB962C8B-B14F-4D97-AF65-F5344CB8AC3E}">
        <p14:creationId xmlns:p14="http://schemas.microsoft.com/office/powerpoint/2010/main" val="3269525947"/>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type="titleOnly" preserve="1">
  <p:cSld name="Hoofdstuk Subsidies">
    <p:bg>
      <p:bgPr>
        <a:blipFill dpi="0" rotWithShape="1">
          <a:blip r:embed="rId2">
            <a:lum/>
          </a:blip>
          <a:srcRect/>
          <a:stretch>
            <a:fillRect l="-3000" t="1000" r="-4000"/>
          </a:stretch>
        </a:blipFill>
        <a:effectLst/>
      </p:bgPr>
    </p:bg>
    <p:spTree>
      <p:nvGrpSpPr>
        <p:cNvPr id="1" name=""/>
        <p:cNvGrpSpPr/>
        <p:nvPr/>
      </p:nvGrpSpPr>
      <p:grpSpPr>
        <a:xfrm>
          <a:off x="0" y="0"/>
          <a:ext cx="0" cy="0"/>
          <a:chOff x="0" y="0"/>
          <a:chExt cx="0" cy="0"/>
        </a:xfrm>
      </p:grpSpPr>
      <p:pic>
        <p:nvPicPr>
          <p:cNvPr id="3" name="Picture 6" descr="header_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4288" y="-14288"/>
            <a:ext cx="9158288"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375623" y="5834063"/>
            <a:ext cx="8378465" cy="553998"/>
          </a:xfrm>
        </p:spPr>
        <p:txBody>
          <a:bodyPr/>
          <a:lstStyle>
            <a:lvl1pPr>
              <a:defRPr sz="3600">
                <a:solidFill>
                  <a:srgbClr val="FF0000"/>
                </a:solidFill>
              </a:defRPr>
            </a:lvl1pPr>
          </a:lstStyle>
          <a:p>
            <a:r>
              <a:rPr lang="en-US" smtClean="0"/>
              <a:t>Click to edit Master title style</a:t>
            </a:r>
            <a:endParaRPr lang="nl-NL" dirty="0"/>
          </a:p>
        </p:txBody>
      </p:sp>
    </p:spTree>
    <p:extLst>
      <p:ext uri="{BB962C8B-B14F-4D97-AF65-F5344CB8AC3E}">
        <p14:creationId xmlns:p14="http://schemas.microsoft.com/office/powerpoint/2010/main" val="2216297827"/>
      </p:ext>
    </p:extLst>
  </p:cSld>
  <p:clrMapOvr>
    <a:masterClrMapping/>
  </p:clrMapOvr>
  <p:timing>
    <p:tnLst>
      <p:par>
        <p:cTn id="1" dur="indefinite" restart="never" nodeType="tmRoot"/>
      </p:par>
    </p:tnLst>
  </p:timing>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Subsidies">
    <p:bg>
      <p:bgPr>
        <a:blipFill dpi="0" rotWithShape="1">
          <a:blip r:embed="rId2">
            <a:lum/>
          </a:blip>
          <a:srcRect/>
          <a:stretch>
            <a:fillRect l="-4000" t="-10000" r="-4000"/>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419100" y="1655536"/>
            <a:ext cx="8353177" cy="396875"/>
          </a:xfrm>
        </p:spPr>
        <p:txBody>
          <a:bodyPr/>
          <a:lstStyle/>
          <a:p>
            <a:r>
              <a:rPr lang="en-US" smtClean="0"/>
              <a:t>Click to edit Master title style</a:t>
            </a:r>
            <a:endParaRPr lang="nl-NL" dirty="0"/>
          </a:p>
        </p:txBody>
      </p:sp>
      <p:sp>
        <p:nvSpPr>
          <p:cNvPr id="8" name="Tijdelijke aanduiding voor inhoud 5"/>
          <p:cNvSpPr>
            <a:spLocks noGrp="1"/>
          </p:cNvSpPr>
          <p:nvPr>
            <p:ph sz="quarter" idx="12"/>
          </p:nvPr>
        </p:nvSpPr>
        <p:spPr>
          <a:xfrm>
            <a:off x="419100" y="2478088"/>
            <a:ext cx="8326967" cy="3890434"/>
          </a:xfrm>
        </p:spPr>
        <p:txBody>
          <a:bodyPr/>
          <a:lstStyle>
            <a:lvl1pPr>
              <a:defRPr sz="1800">
                <a:solidFill>
                  <a:srgbClr val="000000"/>
                </a:solidFill>
              </a:defRPr>
            </a:lvl1pPr>
            <a:lvl2pPr>
              <a:defRPr sz="18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en-US" smtClean="0"/>
              <a:t>Click to edit Master text styles</a:t>
            </a:r>
          </a:p>
        </p:txBody>
      </p:sp>
      <p:sp>
        <p:nvSpPr>
          <p:cNvPr id="4" name="Rectangle 30"/>
          <p:cNvSpPr>
            <a:spLocks noGrp="1" noChangeArrowheads="1"/>
          </p:cNvSpPr>
          <p:nvPr>
            <p:ph type="dt" sz="half" idx="13"/>
          </p:nvPr>
        </p:nvSpPr>
        <p:spPr/>
        <p:txBody>
          <a:bodyPr/>
          <a:lstStyle>
            <a:lvl1pPr>
              <a:defRPr/>
            </a:lvl1pPr>
          </a:lstStyle>
          <a:p>
            <a:pPr>
              <a:defRPr/>
            </a:pPr>
            <a:r>
              <a:rPr lang="en-US" smtClean="0">
                <a:solidFill>
                  <a:srgbClr val="DDDEDF"/>
                </a:solidFill>
              </a:rPr>
              <a:t>1/9/2014</a:t>
            </a:r>
            <a:endParaRPr lang="nl-NL" dirty="0">
              <a:solidFill>
                <a:srgbClr val="DDDEDF"/>
              </a:solidFill>
            </a:endParaRPr>
          </a:p>
        </p:txBody>
      </p:sp>
      <p:sp>
        <p:nvSpPr>
          <p:cNvPr id="5" name="Rectangle 31"/>
          <p:cNvSpPr>
            <a:spLocks noGrp="1" noChangeArrowheads="1"/>
          </p:cNvSpPr>
          <p:nvPr>
            <p:ph type="sldNum" sz="quarter" idx="14"/>
          </p:nvPr>
        </p:nvSpPr>
        <p:spPr/>
        <p:txBody>
          <a:bodyPr/>
          <a:lstStyle>
            <a:lvl1pPr>
              <a:defRPr/>
            </a:lvl1pPr>
          </a:lstStyle>
          <a:p>
            <a:pPr>
              <a:defRPr/>
            </a:pPr>
            <a:fld id="{7537B145-F2C7-4444-A98F-332DAE2F4D2E}" type="slidenum">
              <a:rPr lang="nl-NL">
                <a:solidFill>
                  <a:srgbClr val="DDDEDF"/>
                </a:solidFill>
              </a:rPr>
              <a:pPr>
                <a:defRPr/>
              </a:pPr>
              <a:t>‹nr.›</a:t>
            </a:fld>
            <a:endParaRPr lang="nl-NL" dirty="0">
              <a:solidFill>
                <a:srgbClr val="DDDEDF"/>
              </a:solidFill>
            </a:endParaRPr>
          </a:p>
        </p:txBody>
      </p:sp>
    </p:spTree>
    <p:extLst>
      <p:ext uri="{BB962C8B-B14F-4D97-AF65-F5344CB8AC3E}">
        <p14:creationId xmlns:p14="http://schemas.microsoft.com/office/powerpoint/2010/main" val="24350530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Hoofdstuk Maatschappij">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6" descr="header_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4288" y="-14288"/>
            <a:ext cx="9158288"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373765" y="4700588"/>
            <a:ext cx="8353177" cy="553998"/>
          </a:xfrm>
        </p:spPr>
        <p:txBody>
          <a:bodyPr/>
          <a:lstStyle>
            <a:lvl1pPr>
              <a:defRPr sz="3600">
                <a:solidFill>
                  <a:schemeClr val="bg1"/>
                </a:solidFill>
              </a:defRPr>
            </a:lvl1pPr>
          </a:lstStyle>
          <a:p>
            <a:r>
              <a:rPr lang="nl-NL" smtClean="0"/>
              <a:t>Klik om de stijl te bewerken</a:t>
            </a:r>
            <a:endParaRPr lang="nl-NL" dirty="0"/>
          </a:p>
        </p:txBody>
      </p:sp>
    </p:spTree>
    <p:extLst>
      <p:ext uri="{BB962C8B-B14F-4D97-AF65-F5344CB8AC3E}">
        <p14:creationId xmlns:p14="http://schemas.microsoft.com/office/powerpoint/2010/main" val="168051768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type="titleOnly" preserve="1">
  <p:cSld name="Hoofdstuk Competitie">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6" descr="header_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4288" y="-14288"/>
            <a:ext cx="9158288"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hasCustomPrompt="1"/>
          </p:nvPr>
        </p:nvSpPr>
        <p:spPr>
          <a:xfrm>
            <a:off x="382815" y="1524907"/>
            <a:ext cx="8407639" cy="553998"/>
          </a:xfrm>
        </p:spPr>
        <p:txBody>
          <a:bodyPr/>
          <a:lstStyle>
            <a:lvl1pPr>
              <a:defRPr sz="3600">
                <a:solidFill>
                  <a:schemeClr val="bg1"/>
                </a:solidFill>
              </a:defRPr>
            </a:lvl1pPr>
          </a:lstStyle>
          <a:p>
            <a:r>
              <a:rPr lang="en-US" dirty="0" smtClean="0"/>
              <a:t>Click to edit Master title style</a:t>
            </a:r>
            <a:endParaRPr lang="nl-NL" dirty="0"/>
          </a:p>
        </p:txBody>
      </p:sp>
    </p:spTree>
    <p:extLst>
      <p:ext uri="{BB962C8B-B14F-4D97-AF65-F5344CB8AC3E}">
        <p14:creationId xmlns:p14="http://schemas.microsoft.com/office/powerpoint/2010/main" val="3090041635"/>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Competitie">
    <p:bg>
      <p:bgPr>
        <a:blipFill dpi="0" rotWithShape="1">
          <a:blip r:embed="rId2">
            <a:lum/>
          </a:blip>
          <a:srcRect/>
          <a:stretch>
            <a:fillRect t="-85000"/>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419100" y="1662793"/>
            <a:ext cx="8353177" cy="396875"/>
          </a:xfrm>
        </p:spPr>
        <p:txBody>
          <a:bodyPr/>
          <a:lstStyle/>
          <a:p>
            <a:r>
              <a:rPr lang="en-US" smtClean="0"/>
              <a:t>Click to edit Master title style</a:t>
            </a:r>
            <a:endParaRPr lang="nl-NL" dirty="0"/>
          </a:p>
        </p:txBody>
      </p:sp>
      <p:sp>
        <p:nvSpPr>
          <p:cNvPr id="8" name="Tijdelijke aanduiding voor inhoud 5"/>
          <p:cNvSpPr>
            <a:spLocks noGrp="1"/>
          </p:cNvSpPr>
          <p:nvPr>
            <p:ph sz="quarter" idx="12"/>
          </p:nvPr>
        </p:nvSpPr>
        <p:spPr>
          <a:xfrm>
            <a:off x="419100" y="2478088"/>
            <a:ext cx="8326967" cy="3890434"/>
          </a:xfrm>
        </p:spPr>
        <p:txBody>
          <a:bodyPr/>
          <a:lstStyle>
            <a:lvl1pPr>
              <a:defRPr sz="1800">
                <a:solidFill>
                  <a:srgbClr val="000000"/>
                </a:solidFill>
              </a:defRPr>
            </a:lvl1pPr>
            <a:lvl2pPr>
              <a:defRPr sz="18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en-US" smtClean="0"/>
              <a:t>Click to edit Master text styles</a:t>
            </a:r>
          </a:p>
        </p:txBody>
      </p:sp>
      <p:sp>
        <p:nvSpPr>
          <p:cNvPr id="4" name="Rectangle 30"/>
          <p:cNvSpPr>
            <a:spLocks noGrp="1" noChangeArrowheads="1"/>
          </p:cNvSpPr>
          <p:nvPr>
            <p:ph type="dt" sz="half" idx="13"/>
          </p:nvPr>
        </p:nvSpPr>
        <p:spPr/>
        <p:txBody>
          <a:bodyPr/>
          <a:lstStyle>
            <a:lvl1pPr>
              <a:defRPr/>
            </a:lvl1pPr>
          </a:lstStyle>
          <a:p>
            <a:pPr>
              <a:defRPr/>
            </a:pPr>
            <a:r>
              <a:rPr lang="en-US" smtClean="0">
                <a:solidFill>
                  <a:srgbClr val="DDDEDF"/>
                </a:solidFill>
              </a:rPr>
              <a:t>1/9/2014</a:t>
            </a:r>
            <a:endParaRPr lang="nl-NL" dirty="0">
              <a:solidFill>
                <a:srgbClr val="DDDEDF"/>
              </a:solidFill>
            </a:endParaRPr>
          </a:p>
        </p:txBody>
      </p:sp>
      <p:sp>
        <p:nvSpPr>
          <p:cNvPr id="5" name="Rectangle 31"/>
          <p:cNvSpPr>
            <a:spLocks noGrp="1" noChangeArrowheads="1"/>
          </p:cNvSpPr>
          <p:nvPr>
            <p:ph type="sldNum" sz="quarter" idx="14"/>
          </p:nvPr>
        </p:nvSpPr>
        <p:spPr/>
        <p:txBody>
          <a:bodyPr/>
          <a:lstStyle>
            <a:lvl1pPr>
              <a:defRPr/>
            </a:lvl1pPr>
          </a:lstStyle>
          <a:p>
            <a:pPr>
              <a:defRPr/>
            </a:pPr>
            <a:fld id="{785D7559-344A-4CDC-85C4-10EA8134CA0A}" type="slidenum">
              <a:rPr lang="nl-NL">
                <a:solidFill>
                  <a:srgbClr val="DDDEDF"/>
                </a:solidFill>
              </a:rPr>
              <a:pPr>
                <a:defRPr/>
              </a:pPr>
              <a:t>‹nr.›</a:t>
            </a:fld>
            <a:endParaRPr lang="nl-NL" dirty="0">
              <a:solidFill>
                <a:srgbClr val="DDDEDF"/>
              </a:solidFill>
            </a:endParaRPr>
          </a:p>
        </p:txBody>
      </p:sp>
    </p:spTree>
    <p:extLst>
      <p:ext uri="{BB962C8B-B14F-4D97-AF65-F5344CB8AC3E}">
        <p14:creationId xmlns:p14="http://schemas.microsoft.com/office/powerpoint/2010/main" val="998910600"/>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type="titleOnly" preserve="1">
  <p:cSld name="Hoofdstuk Maatschappij">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6" descr="header_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4288" y="-14288"/>
            <a:ext cx="9158288"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373765" y="4700588"/>
            <a:ext cx="8353177" cy="553998"/>
          </a:xfrm>
        </p:spPr>
        <p:txBody>
          <a:bodyPr/>
          <a:lstStyle>
            <a:lvl1pPr>
              <a:defRPr sz="3600">
                <a:solidFill>
                  <a:schemeClr val="bg1"/>
                </a:solidFill>
              </a:defRPr>
            </a:lvl1pPr>
          </a:lstStyle>
          <a:p>
            <a:r>
              <a:rPr lang="en-US" smtClean="0"/>
              <a:t>Click to edit Master title style</a:t>
            </a:r>
            <a:endParaRPr lang="nl-NL" dirty="0"/>
          </a:p>
        </p:txBody>
      </p:sp>
    </p:spTree>
    <p:extLst>
      <p:ext uri="{BB962C8B-B14F-4D97-AF65-F5344CB8AC3E}">
        <p14:creationId xmlns:p14="http://schemas.microsoft.com/office/powerpoint/2010/main" val="3096447595"/>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Maatschappij">
    <p:bg>
      <p:bgPr>
        <a:blipFill dpi="0" rotWithShape="1">
          <a:blip r:embed="rId2">
            <a:lum/>
          </a:blip>
          <a:srcRect/>
          <a:stretch>
            <a:fillRect t="-23000"/>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397329" y="1662792"/>
            <a:ext cx="8353177" cy="396875"/>
          </a:xfrm>
        </p:spPr>
        <p:txBody>
          <a:bodyPr/>
          <a:lstStyle/>
          <a:p>
            <a:r>
              <a:rPr lang="en-US" smtClean="0"/>
              <a:t>Click to edit Master title style</a:t>
            </a:r>
            <a:endParaRPr lang="nl-NL" dirty="0"/>
          </a:p>
        </p:txBody>
      </p:sp>
      <p:sp>
        <p:nvSpPr>
          <p:cNvPr id="8" name="Tijdelijke aanduiding voor inhoud 5"/>
          <p:cNvSpPr>
            <a:spLocks noGrp="1"/>
          </p:cNvSpPr>
          <p:nvPr>
            <p:ph sz="quarter" idx="12"/>
          </p:nvPr>
        </p:nvSpPr>
        <p:spPr>
          <a:xfrm>
            <a:off x="419100" y="2478088"/>
            <a:ext cx="8326967" cy="3890434"/>
          </a:xfrm>
        </p:spPr>
        <p:txBody>
          <a:bodyPr/>
          <a:lstStyle>
            <a:lvl1pPr>
              <a:defRPr sz="1800">
                <a:solidFill>
                  <a:srgbClr val="000000"/>
                </a:solidFill>
              </a:defRPr>
            </a:lvl1pPr>
            <a:lvl2pPr>
              <a:defRPr sz="18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en-US" smtClean="0"/>
              <a:t>Click to edit Master text styles</a:t>
            </a:r>
          </a:p>
        </p:txBody>
      </p:sp>
      <p:sp>
        <p:nvSpPr>
          <p:cNvPr id="4" name="Rectangle 30"/>
          <p:cNvSpPr>
            <a:spLocks noGrp="1" noChangeArrowheads="1"/>
          </p:cNvSpPr>
          <p:nvPr>
            <p:ph type="dt" sz="half" idx="13"/>
          </p:nvPr>
        </p:nvSpPr>
        <p:spPr/>
        <p:txBody>
          <a:bodyPr/>
          <a:lstStyle>
            <a:lvl1pPr>
              <a:defRPr/>
            </a:lvl1pPr>
          </a:lstStyle>
          <a:p>
            <a:pPr>
              <a:defRPr/>
            </a:pPr>
            <a:r>
              <a:rPr lang="en-US" smtClean="0">
                <a:solidFill>
                  <a:srgbClr val="DDDEDF"/>
                </a:solidFill>
              </a:rPr>
              <a:t>1/9/2014</a:t>
            </a:r>
            <a:endParaRPr lang="nl-NL" dirty="0">
              <a:solidFill>
                <a:srgbClr val="DDDEDF"/>
              </a:solidFill>
            </a:endParaRPr>
          </a:p>
        </p:txBody>
      </p:sp>
      <p:sp>
        <p:nvSpPr>
          <p:cNvPr id="5" name="Rectangle 31"/>
          <p:cNvSpPr>
            <a:spLocks noGrp="1" noChangeArrowheads="1"/>
          </p:cNvSpPr>
          <p:nvPr>
            <p:ph type="sldNum" sz="quarter" idx="14"/>
          </p:nvPr>
        </p:nvSpPr>
        <p:spPr/>
        <p:txBody>
          <a:bodyPr/>
          <a:lstStyle>
            <a:lvl1pPr>
              <a:defRPr/>
            </a:lvl1pPr>
          </a:lstStyle>
          <a:p>
            <a:pPr>
              <a:defRPr/>
            </a:pPr>
            <a:fld id="{B7D2F41C-4A39-41A5-A916-32B59230603B}" type="slidenum">
              <a:rPr lang="nl-NL">
                <a:solidFill>
                  <a:srgbClr val="DDDEDF"/>
                </a:solidFill>
              </a:rPr>
              <a:pPr>
                <a:defRPr/>
              </a:pPr>
              <a:t>‹nr.›</a:t>
            </a:fld>
            <a:endParaRPr lang="nl-NL" dirty="0">
              <a:solidFill>
                <a:srgbClr val="DDDEDF"/>
              </a:solidFill>
            </a:endParaRPr>
          </a:p>
        </p:txBody>
      </p:sp>
    </p:spTree>
    <p:extLst>
      <p:ext uri="{BB962C8B-B14F-4D97-AF65-F5344CB8AC3E}">
        <p14:creationId xmlns:p14="http://schemas.microsoft.com/office/powerpoint/2010/main" val="18418616"/>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type="titleOnly" preserve="1">
  <p:cSld name="Hoofdstuk Onderzoekfaciliteiten">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6" descr="header_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350" y="-14288"/>
            <a:ext cx="9158288"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395536" y="4700588"/>
            <a:ext cx="8334127" cy="553998"/>
          </a:xfrm>
        </p:spPr>
        <p:txBody>
          <a:bodyPr/>
          <a:lstStyle>
            <a:lvl1pPr>
              <a:defRPr sz="3600">
                <a:solidFill>
                  <a:schemeClr val="bg1"/>
                </a:solidFill>
              </a:defRPr>
            </a:lvl1pPr>
          </a:lstStyle>
          <a:p>
            <a:r>
              <a:rPr lang="en-US" smtClean="0"/>
              <a:t>Click to edit Master title style</a:t>
            </a:r>
            <a:endParaRPr lang="nl-NL" dirty="0"/>
          </a:p>
        </p:txBody>
      </p:sp>
    </p:spTree>
    <p:extLst>
      <p:ext uri="{BB962C8B-B14F-4D97-AF65-F5344CB8AC3E}">
        <p14:creationId xmlns:p14="http://schemas.microsoft.com/office/powerpoint/2010/main" val="478149163"/>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Onderzoekfaciliteiten">
    <p:bg>
      <p:bgPr>
        <a:blipFill dpi="0" rotWithShape="1">
          <a:blip r:embed="rId2">
            <a:lum/>
          </a:blip>
          <a:srcRect/>
          <a:stretch>
            <a:fillRect t="-10000"/>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390072" y="1662793"/>
            <a:ext cx="8353177" cy="396875"/>
          </a:xfrm>
        </p:spPr>
        <p:txBody>
          <a:bodyPr/>
          <a:lstStyle/>
          <a:p>
            <a:r>
              <a:rPr lang="en-US" smtClean="0"/>
              <a:t>Click to edit Master title style</a:t>
            </a:r>
            <a:endParaRPr lang="nl-NL" dirty="0"/>
          </a:p>
        </p:txBody>
      </p:sp>
      <p:sp>
        <p:nvSpPr>
          <p:cNvPr id="8" name="Tijdelijke aanduiding voor inhoud 5"/>
          <p:cNvSpPr>
            <a:spLocks noGrp="1"/>
          </p:cNvSpPr>
          <p:nvPr>
            <p:ph sz="quarter" idx="12"/>
          </p:nvPr>
        </p:nvSpPr>
        <p:spPr>
          <a:xfrm>
            <a:off x="419100" y="2478088"/>
            <a:ext cx="8326967" cy="3890434"/>
          </a:xfrm>
        </p:spPr>
        <p:txBody>
          <a:bodyPr/>
          <a:lstStyle>
            <a:lvl1pPr>
              <a:defRPr sz="1800">
                <a:solidFill>
                  <a:srgbClr val="000000"/>
                </a:solidFill>
              </a:defRPr>
            </a:lvl1pPr>
            <a:lvl2pPr>
              <a:defRPr sz="18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en-US" smtClean="0"/>
              <a:t>Click to edit Master text styles</a:t>
            </a:r>
          </a:p>
        </p:txBody>
      </p:sp>
      <p:sp>
        <p:nvSpPr>
          <p:cNvPr id="4" name="Rectangle 30"/>
          <p:cNvSpPr>
            <a:spLocks noGrp="1" noChangeArrowheads="1"/>
          </p:cNvSpPr>
          <p:nvPr>
            <p:ph type="dt" sz="half" idx="13"/>
          </p:nvPr>
        </p:nvSpPr>
        <p:spPr/>
        <p:txBody>
          <a:bodyPr/>
          <a:lstStyle>
            <a:lvl1pPr>
              <a:defRPr/>
            </a:lvl1pPr>
          </a:lstStyle>
          <a:p>
            <a:pPr>
              <a:defRPr/>
            </a:pPr>
            <a:r>
              <a:rPr lang="en-US" smtClean="0">
                <a:solidFill>
                  <a:srgbClr val="DDDEDF"/>
                </a:solidFill>
              </a:rPr>
              <a:t>1/9/2014</a:t>
            </a:r>
            <a:endParaRPr lang="nl-NL" dirty="0">
              <a:solidFill>
                <a:srgbClr val="DDDEDF"/>
              </a:solidFill>
            </a:endParaRPr>
          </a:p>
        </p:txBody>
      </p:sp>
      <p:sp>
        <p:nvSpPr>
          <p:cNvPr id="5" name="Rectangle 31"/>
          <p:cNvSpPr>
            <a:spLocks noGrp="1" noChangeArrowheads="1"/>
          </p:cNvSpPr>
          <p:nvPr>
            <p:ph type="sldNum" sz="quarter" idx="14"/>
          </p:nvPr>
        </p:nvSpPr>
        <p:spPr/>
        <p:txBody>
          <a:bodyPr/>
          <a:lstStyle>
            <a:lvl1pPr>
              <a:defRPr/>
            </a:lvl1pPr>
          </a:lstStyle>
          <a:p>
            <a:pPr>
              <a:defRPr/>
            </a:pPr>
            <a:fld id="{4163092F-5F8C-4CFB-B1FE-5140921D8C6E}" type="slidenum">
              <a:rPr lang="nl-NL">
                <a:solidFill>
                  <a:srgbClr val="DDDEDF"/>
                </a:solidFill>
              </a:rPr>
              <a:pPr>
                <a:defRPr/>
              </a:pPr>
              <a:t>‹nr.›</a:t>
            </a:fld>
            <a:endParaRPr lang="nl-NL" dirty="0">
              <a:solidFill>
                <a:srgbClr val="DDDEDF"/>
              </a:solidFill>
            </a:endParaRPr>
          </a:p>
        </p:txBody>
      </p:sp>
    </p:spTree>
    <p:extLst>
      <p:ext uri="{BB962C8B-B14F-4D97-AF65-F5344CB8AC3E}">
        <p14:creationId xmlns:p14="http://schemas.microsoft.com/office/powerpoint/2010/main" val="2386738053"/>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type="titleOnly" preserve="1">
  <p:cSld name="Hoofdstuk Onderzoeksinstituten">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6" descr="header_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4288" y="-14288"/>
            <a:ext cx="9158288"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366506" y="1524908"/>
            <a:ext cx="8353177" cy="553998"/>
          </a:xfrm>
        </p:spPr>
        <p:txBody>
          <a:bodyPr/>
          <a:lstStyle>
            <a:lvl1pPr>
              <a:defRPr sz="3600">
                <a:solidFill>
                  <a:schemeClr val="bg1"/>
                </a:solidFill>
              </a:defRPr>
            </a:lvl1pPr>
          </a:lstStyle>
          <a:p>
            <a:r>
              <a:rPr lang="en-US" smtClean="0"/>
              <a:t>Click to edit Master title style</a:t>
            </a:r>
            <a:endParaRPr lang="nl-NL" dirty="0"/>
          </a:p>
        </p:txBody>
      </p:sp>
    </p:spTree>
    <p:extLst>
      <p:ext uri="{BB962C8B-B14F-4D97-AF65-F5344CB8AC3E}">
        <p14:creationId xmlns:p14="http://schemas.microsoft.com/office/powerpoint/2010/main" val="3112552368"/>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Onderzoeksinstituten">
    <p:bg>
      <p:bgPr>
        <a:blipFill dpi="0" rotWithShape="1">
          <a:blip r:embed="rId2">
            <a:lum/>
          </a:blip>
          <a:srcRect/>
          <a:stretch>
            <a:fillRect t="-53000"/>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395536" y="1655535"/>
            <a:ext cx="8353177" cy="396875"/>
          </a:xfrm>
        </p:spPr>
        <p:txBody>
          <a:bodyPr/>
          <a:lstStyle/>
          <a:p>
            <a:r>
              <a:rPr lang="en-US" smtClean="0"/>
              <a:t>Click to edit Master title style</a:t>
            </a:r>
            <a:endParaRPr lang="nl-NL" dirty="0"/>
          </a:p>
        </p:txBody>
      </p:sp>
      <p:sp>
        <p:nvSpPr>
          <p:cNvPr id="8" name="Tijdelijke aanduiding voor inhoud 5"/>
          <p:cNvSpPr>
            <a:spLocks noGrp="1"/>
          </p:cNvSpPr>
          <p:nvPr>
            <p:ph sz="quarter" idx="12"/>
          </p:nvPr>
        </p:nvSpPr>
        <p:spPr>
          <a:xfrm>
            <a:off x="419100" y="2478088"/>
            <a:ext cx="8326967" cy="3890434"/>
          </a:xfrm>
        </p:spPr>
        <p:txBody>
          <a:bodyPr/>
          <a:lstStyle>
            <a:lvl1pPr>
              <a:defRPr sz="1800">
                <a:solidFill>
                  <a:srgbClr val="000000"/>
                </a:solidFill>
              </a:defRPr>
            </a:lvl1pPr>
            <a:lvl2pPr>
              <a:defRPr sz="18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en-US" smtClean="0"/>
              <a:t>Click to edit Master text styles</a:t>
            </a:r>
          </a:p>
        </p:txBody>
      </p:sp>
      <p:sp>
        <p:nvSpPr>
          <p:cNvPr id="4" name="Rectangle 30"/>
          <p:cNvSpPr>
            <a:spLocks noGrp="1" noChangeArrowheads="1"/>
          </p:cNvSpPr>
          <p:nvPr>
            <p:ph type="dt" sz="half" idx="13"/>
          </p:nvPr>
        </p:nvSpPr>
        <p:spPr/>
        <p:txBody>
          <a:bodyPr/>
          <a:lstStyle>
            <a:lvl1pPr>
              <a:defRPr/>
            </a:lvl1pPr>
          </a:lstStyle>
          <a:p>
            <a:pPr>
              <a:defRPr/>
            </a:pPr>
            <a:r>
              <a:rPr lang="en-US" smtClean="0">
                <a:solidFill>
                  <a:srgbClr val="DDDEDF"/>
                </a:solidFill>
              </a:rPr>
              <a:t>1/9/2014</a:t>
            </a:r>
            <a:endParaRPr lang="nl-NL" dirty="0">
              <a:solidFill>
                <a:srgbClr val="DDDEDF"/>
              </a:solidFill>
            </a:endParaRPr>
          </a:p>
        </p:txBody>
      </p:sp>
      <p:sp>
        <p:nvSpPr>
          <p:cNvPr id="5" name="Rectangle 31"/>
          <p:cNvSpPr>
            <a:spLocks noGrp="1" noChangeArrowheads="1"/>
          </p:cNvSpPr>
          <p:nvPr>
            <p:ph type="sldNum" sz="quarter" idx="14"/>
          </p:nvPr>
        </p:nvSpPr>
        <p:spPr/>
        <p:txBody>
          <a:bodyPr/>
          <a:lstStyle>
            <a:lvl1pPr>
              <a:defRPr/>
            </a:lvl1pPr>
          </a:lstStyle>
          <a:p>
            <a:pPr>
              <a:defRPr/>
            </a:pPr>
            <a:fld id="{A8010CA6-3F21-4327-8C75-C82C817E2932}" type="slidenum">
              <a:rPr lang="nl-NL">
                <a:solidFill>
                  <a:srgbClr val="DDDEDF"/>
                </a:solidFill>
              </a:rPr>
              <a:pPr>
                <a:defRPr/>
              </a:pPr>
              <a:t>‹nr.›</a:t>
            </a:fld>
            <a:endParaRPr lang="nl-NL" dirty="0">
              <a:solidFill>
                <a:srgbClr val="DDDEDF"/>
              </a:solidFill>
            </a:endParaRPr>
          </a:p>
        </p:txBody>
      </p:sp>
    </p:spTree>
    <p:extLst>
      <p:ext uri="{BB962C8B-B14F-4D97-AF65-F5344CB8AC3E}">
        <p14:creationId xmlns:p14="http://schemas.microsoft.com/office/powerpoint/2010/main" val="2966353770"/>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type="titleOnly" preserve="1">
  <p:cSld name="Hoofdstuk Internationaal">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6" descr="header_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350" y="-14288"/>
            <a:ext cx="9158288"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373753" y="1532164"/>
            <a:ext cx="8353177" cy="553998"/>
          </a:xfrm>
        </p:spPr>
        <p:txBody>
          <a:bodyPr/>
          <a:lstStyle>
            <a:lvl1pPr>
              <a:defRPr sz="3600">
                <a:solidFill>
                  <a:schemeClr val="bg1"/>
                </a:solidFill>
              </a:defRPr>
            </a:lvl1pPr>
          </a:lstStyle>
          <a:p>
            <a:r>
              <a:rPr lang="en-US" smtClean="0"/>
              <a:t>Click to edit Master title style</a:t>
            </a:r>
            <a:endParaRPr lang="nl-NL" dirty="0"/>
          </a:p>
        </p:txBody>
      </p:sp>
    </p:spTree>
    <p:extLst>
      <p:ext uri="{BB962C8B-B14F-4D97-AF65-F5344CB8AC3E}">
        <p14:creationId xmlns:p14="http://schemas.microsoft.com/office/powerpoint/2010/main" val="1780565399"/>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Internationaal">
    <p:bg>
      <p:bgPr>
        <a:blipFill dpi="0" rotWithShape="1">
          <a:blip r:embed="rId2">
            <a:lum/>
          </a:blip>
          <a:srcRect/>
          <a:stretch>
            <a:fillRect t="-47000"/>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381022" y="1662792"/>
            <a:ext cx="8353177" cy="396875"/>
          </a:xfrm>
        </p:spPr>
        <p:txBody>
          <a:bodyPr/>
          <a:lstStyle/>
          <a:p>
            <a:r>
              <a:rPr lang="en-US" smtClean="0"/>
              <a:t>Click to edit Master title style</a:t>
            </a:r>
            <a:endParaRPr lang="nl-NL" dirty="0"/>
          </a:p>
        </p:txBody>
      </p:sp>
      <p:sp>
        <p:nvSpPr>
          <p:cNvPr id="8" name="Tijdelijke aanduiding voor inhoud 5"/>
          <p:cNvSpPr>
            <a:spLocks noGrp="1"/>
          </p:cNvSpPr>
          <p:nvPr>
            <p:ph sz="quarter" idx="12"/>
          </p:nvPr>
        </p:nvSpPr>
        <p:spPr>
          <a:xfrm>
            <a:off x="419100" y="2475893"/>
            <a:ext cx="8326967" cy="3890434"/>
          </a:xfrm>
        </p:spPr>
        <p:txBody>
          <a:bodyPr/>
          <a:lstStyle>
            <a:lvl1pPr>
              <a:defRPr sz="1800">
                <a:solidFill>
                  <a:srgbClr val="000000"/>
                </a:solidFill>
              </a:defRPr>
            </a:lvl1pPr>
            <a:lvl2pPr>
              <a:defRPr sz="18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en-US" smtClean="0"/>
              <a:t>Click to edit Master text styles</a:t>
            </a:r>
          </a:p>
        </p:txBody>
      </p:sp>
      <p:sp>
        <p:nvSpPr>
          <p:cNvPr id="4" name="Rectangle 30"/>
          <p:cNvSpPr>
            <a:spLocks noGrp="1" noChangeArrowheads="1"/>
          </p:cNvSpPr>
          <p:nvPr>
            <p:ph type="dt" sz="half" idx="13"/>
          </p:nvPr>
        </p:nvSpPr>
        <p:spPr/>
        <p:txBody>
          <a:bodyPr/>
          <a:lstStyle>
            <a:lvl1pPr>
              <a:defRPr/>
            </a:lvl1pPr>
          </a:lstStyle>
          <a:p>
            <a:pPr>
              <a:defRPr/>
            </a:pPr>
            <a:r>
              <a:rPr lang="en-US" smtClean="0">
                <a:solidFill>
                  <a:srgbClr val="DDDEDF"/>
                </a:solidFill>
              </a:rPr>
              <a:t>1/9/2014</a:t>
            </a:r>
            <a:endParaRPr lang="nl-NL" dirty="0">
              <a:solidFill>
                <a:srgbClr val="DDDEDF"/>
              </a:solidFill>
            </a:endParaRPr>
          </a:p>
        </p:txBody>
      </p:sp>
      <p:sp>
        <p:nvSpPr>
          <p:cNvPr id="5" name="Rectangle 31"/>
          <p:cNvSpPr>
            <a:spLocks noGrp="1" noChangeArrowheads="1"/>
          </p:cNvSpPr>
          <p:nvPr>
            <p:ph type="sldNum" sz="quarter" idx="14"/>
          </p:nvPr>
        </p:nvSpPr>
        <p:spPr/>
        <p:txBody>
          <a:bodyPr/>
          <a:lstStyle>
            <a:lvl1pPr>
              <a:defRPr/>
            </a:lvl1pPr>
          </a:lstStyle>
          <a:p>
            <a:pPr>
              <a:defRPr/>
            </a:pPr>
            <a:fld id="{842676ED-97EF-4771-9C4E-61326F83671F}" type="slidenum">
              <a:rPr lang="nl-NL">
                <a:solidFill>
                  <a:srgbClr val="DDDEDF"/>
                </a:solidFill>
              </a:rPr>
              <a:pPr>
                <a:defRPr/>
              </a:pPr>
              <a:t>‹nr.›</a:t>
            </a:fld>
            <a:endParaRPr lang="nl-NL" dirty="0">
              <a:solidFill>
                <a:srgbClr val="DDDEDF"/>
              </a:solidFill>
            </a:endParaRPr>
          </a:p>
        </p:txBody>
      </p:sp>
    </p:spTree>
    <p:extLst>
      <p:ext uri="{BB962C8B-B14F-4D97-AF65-F5344CB8AC3E}">
        <p14:creationId xmlns:p14="http://schemas.microsoft.com/office/powerpoint/2010/main" val="27137437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Maatschappij">
    <p:bg>
      <p:bgPr>
        <a:blipFill dpi="0" rotWithShape="1">
          <a:blip r:embed="rId2">
            <a:lum/>
          </a:blip>
          <a:srcRect/>
          <a:stretch>
            <a:fillRect t="-23000"/>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397329" y="1662792"/>
            <a:ext cx="8353177" cy="396875"/>
          </a:xfrm>
        </p:spPr>
        <p:txBody>
          <a:bodyPr/>
          <a:lstStyle/>
          <a:p>
            <a:r>
              <a:rPr lang="nl-NL" smtClean="0"/>
              <a:t>Klik om de stijl te bewerken</a:t>
            </a:r>
            <a:endParaRPr lang="nl-NL" dirty="0"/>
          </a:p>
        </p:txBody>
      </p:sp>
      <p:sp>
        <p:nvSpPr>
          <p:cNvPr id="8" name="Tijdelijke aanduiding voor inhoud 5"/>
          <p:cNvSpPr>
            <a:spLocks noGrp="1"/>
          </p:cNvSpPr>
          <p:nvPr>
            <p:ph sz="quarter" idx="12"/>
          </p:nvPr>
        </p:nvSpPr>
        <p:spPr>
          <a:xfrm>
            <a:off x="419100" y="2478088"/>
            <a:ext cx="8326967" cy="3890434"/>
          </a:xfrm>
        </p:spPr>
        <p:txBody>
          <a:bodyPr/>
          <a:lstStyle>
            <a:lvl1pPr>
              <a:defRPr sz="1800">
                <a:solidFill>
                  <a:srgbClr val="000000"/>
                </a:solidFill>
              </a:defRPr>
            </a:lvl1pPr>
            <a:lvl2pPr>
              <a:defRPr sz="18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nl-NL" smtClean="0"/>
              <a:t>Klik om de modelstijlen te bewerken</a:t>
            </a:r>
          </a:p>
        </p:txBody>
      </p:sp>
      <p:sp>
        <p:nvSpPr>
          <p:cNvPr id="4" name="Rectangle 30"/>
          <p:cNvSpPr>
            <a:spLocks noGrp="1" noChangeArrowheads="1"/>
          </p:cNvSpPr>
          <p:nvPr>
            <p:ph type="dt" sz="half" idx="13"/>
          </p:nvPr>
        </p:nvSpPr>
        <p:spPr/>
        <p:txBody>
          <a:bodyPr/>
          <a:lstStyle>
            <a:lvl1pPr>
              <a:defRPr/>
            </a:lvl1pPr>
          </a:lstStyle>
          <a:p>
            <a:pPr>
              <a:defRPr/>
            </a:pPr>
            <a:r>
              <a:rPr lang="en-US" smtClean="0"/>
              <a:t>1/9/2014</a:t>
            </a:r>
            <a:endParaRPr lang="nl-NL" dirty="0"/>
          </a:p>
        </p:txBody>
      </p:sp>
      <p:sp>
        <p:nvSpPr>
          <p:cNvPr id="5" name="Rectangle 31"/>
          <p:cNvSpPr>
            <a:spLocks noGrp="1" noChangeArrowheads="1"/>
          </p:cNvSpPr>
          <p:nvPr>
            <p:ph type="sldNum" sz="quarter" idx="14"/>
          </p:nvPr>
        </p:nvSpPr>
        <p:spPr/>
        <p:txBody>
          <a:bodyPr/>
          <a:lstStyle>
            <a:lvl1pPr>
              <a:defRPr/>
            </a:lvl1pPr>
          </a:lstStyle>
          <a:p>
            <a:pPr>
              <a:defRPr/>
            </a:pPr>
            <a:fld id="{B7D2F41C-4A39-41A5-A916-32B59230603B}" type="slidenum">
              <a:rPr lang="nl-NL"/>
              <a:pPr>
                <a:defRPr/>
              </a:pPr>
              <a:t>‹nr.›</a:t>
            </a:fld>
            <a:endParaRPr lang="nl-NL" dirty="0"/>
          </a:p>
        </p:txBody>
      </p:sp>
    </p:spTree>
    <p:extLst>
      <p:ext uri="{BB962C8B-B14F-4D97-AF65-F5344CB8AC3E}">
        <p14:creationId xmlns:p14="http://schemas.microsoft.com/office/powerpoint/2010/main" val="1001473644"/>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type="titleOnly" preserve="1">
  <p:cSld name="Hoofdstuk Strategie Lint">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6" descr="header_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350" y="-14288"/>
            <a:ext cx="9158288"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419100" y="5823177"/>
            <a:ext cx="8353177" cy="553998"/>
          </a:xfrm>
        </p:spPr>
        <p:txBody>
          <a:bodyPr/>
          <a:lstStyle>
            <a:lvl1pPr>
              <a:defRPr sz="3600">
                <a:solidFill>
                  <a:schemeClr val="tx1"/>
                </a:solidFill>
              </a:defRPr>
            </a:lvl1pPr>
          </a:lstStyle>
          <a:p>
            <a:r>
              <a:rPr lang="en-US" smtClean="0"/>
              <a:t>Click to edit Master title style</a:t>
            </a:r>
            <a:endParaRPr lang="nl-NL" dirty="0"/>
          </a:p>
        </p:txBody>
      </p:sp>
    </p:spTree>
    <p:extLst>
      <p:ext uri="{BB962C8B-B14F-4D97-AF65-F5344CB8AC3E}">
        <p14:creationId xmlns:p14="http://schemas.microsoft.com/office/powerpoint/2010/main" val="635497513"/>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Strategie Lint">
    <p:bg>
      <p:bgPr>
        <a:blipFill dpi="0" rotWithShape="1">
          <a:blip r:embed="rId2">
            <a:lum/>
          </a:blip>
          <a:srcRect/>
          <a:stretch>
            <a:fillRect l="-75000" t="-42000"/>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404586" y="1662793"/>
            <a:ext cx="8353177" cy="396875"/>
          </a:xfrm>
        </p:spPr>
        <p:txBody>
          <a:bodyPr/>
          <a:lstStyle/>
          <a:p>
            <a:r>
              <a:rPr lang="en-US" smtClean="0"/>
              <a:t>Click to edit Master title style</a:t>
            </a:r>
            <a:endParaRPr lang="nl-NL" dirty="0"/>
          </a:p>
        </p:txBody>
      </p:sp>
      <p:sp>
        <p:nvSpPr>
          <p:cNvPr id="8" name="Tijdelijke aanduiding voor inhoud 5"/>
          <p:cNvSpPr>
            <a:spLocks noGrp="1"/>
          </p:cNvSpPr>
          <p:nvPr>
            <p:ph sz="quarter" idx="12"/>
          </p:nvPr>
        </p:nvSpPr>
        <p:spPr>
          <a:xfrm>
            <a:off x="419100" y="2478088"/>
            <a:ext cx="8326967" cy="3890434"/>
          </a:xfrm>
        </p:spPr>
        <p:txBody>
          <a:bodyPr/>
          <a:lstStyle>
            <a:lvl1pPr>
              <a:defRPr sz="1800">
                <a:solidFill>
                  <a:srgbClr val="000000"/>
                </a:solidFill>
              </a:defRPr>
            </a:lvl1pPr>
            <a:lvl2pPr>
              <a:defRPr sz="18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en-US" smtClean="0"/>
              <a:t>Click to edit Master text styles</a:t>
            </a:r>
          </a:p>
        </p:txBody>
      </p:sp>
      <p:sp>
        <p:nvSpPr>
          <p:cNvPr id="4" name="Rectangle 30"/>
          <p:cNvSpPr>
            <a:spLocks noGrp="1" noChangeArrowheads="1"/>
          </p:cNvSpPr>
          <p:nvPr>
            <p:ph type="dt" sz="half" idx="13"/>
          </p:nvPr>
        </p:nvSpPr>
        <p:spPr/>
        <p:txBody>
          <a:bodyPr/>
          <a:lstStyle>
            <a:lvl1pPr>
              <a:defRPr/>
            </a:lvl1pPr>
          </a:lstStyle>
          <a:p>
            <a:pPr>
              <a:defRPr/>
            </a:pPr>
            <a:r>
              <a:rPr lang="en-US" smtClean="0">
                <a:solidFill>
                  <a:srgbClr val="DDDEDF"/>
                </a:solidFill>
              </a:rPr>
              <a:t>1/9/2014</a:t>
            </a:r>
            <a:endParaRPr lang="nl-NL" dirty="0">
              <a:solidFill>
                <a:srgbClr val="DDDEDF"/>
              </a:solidFill>
            </a:endParaRPr>
          </a:p>
        </p:txBody>
      </p:sp>
      <p:sp>
        <p:nvSpPr>
          <p:cNvPr id="5" name="Rectangle 31"/>
          <p:cNvSpPr>
            <a:spLocks noGrp="1" noChangeArrowheads="1"/>
          </p:cNvSpPr>
          <p:nvPr>
            <p:ph type="sldNum" sz="quarter" idx="14"/>
          </p:nvPr>
        </p:nvSpPr>
        <p:spPr/>
        <p:txBody>
          <a:bodyPr/>
          <a:lstStyle>
            <a:lvl1pPr>
              <a:defRPr/>
            </a:lvl1pPr>
          </a:lstStyle>
          <a:p>
            <a:pPr>
              <a:defRPr/>
            </a:pPr>
            <a:fld id="{CCB85087-0FE6-4696-9CF2-C5EC4C66CFFB}" type="slidenum">
              <a:rPr lang="nl-NL">
                <a:solidFill>
                  <a:srgbClr val="DDDEDF"/>
                </a:solidFill>
              </a:rPr>
              <a:pPr>
                <a:defRPr/>
              </a:pPr>
              <a:t>‹nr.›</a:t>
            </a:fld>
            <a:endParaRPr lang="nl-NL" dirty="0">
              <a:solidFill>
                <a:srgbClr val="DDDEDF"/>
              </a:solidFill>
            </a:endParaRPr>
          </a:p>
        </p:txBody>
      </p:sp>
    </p:spTree>
    <p:extLst>
      <p:ext uri="{BB962C8B-B14F-4D97-AF65-F5344CB8AC3E}">
        <p14:creationId xmlns:p14="http://schemas.microsoft.com/office/powerpoint/2010/main" val="1629323270"/>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type="titleOnly" preserve="1">
  <p:cSld name="Hoofdstuk Strategie">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6" descr="header_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4288" y="-14288"/>
            <a:ext cx="9158288"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373753" y="1532165"/>
            <a:ext cx="8353177" cy="553998"/>
          </a:xfrm>
        </p:spPr>
        <p:txBody>
          <a:bodyPr/>
          <a:lstStyle>
            <a:lvl1pPr>
              <a:defRPr sz="3600">
                <a:solidFill>
                  <a:schemeClr val="bg1"/>
                </a:solidFill>
              </a:defRPr>
            </a:lvl1pPr>
          </a:lstStyle>
          <a:p>
            <a:r>
              <a:rPr lang="en-US" smtClean="0"/>
              <a:t>Click to edit Master title style</a:t>
            </a:r>
            <a:endParaRPr lang="nl-NL" dirty="0"/>
          </a:p>
        </p:txBody>
      </p:sp>
    </p:spTree>
    <p:extLst>
      <p:ext uri="{BB962C8B-B14F-4D97-AF65-F5344CB8AC3E}">
        <p14:creationId xmlns:p14="http://schemas.microsoft.com/office/powerpoint/2010/main" val="2116824683"/>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Strategie">
    <p:bg>
      <p:bgPr>
        <a:blipFill dpi="0" rotWithShape="1">
          <a:blip r:embed="rId2">
            <a:lum/>
          </a:blip>
          <a:srcRect/>
          <a:stretch>
            <a:fillRect l="-1000" t="-60000" r="-1000"/>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397329" y="1655535"/>
            <a:ext cx="8353177" cy="396875"/>
          </a:xfrm>
        </p:spPr>
        <p:txBody>
          <a:bodyPr/>
          <a:lstStyle/>
          <a:p>
            <a:r>
              <a:rPr lang="en-US" smtClean="0"/>
              <a:t>Click to edit Master title style</a:t>
            </a:r>
            <a:endParaRPr lang="nl-NL"/>
          </a:p>
        </p:txBody>
      </p:sp>
      <p:sp>
        <p:nvSpPr>
          <p:cNvPr id="9" name="Tijdelijke aanduiding voor inhoud 5"/>
          <p:cNvSpPr>
            <a:spLocks noGrp="1"/>
          </p:cNvSpPr>
          <p:nvPr>
            <p:ph sz="quarter" idx="12"/>
          </p:nvPr>
        </p:nvSpPr>
        <p:spPr>
          <a:xfrm>
            <a:off x="419100" y="2475893"/>
            <a:ext cx="8326967" cy="3890434"/>
          </a:xfrm>
        </p:spPr>
        <p:txBody>
          <a:bodyPr/>
          <a:lstStyle>
            <a:lvl1pPr>
              <a:defRPr sz="1800">
                <a:solidFill>
                  <a:srgbClr val="000000"/>
                </a:solidFill>
              </a:defRPr>
            </a:lvl1pPr>
            <a:lvl2pPr>
              <a:defRPr sz="18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en-US" smtClean="0"/>
              <a:t>Click to edit Master text styles</a:t>
            </a:r>
          </a:p>
        </p:txBody>
      </p:sp>
      <p:sp>
        <p:nvSpPr>
          <p:cNvPr id="4" name="Rectangle 30"/>
          <p:cNvSpPr>
            <a:spLocks noGrp="1" noChangeArrowheads="1"/>
          </p:cNvSpPr>
          <p:nvPr>
            <p:ph type="dt" sz="half" idx="13"/>
          </p:nvPr>
        </p:nvSpPr>
        <p:spPr/>
        <p:txBody>
          <a:bodyPr/>
          <a:lstStyle>
            <a:lvl1pPr>
              <a:defRPr/>
            </a:lvl1pPr>
          </a:lstStyle>
          <a:p>
            <a:pPr>
              <a:defRPr/>
            </a:pPr>
            <a:r>
              <a:rPr lang="en-US" smtClean="0">
                <a:solidFill>
                  <a:srgbClr val="DDDEDF"/>
                </a:solidFill>
              </a:rPr>
              <a:t>1/9/2014</a:t>
            </a:r>
            <a:endParaRPr lang="nl-NL" dirty="0">
              <a:solidFill>
                <a:srgbClr val="DDDEDF"/>
              </a:solidFill>
            </a:endParaRPr>
          </a:p>
        </p:txBody>
      </p:sp>
      <p:sp>
        <p:nvSpPr>
          <p:cNvPr id="5" name="Rectangle 31"/>
          <p:cNvSpPr>
            <a:spLocks noGrp="1" noChangeArrowheads="1"/>
          </p:cNvSpPr>
          <p:nvPr>
            <p:ph type="sldNum" sz="quarter" idx="14"/>
          </p:nvPr>
        </p:nvSpPr>
        <p:spPr/>
        <p:txBody>
          <a:bodyPr/>
          <a:lstStyle>
            <a:lvl1pPr>
              <a:defRPr/>
            </a:lvl1pPr>
          </a:lstStyle>
          <a:p>
            <a:pPr>
              <a:defRPr/>
            </a:pPr>
            <a:fld id="{A7BAAAEC-A6A1-4EAD-86F2-29D4D2DD155D}" type="slidenum">
              <a:rPr lang="nl-NL">
                <a:solidFill>
                  <a:srgbClr val="DDDEDF"/>
                </a:solidFill>
              </a:rPr>
              <a:pPr>
                <a:defRPr/>
              </a:pPr>
              <a:t>‹nr.›</a:t>
            </a:fld>
            <a:endParaRPr lang="nl-NL" dirty="0">
              <a:solidFill>
                <a:srgbClr val="DDDEDF"/>
              </a:solidFill>
            </a:endParaRPr>
          </a:p>
        </p:txBody>
      </p:sp>
    </p:spTree>
    <p:extLst>
      <p:ext uri="{BB962C8B-B14F-4D97-AF65-F5344CB8AC3E}">
        <p14:creationId xmlns:p14="http://schemas.microsoft.com/office/powerpoint/2010/main" val="2002874849"/>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type="titleOnly" preserve="1">
  <p:cSld name="Hoofdstuk Organisatie">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6" descr="header_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350" y="-14288"/>
            <a:ext cx="9158288"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373753" y="1532165"/>
            <a:ext cx="8353177" cy="553998"/>
          </a:xfrm>
        </p:spPr>
        <p:txBody>
          <a:bodyPr/>
          <a:lstStyle>
            <a:lvl1pPr>
              <a:defRPr sz="3600">
                <a:solidFill>
                  <a:schemeClr val="bg1"/>
                </a:solidFill>
              </a:defRPr>
            </a:lvl1pPr>
          </a:lstStyle>
          <a:p>
            <a:r>
              <a:rPr lang="en-US" smtClean="0"/>
              <a:t>Click to edit Master title style</a:t>
            </a:r>
            <a:endParaRPr lang="nl-NL" dirty="0"/>
          </a:p>
        </p:txBody>
      </p:sp>
    </p:spTree>
    <p:extLst>
      <p:ext uri="{BB962C8B-B14F-4D97-AF65-F5344CB8AC3E}">
        <p14:creationId xmlns:p14="http://schemas.microsoft.com/office/powerpoint/2010/main" val="2246603798"/>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Organisatie">
    <p:bg>
      <p:bgPr>
        <a:blipFill dpi="0" rotWithShape="1">
          <a:blip r:embed="rId2">
            <a:lum/>
          </a:blip>
          <a:srcRect/>
          <a:stretch>
            <a:fillRect t="-55000"/>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395536" y="1655535"/>
            <a:ext cx="8353177" cy="396875"/>
          </a:xfrm>
        </p:spPr>
        <p:txBody>
          <a:bodyPr/>
          <a:lstStyle/>
          <a:p>
            <a:r>
              <a:rPr lang="en-US" smtClean="0"/>
              <a:t>Click to edit Master title style</a:t>
            </a:r>
            <a:endParaRPr lang="nl-NL" dirty="0"/>
          </a:p>
        </p:txBody>
      </p:sp>
      <p:sp>
        <p:nvSpPr>
          <p:cNvPr id="8" name="Tijdelijke aanduiding voor inhoud 5"/>
          <p:cNvSpPr>
            <a:spLocks noGrp="1"/>
          </p:cNvSpPr>
          <p:nvPr>
            <p:ph sz="quarter" idx="12"/>
          </p:nvPr>
        </p:nvSpPr>
        <p:spPr>
          <a:xfrm>
            <a:off x="419100" y="2478088"/>
            <a:ext cx="8326967" cy="3890434"/>
          </a:xfrm>
        </p:spPr>
        <p:txBody>
          <a:bodyPr/>
          <a:lstStyle>
            <a:lvl1pPr>
              <a:defRPr sz="1800">
                <a:solidFill>
                  <a:srgbClr val="000000"/>
                </a:solidFill>
              </a:defRPr>
            </a:lvl1pPr>
            <a:lvl2pPr>
              <a:defRPr sz="18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en-US" smtClean="0"/>
              <a:t>Click to edit Master text styles</a:t>
            </a:r>
          </a:p>
        </p:txBody>
      </p:sp>
      <p:sp>
        <p:nvSpPr>
          <p:cNvPr id="4" name="Rectangle 30"/>
          <p:cNvSpPr>
            <a:spLocks noGrp="1" noChangeArrowheads="1"/>
          </p:cNvSpPr>
          <p:nvPr>
            <p:ph type="dt" sz="half" idx="13"/>
          </p:nvPr>
        </p:nvSpPr>
        <p:spPr/>
        <p:txBody>
          <a:bodyPr/>
          <a:lstStyle>
            <a:lvl1pPr>
              <a:defRPr/>
            </a:lvl1pPr>
          </a:lstStyle>
          <a:p>
            <a:pPr>
              <a:defRPr/>
            </a:pPr>
            <a:r>
              <a:rPr lang="en-US" smtClean="0">
                <a:solidFill>
                  <a:srgbClr val="DDDEDF"/>
                </a:solidFill>
              </a:rPr>
              <a:t>1/9/2014</a:t>
            </a:r>
            <a:endParaRPr lang="nl-NL" dirty="0">
              <a:solidFill>
                <a:srgbClr val="DDDEDF"/>
              </a:solidFill>
            </a:endParaRPr>
          </a:p>
        </p:txBody>
      </p:sp>
      <p:sp>
        <p:nvSpPr>
          <p:cNvPr id="5" name="Rectangle 31"/>
          <p:cNvSpPr>
            <a:spLocks noGrp="1" noChangeArrowheads="1"/>
          </p:cNvSpPr>
          <p:nvPr>
            <p:ph type="sldNum" sz="quarter" idx="14"/>
          </p:nvPr>
        </p:nvSpPr>
        <p:spPr/>
        <p:txBody>
          <a:bodyPr/>
          <a:lstStyle>
            <a:lvl1pPr>
              <a:defRPr/>
            </a:lvl1pPr>
          </a:lstStyle>
          <a:p>
            <a:pPr>
              <a:defRPr/>
            </a:pPr>
            <a:fld id="{EF339CB5-09EB-4870-A42D-8DE911507ABB}" type="slidenum">
              <a:rPr lang="nl-NL">
                <a:solidFill>
                  <a:srgbClr val="DDDEDF"/>
                </a:solidFill>
              </a:rPr>
              <a:pPr>
                <a:defRPr/>
              </a:pPr>
              <a:t>‹nr.›</a:t>
            </a:fld>
            <a:endParaRPr lang="nl-NL" dirty="0">
              <a:solidFill>
                <a:srgbClr val="DDDEDF"/>
              </a:solidFill>
            </a:endParaRPr>
          </a:p>
        </p:txBody>
      </p:sp>
    </p:spTree>
    <p:extLst>
      <p:ext uri="{BB962C8B-B14F-4D97-AF65-F5344CB8AC3E}">
        <p14:creationId xmlns:p14="http://schemas.microsoft.com/office/powerpoint/2010/main" val="3045633800"/>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preserve="1" userDrawn="1">
  <p:cSld name="Voor veel logo's">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4762424"/>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preserve="1" userDrawn="1">
  <p:cSld name="Titeldia Leeg">
    <p:bg>
      <p:bgPr>
        <a:solidFill>
          <a:schemeClr val="bg2"/>
        </a:solidFill>
        <a:effectLst/>
      </p:bgPr>
    </p:bg>
    <p:spTree>
      <p:nvGrpSpPr>
        <p:cNvPr id="1" name=""/>
        <p:cNvGrpSpPr/>
        <p:nvPr/>
      </p:nvGrpSpPr>
      <p:grpSpPr>
        <a:xfrm>
          <a:off x="0" y="0"/>
          <a:ext cx="0" cy="0"/>
          <a:chOff x="0" y="0"/>
          <a:chExt cx="0" cy="0"/>
        </a:xfrm>
      </p:grpSpPr>
      <p:pic>
        <p:nvPicPr>
          <p:cNvPr id="4" name="Picture 8" descr="header_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3956050"/>
            <a:ext cx="9159875" cy="293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6"/>
          <p:cNvSpPr txBox="1">
            <a:spLocks noChangeArrowheads="1"/>
          </p:cNvSpPr>
          <p:nvPr userDrawn="1"/>
        </p:nvSpPr>
        <p:spPr bwMode="auto">
          <a:xfrm>
            <a:off x="419100" y="6516688"/>
            <a:ext cx="686435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spcBef>
                <a:spcPct val="50000"/>
              </a:spcBef>
              <a:defRPr/>
            </a:pPr>
            <a:r>
              <a:rPr lang="nl-NL" sz="1000" b="1" dirty="0" smtClean="0">
                <a:solidFill>
                  <a:prstClr val="white"/>
                </a:solidFill>
                <a:cs typeface="+mn-cs"/>
              </a:rPr>
              <a:t>Nederlandse Organisatie voor Wetenschappelijk Onderzoek</a:t>
            </a:r>
          </a:p>
        </p:txBody>
      </p:sp>
      <p:sp>
        <p:nvSpPr>
          <p:cNvPr id="2" name="Titel 1"/>
          <p:cNvSpPr>
            <a:spLocks noGrp="1"/>
          </p:cNvSpPr>
          <p:nvPr>
            <p:ph type="ctrTitle"/>
          </p:nvPr>
        </p:nvSpPr>
        <p:spPr>
          <a:xfrm>
            <a:off x="395536" y="5097463"/>
            <a:ext cx="7795964" cy="553998"/>
          </a:xfrm>
        </p:spPr>
        <p:txBody>
          <a:bodyPr/>
          <a:lstStyle>
            <a:lvl1pPr>
              <a:defRPr sz="3600">
                <a:solidFill>
                  <a:schemeClr val="bg1"/>
                </a:solidFill>
              </a:defRPr>
            </a:lvl1pPr>
          </a:lstStyle>
          <a:p>
            <a:r>
              <a:rPr lang="en-US" smtClean="0"/>
              <a:t>Click to edit Master title style</a:t>
            </a:r>
            <a:endParaRPr lang="nl-NL" dirty="0"/>
          </a:p>
        </p:txBody>
      </p:sp>
      <p:sp>
        <p:nvSpPr>
          <p:cNvPr id="5" name="Ondertitel 2"/>
          <p:cNvSpPr>
            <a:spLocks noGrp="1"/>
          </p:cNvSpPr>
          <p:nvPr>
            <p:ph type="subTitle" idx="1"/>
          </p:nvPr>
        </p:nvSpPr>
        <p:spPr>
          <a:xfrm>
            <a:off x="419100" y="5707062"/>
            <a:ext cx="7825596" cy="276999"/>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nl-NL" dirty="0"/>
          </a:p>
        </p:txBody>
      </p:sp>
    </p:spTree>
    <p:extLst>
      <p:ext uri="{BB962C8B-B14F-4D97-AF65-F5344CB8AC3E}">
        <p14:creationId xmlns:p14="http://schemas.microsoft.com/office/powerpoint/2010/main" val="2697864284"/>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preserve="1" userDrawn="1">
  <p:cSld name="Titeldia Nederlan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8" descr="header_1"/>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3956050"/>
            <a:ext cx="9159875" cy="293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6"/>
          <p:cNvSpPr txBox="1">
            <a:spLocks noChangeArrowheads="1"/>
          </p:cNvSpPr>
          <p:nvPr userDrawn="1"/>
        </p:nvSpPr>
        <p:spPr bwMode="auto">
          <a:xfrm>
            <a:off x="419100" y="6516688"/>
            <a:ext cx="686435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spcBef>
                <a:spcPct val="50000"/>
              </a:spcBef>
              <a:defRPr/>
            </a:pPr>
            <a:r>
              <a:rPr lang="nl-NL" sz="1000" b="1" dirty="0" smtClean="0">
                <a:solidFill>
                  <a:prstClr val="white"/>
                </a:solidFill>
                <a:cs typeface="+mn-cs"/>
              </a:rPr>
              <a:t>Nederlandse Organisatie voor Wetenschappelijk Onderzoek</a:t>
            </a:r>
          </a:p>
        </p:txBody>
      </p:sp>
      <p:sp>
        <p:nvSpPr>
          <p:cNvPr id="2" name="Titel 1"/>
          <p:cNvSpPr>
            <a:spLocks noGrp="1"/>
          </p:cNvSpPr>
          <p:nvPr>
            <p:ph type="ctrTitle"/>
          </p:nvPr>
        </p:nvSpPr>
        <p:spPr>
          <a:xfrm>
            <a:off x="395536" y="5097463"/>
            <a:ext cx="7795964" cy="553998"/>
          </a:xfrm>
        </p:spPr>
        <p:txBody>
          <a:bodyPr/>
          <a:lstStyle>
            <a:lvl1pPr>
              <a:defRPr sz="3600">
                <a:solidFill>
                  <a:schemeClr val="bg1"/>
                </a:solidFill>
              </a:defRPr>
            </a:lvl1pPr>
          </a:lstStyle>
          <a:p>
            <a:r>
              <a:rPr lang="en-US" smtClean="0"/>
              <a:t>Click to edit Master title style</a:t>
            </a:r>
            <a:endParaRPr lang="nl-NL" dirty="0"/>
          </a:p>
        </p:txBody>
      </p:sp>
      <p:sp>
        <p:nvSpPr>
          <p:cNvPr id="5" name="Ondertitel 2"/>
          <p:cNvSpPr>
            <a:spLocks noGrp="1"/>
          </p:cNvSpPr>
          <p:nvPr>
            <p:ph type="subTitle" idx="1"/>
          </p:nvPr>
        </p:nvSpPr>
        <p:spPr>
          <a:xfrm>
            <a:off x="419099" y="5707062"/>
            <a:ext cx="7802033" cy="276999"/>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nl-NL" dirty="0"/>
          </a:p>
        </p:txBody>
      </p:sp>
    </p:spTree>
    <p:extLst>
      <p:ext uri="{BB962C8B-B14F-4D97-AF65-F5344CB8AC3E}">
        <p14:creationId xmlns:p14="http://schemas.microsoft.com/office/powerpoint/2010/main" val="1029371573"/>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preserve="1" userDrawn="1">
  <p:cSld name="Titeldia were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8" descr="header_1"/>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3956050"/>
            <a:ext cx="9159875" cy="293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6"/>
          <p:cNvSpPr txBox="1">
            <a:spLocks noChangeArrowheads="1"/>
          </p:cNvSpPr>
          <p:nvPr userDrawn="1"/>
        </p:nvSpPr>
        <p:spPr bwMode="auto">
          <a:xfrm>
            <a:off x="419100" y="6516688"/>
            <a:ext cx="686435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spcBef>
                <a:spcPct val="50000"/>
              </a:spcBef>
              <a:defRPr/>
            </a:pPr>
            <a:r>
              <a:rPr lang="nl-NL" sz="1000" b="1" dirty="0" smtClean="0">
                <a:solidFill>
                  <a:prstClr val="white"/>
                </a:solidFill>
                <a:cs typeface="+mn-cs"/>
              </a:rPr>
              <a:t>Nederlandse Organisatie voor Wetenschappelijk Onderzoek</a:t>
            </a:r>
          </a:p>
        </p:txBody>
      </p:sp>
      <p:sp>
        <p:nvSpPr>
          <p:cNvPr id="5" name="Ondertitel 2"/>
          <p:cNvSpPr>
            <a:spLocks noGrp="1"/>
          </p:cNvSpPr>
          <p:nvPr>
            <p:ph type="subTitle" idx="1"/>
          </p:nvPr>
        </p:nvSpPr>
        <p:spPr>
          <a:xfrm>
            <a:off x="419099" y="5707062"/>
            <a:ext cx="7802033" cy="276999"/>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nl-NL" dirty="0"/>
          </a:p>
        </p:txBody>
      </p:sp>
      <p:sp>
        <p:nvSpPr>
          <p:cNvPr id="8" name="Titel 1"/>
          <p:cNvSpPr>
            <a:spLocks noGrp="1"/>
          </p:cNvSpPr>
          <p:nvPr>
            <p:ph type="ctrTitle"/>
          </p:nvPr>
        </p:nvSpPr>
        <p:spPr>
          <a:xfrm>
            <a:off x="395536" y="5097463"/>
            <a:ext cx="7795964" cy="553998"/>
          </a:xfrm>
        </p:spPr>
        <p:txBody>
          <a:bodyPr/>
          <a:lstStyle>
            <a:lvl1pPr>
              <a:defRPr sz="3600">
                <a:solidFill>
                  <a:schemeClr val="bg1"/>
                </a:solidFill>
              </a:defRPr>
            </a:lvl1pPr>
          </a:lstStyle>
          <a:p>
            <a:r>
              <a:rPr lang="en-US" smtClean="0"/>
              <a:t>Click to edit Master title style</a:t>
            </a:r>
            <a:endParaRPr lang="nl-NL" dirty="0"/>
          </a:p>
        </p:txBody>
      </p:sp>
    </p:spTree>
    <p:extLst>
      <p:ext uri="{BB962C8B-B14F-4D97-AF65-F5344CB8AC3E}">
        <p14:creationId xmlns:p14="http://schemas.microsoft.com/office/powerpoint/2010/main" val="39459113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Only" preserve="1">
  <p:cSld name="Hoofdstuk Onderzoekfaciliteiten">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6" descr="header_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350" y="-14288"/>
            <a:ext cx="9158288"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395536" y="4700588"/>
            <a:ext cx="8334127" cy="553998"/>
          </a:xfrm>
        </p:spPr>
        <p:txBody>
          <a:bodyPr/>
          <a:lstStyle>
            <a:lvl1pPr>
              <a:defRPr sz="3600">
                <a:solidFill>
                  <a:schemeClr val="bg1"/>
                </a:solidFill>
              </a:defRPr>
            </a:lvl1pPr>
          </a:lstStyle>
          <a:p>
            <a:r>
              <a:rPr lang="nl-NL" smtClean="0"/>
              <a:t>Klik om de stijl te bewerken</a:t>
            </a:r>
            <a:endParaRPr lang="nl-NL" dirty="0"/>
          </a:p>
        </p:txBody>
      </p:sp>
    </p:spTree>
    <p:extLst>
      <p:ext uri="{BB962C8B-B14F-4D97-AF65-F5344CB8AC3E}">
        <p14:creationId xmlns:p14="http://schemas.microsoft.com/office/powerpoint/2010/main" val="2536210201"/>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preserve="1" userDrawn="1">
  <p:cSld name="Titeldia strategie lint">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8" descr="header_1"/>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3956050"/>
            <a:ext cx="9159875" cy="293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6"/>
          <p:cNvSpPr txBox="1">
            <a:spLocks noChangeArrowheads="1"/>
          </p:cNvSpPr>
          <p:nvPr userDrawn="1"/>
        </p:nvSpPr>
        <p:spPr bwMode="auto">
          <a:xfrm>
            <a:off x="419100" y="6516688"/>
            <a:ext cx="686435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spcBef>
                <a:spcPct val="50000"/>
              </a:spcBef>
              <a:defRPr/>
            </a:pPr>
            <a:r>
              <a:rPr lang="nl-NL" sz="1000" b="1" dirty="0" smtClean="0">
                <a:solidFill>
                  <a:prstClr val="white"/>
                </a:solidFill>
                <a:cs typeface="+mn-cs"/>
              </a:rPr>
              <a:t>Nederlandse Organisatie voor Wetenschappelijk Onderzoek</a:t>
            </a:r>
          </a:p>
        </p:txBody>
      </p:sp>
      <p:sp>
        <p:nvSpPr>
          <p:cNvPr id="2" name="Titel 1"/>
          <p:cNvSpPr>
            <a:spLocks noGrp="1"/>
          </p:cNvSpPr>
          <p:nvPr>
            <p:ph type="ctrTitle"/>
          </p:nvPr>
        </p:nvSpPr>
        <p:spPr>
          <a:xfrm>
            <a:off x="419100" y="5097463"/>
            <a:ext cx="7772400" cy="553998"/>
          </a:xfrm>
        </p:spPr>
        <p:txBody>
          <a:bodyPr/>
          <a:lstStyle>
            <a:lvl1pPr>
              <a:defRPr sz="3600">
                <a:solidFill>
                  <a:schemeClr val="bg1"/>
                </a:solidFill>
              </a:defRPr>
            </a:lvl1pPr>
          </a:lstStyle>
          <a:p>
            <a:r>
              <a:rPr lang="en-US" smtClean="0"/>
              <a:t>Click to edit Master title style</a:t>
            </a:r>
            <a:endParaRPr lang="nl-NL" dirty="0"/>
          </a:p>
        </p:txBody>
      </p:sp>
      <p:sp>
        <p:nvSpPr>
          <p:cNvPr id="5" name="Ondertitel 2"/>
          <p:cNvSpPr>
            <a:spLocks noGrp="1"/>
          </p:cNvSpPr>
          <p:nvPr>
            <p:ph type="subTitle" idx="1"/>
          </p:nvPr>
        </p:nvSpPr>
        <p:spPr>
          <a:xfrm>
            <a:off x="419099" y="5707062"/>
            <a:ext cx="7802033" cy="276999"/>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nl-NL" dirty="0"/>
          </a:p>
        </p:txBody>
      </p:sp>
    </p:spTree>
    <p:extLst>
      <p:ext uri="{BB962C8B-B14F-4D97-AF65-F5344CB8AC3E}">
        <p14:creationId xmlns:p14="http://schemas.microsoft.com/office/powerpoint/2010/main" val="869298341"/>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preserve="1" userDrawn="1">
  <p:cSld name="Titeldia micro">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8" descr="header_1"/>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3956050"/>
            <a:ext cx="9159875" cy="293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6"/>
          <p:cNvSpPr txBox="1">
            <a:spLocks noChangeArrowheads="1"/>
          </p:cNvSpPr>
          <p:nvPr userDrawn="1"/>
        </p:nvSpPr>
        <p:spPr bwMode="auto">
          <a:xfrm>
            <a:off x="419100" y="6516688"/>
            <a:ext cx="686435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spcBef>
                <a:spcPct val="50000"/>
              </a:spcBef>
              <a:defRPr/>
            </a:pPr>
            <a:r>
              <a:rPr lang="nl-NL" sz="1000" b="1" dirty="0" smtClean="0">
                <a:solidFill>
                  <a:prstClr val="white"/>
                </a:solidFill>
                <a:cs typeface="+mn-cs"/>
              </a:rPr>
              <a:t>Nederlandse Organisatie voor Wetenschappelijk Onderzoek</a:t>
            </a:r>
          </a:p>
        </p:txBody>
      </p:sp>
      <p:sp>
        <p:nvSpPr>
          <p:cNvPr id="5" name="Ondertitel 2"/>
          <p:cNvSpPr>
            <a:spLocks noGrp="1"/>
          </p:cNvSpPr>
          <p:nvPr>
            <p:ph type="subTitle" idx="1"/>
          </p:nvPr>
        </p:nvSpPr>
        <p:spPr>
          <a:xfrm>
            <a:off x="419099" y="5707062"/>
            <a:ext cx="7802033" cy="276999"/>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nl-NL" dirty="0"/>
          </a:p>
        </p:txBody>
      </p:sp>
      <p:sp>
        <p:nvSpPr>
          <p:cNvPr id="8" name="Titel 1"/>
          <p:cNvSpPr>
            <a:spLocks noGrp="1"/>
          </p:cNvSpPr>
          <p:nvPr>
            <p:ph type="ctrTitle"/>
          </p:nvPr>
        </p:nvSpPr>
        <p:spPr>
          <a:xfrm>
            <a:off x="395536" y="5097463"/>
            <a:ext cx="7795964" cy="553998"/>
          </a:xfrm>
        </p:spPr>
        <p:txBody>
          <a:bodyPr/>
          <a:lstStyle>
            <a:lvl1pPr>
              <a:defRPr sz="3600">
                <a:solidFill>
                  <a:schemeClr val="bg1"/>
                </a:solidFill>
              </a:defRPr>
            </a:lvl1pPr>
          </a:lstStyle>
          <a:p>
            <a:r>
              <a:rPr lang="en-US" smtClean="0"/>
              <a:t>Click to edit Master title style</a:t>
            </a:r>
            <a:endParaRPr lang="nl-NL" dirty="0"/>
          </a:p>
        </p:txBody>
      </p:sp>
    </p:spTree>
    <p:extLst>
      <p:ext uri="{BB962C8B-B14F-4D97-AF65-F5344CB8AC3E}">
        <p14:creationId xmlns:p14="http://schemas.microsoft.com/office/powerpoint/2010/main" val="371482569"/>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itleOnly" preserve="1">
  <p:cSld name="Hoofdstuk algemeen NWO">
    <p:spTree>
      <p:nvGrpSpPr>
        <p:cNvPr id="1" name=""/>
        <p:cNvGrpSpPr/>
        <p:nvPr/>
      </p:nvGrpSpPr>
      <p:grpSpPr>
        <a:xfrm>
          <a:off x="0" y="0"/>
          <a:ext cx="0" cy="0"/>
          <a:chOff x="0" y="0"/>
          <a:chExt cx="0" cy="0"/>
        </a:xfrm>
      </p:grpSpPr>
      <p:sp>
        <p:nvSpPr>
          <p:cNvPr id="2" name="Titel 1"/>
          <p:cNvSpPr>
            <a:spLocks noGrp="1"/>
          </p:cNvSpPr>
          <p:nvPr>
            <p:ph type="title"/>
          </p:nvPr>
        </p:nvSpPr>
        <p:spPr>
          <a:xfrm>
            <a:off x="415170" y="1657595"/>
            <a:ext cx="8382953" cy="400110"/>
          </a:xfrm>
        </p:spPr>
        <p:txBody>
          <a:bodyPr/>
          <a:lstStyle>
            <a:lvl1pPr>
              <a:defRPr sz="2600">
                <a:solidFill>
                  <a:schemeClr val="tx1"/>
                </a:solidFill>
              </a:defRPr>
            </a:lvl1pPr>
          </a:lstStyle>
          <a:p>
            <a:r>
              <a:rPr lang="en-US" smtClean="0"/>
              <a:t>Click to edit Master title style</a:t>
            </a:r>
            <a:endParaRPr lang="nl-NL" dirty="0"/>
          </a:p>
        </p:txBody>
      </p:sp>
    </p:spTree>
    <p:extLst>
      <p:ext uri="{BB962C8B-B14F-4D97-AF65-F5344CB8AC3E}">
        <p14:creationId xmlns:p14="http://schemas.microsoft.com/office/powerpoint/2010/main" val="67203273"/>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Algemeen NWO">
    <p:spTree>
      <p:nvGrpSpPr>
        <p:cNvPr id="1" name=""/>
        <p:cNvGrpSpPr/>
        <p:nvPr/>
      </p:nvGrpSpPr>
      <p:grpSpPr>
        <a:xfrm>
          <a:off x="0" y="0"/>
          <a:ext cx="0" cy="0"/>
          <a:chOff x="0" y="0"/>
          <a:chExt cx="0" cy="0"/>
        </a:xfrm>
      </p:grpSpPr>
      <p:sp>
        <p:nvSpPr>
          <p:cNvPr id="2" name="Titel 1"/>
          <p:cNvSpPr>
            <a:spLocks noGrp="1"/>
          </p:cNvSpPr>
          <p:nvPr>
            <p:ph type="title"/>
          </p:nvPr>
        </p:nvSpPr>
        <p:spPr>
          <a:xfrm>
            <a:off x="381115" y="1657595"/>
            <a:ext cx="8353177" cy="396875"/>
          </a:xfrm>
        </p:spPr>
        <p:txBody>
          <a:bodyPr/>
          <a:lstStyle/>
          <a:p>
            <a:r>
              <a:rPr lang="en-US" smtClean="0"/>
              <a:t>Click to edit Master title style</a:t>
            </a:r>
            <a:endParaRPr lang="nl-NL" dirty="0"/>
          </a:p>
        </p:txBody>
      </p:sp>
      <p:sp>
        <p:nvSpPr>
          <p:cNvPr id="6" name="Tijdelijke aanduiding voor inhoud 5"/>
          <p:cNvSpPr>
            <a:spLocks noGrp="1"/>
          </p:cNvSpPr>
          <p:nvPr>
            <p:ph sz="quarter" idx="12"/>
          </p:nvPr>
        </p:nvSpPr>
        <p:spPr>
          <a:xfrm>
            <a:off x="419100" y="2478490"/>
            <a:ext cx="8326967" cy="3890434"/>
          </a:xfrm>
        </p:spPr>
        <p:txBody>
          <a:bodyPr/>
          <a:lstStyle>
            <a:lvl1pPr>
              <a:defRPr sz="1800">
                <a:solidFill>
                  <a:srgbClr val="000000"/>
                </a:solidFill>
              </a:defRPr>
            </a:lvl1pPr>
            <a:lvl2pPr>
              <a:defRPr sz="18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en-US" smtClean="0"/>
              <a:t>Click to edit Master text styles</a:t>
            </a:r>
          </a:p>
        </p:txBody>
      </p:sp>
      <p:sp>
        <p:nvSpPr>
          <p:cNvPr id="4" name="Rectangle 30"/>
          <p:cNvSpPr>
            <a:spLocks noGrp="1" noChangeArrowheads="1"/>
          </p:cNvSpPr>
          <p:nvPr>
            <p:ph type="dt" sz="half" idx="13"/>
          </p:nvPr>
        </p:nvSpPr>
        <p:spPr>
          <a:ln/>
        </p:spPr>
        <p:txBody>
          <a:bodyPr/>
          <a:lstStyle>
            <a:lvl1pPr>
              <a:defRPr/>
            </a:lvl1pPr>
          </a:lstStyle>
          <a:p>
            <a:pPr>
              <a:defRPr/>
            </a:pPr>
            <a:r>
              <a:rPr lang="en-US" smtClean="0">
                <a:solidFill>
                  <a:srgbClr val="DDDEDF"/>
                </a:solidFill>
              </a:rPr>
              <a:t>1/9/2014</a:t>
            </a:r>
            <a:endParaRPr lang="nl-NL" dirty="0">
              <a:solidFill>
                <a:srgbClr val="DDDEDF"/>
              </a:solidFill>
            </a:endParaRPr>
          </a:p>
        </p:txBody>
      </p:sp>
      <p:sp>
        <p:nvSpPr>
          <p:cNvPr id="5" name="Rectangle 31"/>
          <p:cNvSpPr>
            <a:spLocks noGrp="1" noChangeArrowheads="1"/>
          </p:cNvSpPr>
          <p:nvPr>
            <p:ph type="sldNum" sz="quarter" idx="14"/>
          </p:nvPr>
        </p:nvSpPr>
        <p:spPr>
          <a:ln/>
        </p:spPr>
        <p:txBody>
          <a:bodyPr/>
          <a:lstStyle>
            <a:lvl1pPr>
              <a:defRPr/>
            </a:lvl1pPr>
          </a:lstStyle>
          <a:p>
            <a:pPr>
              <a:defRPr/>
            </a:pPr>
            <a:fld id="{8B2D4AD0-BCC5-4F90-B918-CD95151E6BC7}" type="slidenum">
              <a:rPr lang="nl-NL">
                <a:solidFill>
                  <a:srgbClr val="DDDEDF"/>
                </a:solidFill>
              </a:rPr>
              <a:pPr>
                <a:defRPr/>
              </a:pPr>
              <a:t>‹nr.›</a:t>
            </a:fld>
            <a:endParaRPr lang="nl-NL" dirty="0">
              <a:solidFill>
                <a:srgbClr val="DDDEDF"/>
              </a:solidFill>
            </a:endParaRPr>
          </a:p>
        </p:txBody>
      </p:sp>
    </p:spTree>
    <p:extLst>
      <p:ext uri="{BB962C8B-B14F-4D97-AF65-F5344CB8AC3E}">
        <p14:creationId xmlns:p14="http://schemas.microsoft.com/office/powerpoint/2010/main" val="2693471685"/>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Algemeen NWO twee kolommen (b)">
    <p:spTree>
      <p:nvGrpSpPr>
        <p:cNvPr id="1" name=""/>
        <p:cNvGrpSpPr/>
        <p:nvPr/>
      </p:nvGrpSpPr>
      <p:grpSpPr>
        <a:xfrm>
          <a:off x="0" y="0"/>
          <a:ext cx="0" cy="0"/>
          <a:chOff x="0" y="0"/>
          <a:chExt cx="0" cy="0"/>
        </a:xfrm>
      </p:grpSpPr>
      <p:sp>
        <p:nvSpPr>
          <p:cNvPr id="3" name="Tijdelijke aanduiding voor tekst 2"/>
          <p:cNvSpPr>
            <a:spLocks noGrp="1"/>
          </p:cNvSpPr>
          <p:nvPr>
            <p:ph type="body" idx="1"/>
          </p:nvPr>
        </p:nvSpPr>
        <p:spPr>
          <a:xfrm>
            <a:off x="419100" y="1733322"/>
            <a:ext cx="4063752" cy="615553"/>
          </a:xfrm>
        </p:spPr>
        <p:txBody>
          <a:bodyPr anchor="b"/>
          <a:lstStyle>
            <a:lvl1pPr marL="0" indent="0">
              <a:buNone/>
              <a:defRPr sz="20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ijdelijke aanduiding voor tekst 4"/>
          <p:cNvSpPr>
            <a:spLocks noGrp="1"/>
          </p:cNvSpPr>
          <p:nvPr>
            <p:ph type="body" sz="quarter" idx="3"/>
          </p:nvPr>
        </p:nvSpPr>
        <p:spPr>
          <a:xfrm>
            <a:off x="4572000" y="1729491"/>
            <a:ext cx="4104475" cy="615553"/>
          </a:xfrm>
        </p:spPr>
        <p:txBody>
          <a:bodyPr anchor="b"/>
          <a:lstStyle>
            <a:lvl1pPr marL="0" indent="0">
              <a:buNone/>
              <a:defRPr sz="20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9" name="Tijdelijke aanduiding voor inhoud 5"/>
          <p:cNvSpPr>
            <a:spLocks noGrp="1"/>
          </p:cNvSpPr>
          <p:nvPr>
            <p:ph sz="quarter" idx="12"/>
          </p:nvPr>
        </p:nvSpPr>
        <p:spPr>
          <a:xfrm>
            <a:off x="432360" y="2478088"/>
            <a:ext cx="4010025" cy="3823759"/>
          </a:xfrm>
        </p:spPr>
        <p:txBody>
          <a:bodyPr/>
          <a:lstStyle>
            <a:lvl1pPr>
              <a:defRPr sz="1800">
                <a:solidFill>
                  <a:srgbClr val="000000"/>
                </a:solidFill>
              </a:defRPr>
            </a:lvl1pPr>
            <a:lvl2pPr>
              <a:defRPr sz="18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en-US" smtClean="0"/>
              <a:t>Click to edit Master text styles</a:t>
            </a:r>
          </a:p>
        </p:txBody>
      </p:sp>
      <p:sp>
        <p:nvSpPr>
          <p:cNvPr id="10" name="Tijdelijke aanduiding voor inhoud 5"/>
          <p:cNvSpPr>
            <a:spLocks noGrp="1"/>
          </p:cNvSpPr>
          <p:nvPr>
            <p:ph sz="quarter" idx="13"/>
          </p:nvPr>
        </p:nvSpPr>
        <p:spPr>
          <a:xfrm>
            <a:off x="4579257" y="2478088"/>
            <a:ext cx="4057650" cy="3804708"/>
          </a:xfrm>
        </p:spPr>
        <p:txBody>
          <a:bodyPr/>
          <a:lstStyle>
            <a:lvl1pPr>
              <a:defRPr sz="1800">
                <a:solidFill>
                  <a:srgbClr val="000000"/>
                </a:solidFill>
              </a:defRPr>
            </a:lvl1pPr>
            <a:lvl2pPr>
              <a:defRPr sz="18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en-US" smtClean="0"/>
              <a:t>Click to edit Master text styles</a:t>
            </a:r>
          </a:p>
        </p:txBody>
      </p:sp>
      <p:sp>
        <p:nvSpPr>
          <p:cNvPr id="6" name="Rectangle 30"/>
          <p:cNvSpPr>
            <a:spLocks noGrp="1" noChangeArrowheads="1"/>
          </p:cNvSpPr>
          <p:nvPr>
            <p:ph type="dt" sz="half" idx="14"/>
          </p:nvPr>
        </p:nvSpPr>
        <p:spPr>
          <a:ln/>
        </p:spPr>
        <p:txBody>
          <a:bodyPr/>
          <a:lstStyle>
            <a:lvl1pPr>
              <a:defRPr/>
            </a:lvl1pPr>
          </a:lstStyle>
          <a:p>
            <a:pPr>
              <a:defRPr/>
            </a:pPr>
            <a:r>
              <a:rPr lang="en-US" smtClean="0">
                <a:solidFill>
                  <a:srgbClr val="DDDEDF"/>
                </a:solidFill>
              </a:rPr>
              <a:t>1/9/2014</a:t>
            </a:r>
            <a:endParaRPr lang="nl-NL" dirty="0">
              <a:solidFill>
                <a:srgbClr val="DDDEDF"/>
              </a:solidFill>
            </a:endParaRPr>
          </a:p>
        </p:txBody>
      </p:sp>
      <p:sp>
        <p:nvSpPr>
          <p:cNvPr id="7" name="Rectangle 31"/>
          <p:cNvSpPr>
            <a:spLocks noGrp="1" noChangeArrowheads="1"/>
          </p:cNvSpPr>
          <p:nvPr>
            <p:ph type="sldNum" sz="quarter" idx="15"/>
          </p:nvPr>
        </p:nvSpPr>
        <p:spPr>
          <a:ln/>
        </p:spPr>
        <p:txBody>
          <a:bodyPr/>
          <a:lstStyle>
            <a:lvl1pPr>
              <a:defRPr/>
            </a:lvl1pPr>
          </a:lstStyle>
          <a:p>
            <a:pPr>
              <a:defRPr/>
            </a:pPr>
            <a:fld id="{8BB2A689-FB41-47CE-BC13-03B5B50F1FA6}" type="slidenum">
              <a:rPr lang="nl-NL">
                <a:solidFill>
                  <a:srgbClr val="DDDEDF"/>
                </a:solidFill>
              </a:rPr>
              <a:pPr>
                <a:defRPr/>
              </a:pPr>
              <a:t>‹nr.›</a:t>
            </a:fld>
            <a:endParaRPr lang="nl-NL" dirty="0">
              <a:solidFill>
                <a:srgbClr val="DDDEDF"/>
              </a:solidFill>
            </a:endParaRPr>
          </a:p>
        </p:txBody>
      </p:sp>
    </p:spTree>
    <p:extLst>
      <p:ext uri="{BB962C8B-B14F-4D97-AF65-F5344CB8AC3E}">
        <p14:creationId xmlns:p14="http://schemas.microsoft.com/office/powerpoint/2010/main" val="1392670114"/>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type="titleOnly" preserve="1">
  <p:cSld name="Hoofdstuk Onderzoe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6" descr="header_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4288" y="-14288"/>
            <a:ext cx="9158288"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381115" y="1527980"/>
            <a:ext cx="8353177" cy="553998"/>
          </a:xfrm>
          <a:noFill/>
          <a:ln>
            <a:noFill/>
          </a:ln>
        </p:spPr>
        <p:txBody>
          <a:bodyPr/>
          <a:lstStyle>
            <a:lvl1pPr>
              <a:defRPr lang="nl-NL" sz="3600" dirty="0">
                <a:solidFill>
                  <a:schemeClr val="bg1"/>
                </a:solidFill>
              </a:defRPr>
            </a:lvl1pPr>
          </a:lstStyle>
          <a:p>
            <a:pPr lvl="0"/>
            <a:r>
              <a:rPr lang="en-US" smtClean="0"/>
              <a:t>Click to edit Master title style</a:t>
            </a:r>
            <a:endParaRPr lang="nl-NL" dirty="0"/>
          </a:p>
        </p:txBody>
      </p:sp>
    </p:spTree>
    <p:extLst>
      <p:ext uri="{BB962C8B-B14F-4D97-AF65-F5344CB8AC3E}">
        <p14:creationId xmlns:p14="http://schemas.microsoft.com/office/powerpoint/2010/main" val="2189978292"/>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Onderzoek">
    <p:bg>
      <p:bgPr>
        <a:blipFill dpi="0" rotWithShape="0">
          <a:blip r:embed="rId2">
            <a:lum/>
          </a:blip>
          <a:srcRect/>
          <a:stretch>
            <a:fillRect t="-56000" b="10000"/>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381116" y="1662793"/>
            <a:ext cx="8414632" cy="396875"/>
          </a:xfrm>
        </p:spPr>
        <p:txBody>
          <a:bodyPr/>
          <a:lstStyle/>
          <a:p>
            <a:r>
              <a:rPr lang="en-US" smtClean="0"/>
              <a:t>Click to edit Master title style</a:t>
            </a:r>
            <a:endParaRPr lang="nl-NL" dirty="0"/>
          </a:p>
        </p:txBody>
      </p:sp>
      <p:sp>
        <p:nvSpPr>
          <p:cNvPr id="9" name="Tijdelijke aanduiding voor inhoud 5"/>
          <p:cNvSpPr>
            <a:spLocks noGrp="1"/>
          </p:cNvSpPr>
          <p:nvPr>
            <p:ph sz="quarter" idx="12"/>
          </p:nvPr>
        </p:nvSpPr>
        <p:spPr>
          <a:xfrm>
            <a:off x="419100" y="2478088"/>
            <a:ext cx="8326967" cy="3890434"/>
          </a:xfrm>
        </p:spPr>
        <p:txBody>
          <a:bodyPr/>
          <a:lstStyle>
            <a:lvl1pPr>
              <a:defRPr sz="1800">
                <a:solidFill>
                  <a:srgbClr val="000000"/>
                </a:solidFill>
              </a:defRPr>
            </a:lvl1pPr>
            <a:lvl2pPr>
              <a:defRPr sz="18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en-US" smtClean="0"/>
              <a:t>Click to edit Master text styles</a:t>
            </a:r>
          </a:p>
        </p:txBody>
      </p:sp>
      <p:sp>
        <p:nvSpPr>
          <p:cNvPr id="4" name="Rectangle 30"/>
          <p:cNvSpPr>
            <a:spLocks noGrp="1" noChangeArrowheads="1"/>
          </p:cNvSpPr>
          <p:nvPr>
            <p:ph type="dt" sz="half" idx="13"/>
          </p:nvPr>
        </p:nvSpPr>
        <p:spPr/>
        <p:txBody>
          <a:bodyPr/>
          <a:lstStyle>
            <a:lvl1pPr>
              <a:defRPr/>
            </a:lvl1pPr>
          </a:lstStyle>
          <a:p>
            <a:pPr>
              <a:defRPr/>
            </a:pPr>
            <a:r>
              <a:rPr lang="en-US" smtClean="0">
                <a:solidFill>
                  <a:srgbClr val="DDDEDF"/>
                </a:solidFill>
              </a:rPr>
              <a:t>1/9/2014</a:t>
            </a:r>
            <a:endParaRPr lang="nl-NL" dirty="0">
              <a:solidFill>
                <a:srgbClr val="DDDEDF"/>
              </a:solidFill>
            </a:endParaRPr>
          </a:p>
        </p:txBody>
      </p:sp>
      <p:sp>
        <p:nvSpPr>
          <p:cNvPr id="5" name="Rectangle 31"/>
          <p:cNvSpPr>
            <a:spLocks noGrp="1" noChangeArrowheads="1"/>
          </p:cNvSpPr>
          <p:nvPr>
            <p:ph type="sldNum" sz="quarter" idx="14"/>
          </p:nvPr>
        </p:nvSpPr>
        <p:spPr/>
        <p:txBody>
          <a:bodyPr/>
          <a:lstStyle>
            <a:lvl1pPr>
              <a:defRPr/>
            </a:lvl1pPr>
          </a:lstStyle>
          <a:p>
            <a:pPr>
              <a:defRPr/>
            </a:pPr>
            <a:fld id="{BA46AD51-7E28-4148-82E9-B7902396774E}" type="slidenum">
              <a:rPr lang="nl-NL">
                <a:solidFill>
                  <a:srgbClr val="DDDEDF"/>
                </a:solidFill>
              </a:rPr>
              <a:pPr>
                <a:defRPr/>
              </a:pPr>
              <a:t>‹nr.›</a:t>
            </a:fld>
            <a:endParaRPr lang="nl-NL" dirty="0">
              <a:solidFill>
                <a:srgbClr val="DDDEDF"/>
              </a:solidFill>
            </a:endParaRPr>
          </a:p>
        </p:txBody>
      </p:sp>
    </p:spTree>
    <p:extLst>
      <p:ext uri="{BB962C8B-B14F-4D97-AF65-F5344CB8AC3E}">
        <p14:creationId xmlns:p14="http://schemas.microsoft.com/office/powerpoint/2010/main" val="4203308570"/>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type="titleOnly" preserve="1">
  <p:cSld name="Hoofdstuk Financiering">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6" descr="header_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4288" y="-14288"/>
            <a:ext cx="9158288"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378136" y="1517650"/>
            <a:ext cx="8373439" cy="553998"/>
          </a:xfrm>
        </p:spPr>
        <p:txBody>
          <a:bodyPr/>
          <a:lstStyle>
            <a:lvl1pPr>
              <a:defRPr sz="3600">
                <a:solidFill>
                  <a:schemeClr val="bg1"/>
                </a:solidFill>
              </a:defRPr>
            </a:lvl1pPr>
          </a:lstStyle>
          <a:p>
            <a:r>
              <a:rPr lang="en-US" smtClean="0"/>
              <a:t>Click to edit Master title style</a:t>
            </a:r>
            <a:endParaRPr lang="nl-NL" dirty="0"/>
          </a:p>
        </p:txBody>
      </p:sp>
    </p:spTree>
    <p:extLst>
      <p:ext uri="{BB962C8B-B14F-4D97-AF65-F5344CB8AC3E}">
        <p14:creationId xmlns:p14="http://schemas.microsoft.com/office/powerpoint/2010/main" val="3335023969"/>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Financiering">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397329" y="1662793"/>
            <a:ext cx="8333500" cy="396875"/>
          </a:xfrm>
        </p:spPr>
        <p:txBody>
          <a:bodyPr/>
          <a:lstStyle/>
          <a:p>
            <a:r>
              <a:rPr lang="en-US" smtClean="0"/>
              <a:t>Click to edit Master title style</a:t>
            </a:r>
            <a:endParaRPr lang="nl-NL" dirty="0"/>
          </a:p>
        </p:txBody>
      </p:sp>
      <p:sp>
        <p:nvSpPr>
          <p:cNvPr id="8" name="Tijdelijke aanduiding voor inhoud 5"/>
          <p:cNvSpPr>
            <a:spLocks noGrp="1"/>
          </p:cNvSpPr>
          <p:nvPr>
            <p:ph sz="quarter" idx="12"/>
          </p:nvPr>
        </p:nvSpPr>
        <p:spPr>
          <a:xfrm>
            <a:off x="419100" y="2478088"/>
            <a:ext cx="8326967" cy="3890434"/>
          </a:xfrm>
        </p:spPr>
        <p:txBody>
          <a:bodyPr/>
          <a:lstStyle>
            <a:lvl1pPr>
              <a:defRPr sz="1800">
                <a:solidFill>
                  <a:srgbClr val="000000"/>
                </a:solidFill>
              </a:defRPr>
            </a:lvl1pPr>
            <a:lvl2pPr>
              <a:defRPr sz="18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en-US" smtClean="0"/>
              <a:t>Click to edit Master text styles</a:t>
            </a:r>
          </a:p>
        </p:txBody>
      </p:sp>
      <p:sp>
        <p:nvSpPr>
          <p:cNvPr id="4" name="Rectangle 30"/>
          <p:cNvSpPr>
            <a:spLocks noGrp="1" noChangeArrowheads="1"/>
          </p:cNvSpPr>
          <p:nvPr>
            <p:ph type="dt" sz="half" idx="13"/>
          </p:nvPr>
        </p:nvSpPr>
        <p:spPr/>
        <p:txBody>
          <a:bodyPr/>
          <a:lstStyle>
            <a:lvl1pPr>
              <a:defRPr/>
            </a:lvl1pPr>
          </a:lstStyle>
          <a:p>
            <a:pPr>
              <a:defRPr/>
            </a:pPr>
            <a:r>
              <a:rPr lang="en-US" smtClean="0">
                <a:solidFill>
                  <a:srgbClr val="DDDEDF"/>
                </a:solidFill>
              </a:rPr>
              <a:t>1/9/2014</a:t>
            </a:r>
            <a:endParaRPr lang="nl-NL" dirty="0">
              <a:solidFill>
                <a:srgbClr val="DDDEDF"/>
              </a:solidFill>
            </a:endParaRPr>
          </a:p>
        </p:txBody>
      </p:sp>
      <p:sp>
        <p:nvSpPr>
          <p:cNvPr id="5" name="Rectangle 31"/>
          <p:cNvSpPr>
            <a:spLocks noGrp="1" noChangeArrowheads="1"/>
          </p:cNvSpPr>
          <p:nvPr>
            <p:ph type="sldNum" sz="quarter" idx="14"/>
          </p:nvPr>
        </p:nvSpPr>
        <p:spPr/>
        <p:txBody>
          <a:bodyPr/>
          <a:lstStyle>
            <a:lvl1pPr>
              <a:defRPr/>
            </a:lvl1pPr>
          </a:lstStyle>
          <a:p>
            <a:pPr>
              <a:defRPr/>
            </a:pPr>
            <a:fld id="{14DD9968-4928-4C1F-9D0F-D18A5E1D8047}" type="slidenum">
              <a:rPr lang="nl-NL">
                <a:solidFill>
                  <a:srgbClr val="DDDEDF"/>
                </a:solidFill>
              </a:rPr>
              <a:pPr>
                <a:defRPr/>
              </a:pPr>
              <a:t>‹nr.›</a:t>
            </a:fld>
            <a:endParaRPr lang="nl-NL" dirty="0">
              <a:solidFill>
                <a:srgbClr val="DDDEDF"/>
              </a:solidFill>
            </a:endParaRPr>
          </a:p>
        </p:txBody>
      </p:sp>
    </p:spTree>
    <p:extLst>
      <p:ext uri="{BB962C8B-B14F-4D97-AF65-F5344CB8AC3E}">
        <p14:creationId xmlns:p14="http://schemas.microsoft.com/office/powerpoint/2010/main" val="3540084492"/>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showMasterSp="0" type="titleOnly" preserve="1">
  <p:cSld name="Hoofdstuk Subsidies">
    <p:bg>
      <p:bgPr>
        <a:blipFill dpi="0" rotWithShape="1">
          <a:blip r:embed="rId2">
            <a:lum/>
          </a:blip>
          <a:srcRect/>
          <a:stretch>
            <a:fillRect l="-3000" t="1000" r="-4000"/>
          </a:stretch>
        </a:blipFill>
        <a:effectLst/>
      </p:bgPr>
    </p:bg>
    <p:spTree>
      <p:nvGrpSpPr>
        <p:cNvPr id="1" name=""/>
        <p:cNvGrpSpPr/>
        <p:nvPr/>
      </p:nvGrpSpPr>
      <p:grpSpPr>
        <a:xfrm>
          <a:off x="0" y="0"/>
          <a:ext cx="0" cy="0"/>
          <a:chOff x="0" y="0"/>
          <a:chExt cx="0" cy="0"/>
        </a:xfrm>
      </p:grpSpPr>
      <p:pic>
        <p:nvPicPr>
          <p:cNvPr id="3" name="Picture 6" descr="header_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4288" y="-14288"/>
            <a:ext cx="9158288"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375623" y="5834063"/>
            <a:ext cx="8378465" cy="553998"/>
          </a:xfrm>
        </p:spPr>
        <p:txBody>
          <a:bodyPr/>
          <a:lstStyle>
            <a:lvl1pPr>
              <a:defRPr sz="3600">
                <a:solidFill>
                  <a:srgbClr val="FF0000"/>
                </a:solidFill>
              </a:defRPr>
            </a:lvl1pPr>
          </a:lstStyle>
          <a:p>
            <a:r>
              <a:rPr lang="en-US" smtClean="0"/>
              <a:t>Click to edit Master title style</a:t>
            </a:r>
            <a:endParaRPr lang="nl-NL" dirty="0"/>
          </a:p>
        </p:txBody>
      </p:sp>
    </p:spTree>
    <p:extLst>
      <p:ext uri="{BB962C8B-B14F-4D97-AF65-F5344CB8AC3E}">
        <p14:creationId xmlns:p14="http://schemas.microsoft.com/office/powerpoint/2010/main" val="322988343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eldia Nederlan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8" descr="header_1"/>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3956050"/>
            <a:ext cx="9159875" cy="293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6"/>
          <p:cNvSpPr txBox="1">
            <a:spLocks noChangeArrowheads="1"/>
          </p:cNvSpPr>
          <p:nvPr userDrawn="1"/>
        </p:nvSpPr>
        <p:spPr bwMode="auto">
          <a:xfrm>
            <a:off x="419100" y="6516688"/>
            <a:ext cx="686435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spcBef>
                <a:spcPct val="50000"/>
              </a:spcBef>
              <a:defRPr/>
            </a:pPr>
            <a:r>
              <a:rPr lang="nl-NL" sz="1000" b="1" dirty="0" smtClean="0">
                <a:solidFill>
                  <a:schemeClr val="bg1"/>
                </a:solidFill>
                <a:cs typeface="+mn-cs"/>
              </a:rPr>
              <a:t>Nederlandse Organisatie voor Wetenschappelijk Onderzoek</a:t>
            </a:r>
          </a:p>
        </p:txBody>
      </p:sp>
      <p:sp>
        <p:nvSpPr>
          <p:cNvPr id="2" name="Titel 1"/>
          <p:cNvSpPr>
            <a:spLocks noGrp="1"/>
          </p:cNvSpPr>
          <p:nvPr>
            <p:ph type="ctrTitle"/>
          </p:nvPr>
        </p:nvSpPr>
        <p:spPr>
          <a:xfrm>
            <a:off x="395536" y="5097463"/>
            <a:ext cx="7795964" cy="553998"/>
          </a:xfrm>
        </p:spPr>
        <p:txBody>
          <a:bodyPr/>
          <a:lstStyle>
            <a:lvl1pPr>
              <a:defRPr sz="3600">
                <a:solidFill>
                  <a:schemeClr val="bg1"/>
                </a:solidFill>
              </a:defRPr>
            </a:lvl1pPr>
          </a:lstStyle>
          <a:p>
            <a:r>
              <a:rPr lang="nl-NL" smtClean="0"/>
              <a:t>Klik om de stijl te bewerken</a:t>
            </a:r>
            <a:endParaRPr lang="nl-NL" dirty="0"/>
          </a:p>
        </p:txBody>
      </p:sp>
      <p:sp>
        <p:nvSpPr>
          <p:cNvPr id="5" name="Ondertitel 2"/>
          <p:cNvSpPr>
            <a:spLocks noGrp="1"/>
          </p:cNvSpPr>
          <p:nvPr>
            <p:ph type="subTitle" idx="1"/>
          </p:nvPr>
        </p:nvSpPr>
        <p:spPr>
          <a:xfrm>
            <a:off x="419099" y="5707062"/>
            <a:ext cx="7802033" cy="276999"/>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smtClean="0"/>
              <a:t>Klik om de ondertitelstijl van het model te bewerken</a:t>
            </a:r>
            <a:endParaRPr lang="nl-NL" dirty="0"/>
          </a:p>
        </p:txBody>
      </p:sp>
    </p:spTree>
    <p:extLst>
      <p:ext uri="{BB962C8B-B14F-4D97-AF65-F5344CB8AC3E}">
        <p14:creationId xmlns:p14="http://schemas.microsoft.com/office/powerpoint/2010/main" val="6248952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Onderzoekfaciliteiten">
    <p:bg>
      <p:bgPr>
        <a:blipFill dpi="0" rotWithShape="1">
          <a:blip r:embed="rId2">
            <a:lum/>
          </a:blip>
          <a:srcRect/>
          <a:stretch>
            <a:fillRect t="-10000"/>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390072" y="1662793"/>
            <a:ext cx="8353177" cy="396875"/>
          </a:xfrm>
        </p:spPr>
        <p:txBody>
          <a:bodyPr/>
          <a:lstStyle/>
          <a:p>
            <a:r>
              <a:rPr lang="nl-NL" smtClean="0"/>
              <a:t>Klik om de stijl te bewerken</a:t>
            </a:r>
            <a:endParaRPr lang="nl-NL" dirty="0"/>
          </a:p>
        </p:txBody>
      </p:sp>
      <p:sp>
        <p:nvSpPr>
          <p:cNvPr id="8" name="Tijdelijke aanduiding voor inhoud 5"/>
          <p:cNvSpPr>
            <a:spLocks noGrp="1"/>
          </p:cNvSpPr>
          <p:nvPr>
            <p:ph sz="quarter" idx="12"/>
          </p:nvPr>
        </p:nvSpPr>
        <p:spPr>
          <a:xfrm>
            <a:off x="419100" y="2478088"/>
            <a:ext cx="8326967" cy="3890434"/>
          </a:xfrm>
        </p:spPr>
        <p:txBody>
          <a:bodyPr/>
          <a:lstStyle>
            <a:lvl1pPr>
              <a:defRPr sz="1800">
                <a:solidFill>
                  <a:srgbClr val="000000"/>
                </a:solidFill>
              </a:defRPr>
            </a:lvl1pPr>
            <a:lvl2pPr>
              <a:defRPr sz="18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nl-NL" smtClean="0"/>
              <a:t>Klik om de modelstijlen te bewerken</a:t>
            </a:r>
          </a:p>
        </p:txBody>
      </p:sp>
      <p:sp>
        <p:nvSpPr>
          <p:cNvPr id="4" name="Rectangle 30"/>
          <p:cNvSpPr>
            <a:spLocks noGrp="1" noChangeArrowheads="1"/>
          </p:cNvSpPr>
          <p:nvPr>
            <p:ph type="dt" sz="half" idx="13"/>
          </p:nvPr>
        </p:nvSpPr>
        <p:spPr/>
        <p:txBody>
          <a:bodyPr/>
          <a:lstStyle>
            <a:lvl1pPr>
              <a:defRPr/>
            </a:lvl1pPr>
          </a:lstStyle>
          <a:p>
            <a:pPr>
              <a:defRPr/>
            </a:pPr>
            <a:r>
              <a:rPr lang="en-US" smtClean="0"/>
              <a:t>1/9/2014</a:t>
            </a:r>
            <a:endParaRPr lang="nl-NL" dirty="0"/>
          </a:p>
        </p:txBody>
      </p:sp>
      <p:sp>
        <p:nvSpPr>
          <p:cNvPr id="5" name="Rectangle 31"/>
          <p:cNvSpPr>
            <a:spLocks noGrp="1" noChangeArrowheads="1"/>
          </p:cNvSpPr>
          <p:nvPr>
            <p:ph type="sldNum" sz="quarter" idx="14"/>
          </p:nvPr>
        </p:nvSpPr>
        <p:spPr/>
        <p:txBody>
          <a:bodyPr/>
          <a:lstStyle>
            <a:lvl1pPr>
              <a:defRPr/>
            </a:lvl1pPr>
          </a:lstStyle>
          <a:p>
            <a:pPr>
              <a:defRPr/>
            </a:pPr>
            <a:fld id="{4163092F-5F8C-4CFB-B1FE-5140921D8C6E}" type="slidenum">
              <a:rPr lang="nl-NL"/>
              <a:pPr>
                <a:defRPr/>
              </a:pPr>
              <a:t>‹nr.›</a:t>
            </a:fld>
            <a:endParaRPr lang="nl-NL" dirty="0"/>
          </a:p>
        </p:txBody>
      </p:sp>
    </p:spTree>
    <p:extLst>
      <p:ext uri="{BB962C8B-B14F-4D97-AF65-F5344CB8AC3E}">
        <p14:creationId xmlns:p14="http://schemas.microsoft.com/office/powerpoint/2010/main" val="2701017681"/>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Subsidies">
    <p:bg>
      <p:bgPr>
        <a:blipFill dpi="0" rotWithShape="1">
          <a:blip r:embed="rId2">
            <a:lum/>
          </a:blip>
          <a:srcRect/>
          <a:stretch>
            <a:fillRect l="-4000" t="-10000" r="-4000"/>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419100" y="1655536"/>
            <a:ext cx="8353177" cy="396875"/>
          </a:xfrm>
        </p:spPr>
        <p:txBody>
          <a:bodyPr/>
          <a:lstStyle/>
          <a:p>
            <a:r>
              <a:rPr lang="en-US" smtClean="0"/>
              <a:t>Click to edit Master title style</a:t>
            </a:r>
            <a:endParaRPr lang="nl-NL" dirty="0"/>
          </a:p>
        </p:txBody>
      </p:sp>
      <p:sp>
        <p:nvSpPr>
          <p:cNvPr id="8" name="Tijdelijke aanduiding voor inhoud 5"/>
          <p:cNvSpPr>
            <a:spLocks noGrp="1"/>
          </p:cNvSpPr>
          <p:nvPr>
            <p:ph sz="quarter" idx="12"/>
          </p:nvPr>
        </p:nvSpPr>
        <p:spPr>
          <a:xfrm>
            <a:off x="419100" y="2478088"/>
            <a:ext cx="8326967" cy="3890434"/>
          </a:xfrm>
        </p:spPr>
        <p:txBody>
          <a:bodyPr/>
          <a:lstStyle>
            <a:lvl1pPr>
              <a:defRPr sz="1800">
                <a:solidFill>
                  <a:srgbClr val="000000"/>
                </a:solidFill>
              </a:defRPr>
            </a:lvl1pPr>
            <a:lvl2pPr>
              <a:defRPr sz="18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en-US" smtClean="0"/>
              <a:t>Click to edit Master text styles</a:t>
            </a:r>
          </a:p>
        </p:txBody>
      </p:sp>
      <p:sp>
        <p:nvSpPr>
          <p:cNvPr id="4" name="Rectangle 30"/>
          <p:cNvSpPr>
            <a:spLocks noGrp="1" noChangeArrowheads="1"/>
          </p:cNvSpPr>
          <p:nvPr>
            <p:ph type="dt" sz="half" idx="13"/>
          </p:nvPr>
        </p:nvSpPr>
        <p:spPr/>
        <p:txBody>
          <a:bodyPr/>
          <a:lstStyle>
            <a:lvl1pPr>
              <a:defRPr/>
            </a:lvl1pPr>
          </a:lstStyle>
          <a:p>
            <a:pPr>
              <a:defRPr/>
            </a:pPr>
            <a:r>
              <a:rPr lang="en-US" smtClean="0">
                <a:solidFill>
                  <a:srgbClr val="DDDEDF"/>
                </a:solidFill>
              </a:rPr>
              <a:t>1/9/2014</a:t>
            </a:r>
            <a:endParaRPr lang="nl-NL" dirty="0">
              <a:solidFill>
                <a:srgbClr val="DDDEDF"/>
              </a:solidFill>
            </a:endParaRPr>
          </a:p>
        </p:txBody>
      </p:sp>
      <p:sp>
        <p:nvSpPr>
          <p:cNvPr id="5" name="Rectangle 31"/>
          <p:cNvSpPr>
            <a:spLocks noGrp="1" noChangeArrowheads="1"/>
          </p:cNvSpPr>
          <p:nvPr>
            <p:ph type="sldNum" sz="quarter" idx="14"/>
          </p:nvPr>
        </p:nvSpPr>
        <p:spPr/>
        <p:txBody>
          <a:bodyPr/>
          <a:lstStyle>
            <a:lvl1pPr>
              <a:defRPr/>
            </a:lvl1pPr>
          </a:lstStyle>
          <a:p>
            <a:pPr>
              <a:defRPr/>
            </a:pPr>
            <a:fld id="{7537B145-F2C7-4444-A98F-332DAE2F4D2E}" type="slidenum">
              <a:rPr lang="nl-NL">
                <a:solidFill>
                  <a:srgbClr val="DDDEDF"/>
                </a:solidFill>
              </a:rPr>
              <a:pPr>
                <a:defRPr/>
              </a:pPr>
              <a:t>‹nr.›</a:t>
            </a:fld>
            <a:endParaRPr lang="nl-NL" dirty="0">
              <a:solidFill>
                <a:srgbClr val="DDDEDF"/>
              </a:solidFill>
            </a:endParaRPr>
          </a:p>
        </p:txBody>
      </p:sp>
    </p:spTree>
    <p:extLst>
      <p:ext uri="{BB962C8B-B14F-4D97-AF65-F5344CB8AC3E}">
        <p14:creationId xmlns:p14="http://schemas.microsoft.com/office/powerpoint/2010/main" val="1578066610"/>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showMasterSp="0" type="titleOnly" preserve="1">
  <p:cSld name="Hoofdstuk Competitie">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6" descr="header_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4288" y="-14288"/>
            <a:ext cx="9158288"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hasCustomPrompt="1"/>
          </p:nvPr>
        </p:nvSpPr>
        <p:spPr>
          <a:xfrm>
            <a:off x="382815" y="1524907"/>
            <a:ext cx="8407639" cy="553998"/>
          </a:xfrm>
        </p:spPr>
        <p:txBody>
          <a:bodyPr/>
          <a:lstStyle>
            <a:lvl1pPr>
              <a:defRPr sz="3600">
                <a:solidFill>
                  <a:schemeClr val="bg1"/>
                </a:solidFill>
              </a:defRPr>
            </a:lvl1pPr>
          </a:lstStyle>
          <a:p>
            <a:r>
              <a:rPr lang="en-US" dirty="0" smtClean="0"/>
              <a:t>Click to edit Master title style</a:t>
            </a:r>
            <a:endParaRPr lang="nl-NL" dirty="0"/>
          </a:p>
        </p:txBody>
      </p:sp>
    </p:spTree>
    <p:extLst>
      <p:ext uri="{BB962C8B-B14F-4D97-AF65-F5344CB8AC3E}">
        <p14:creationId xmlns:p14="http://schemas.microsoft.com/office/powerpoint/2010/main" val="3341129538"/>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Competitie">
    <p:bg>
      <p:bgPr>
        <a:blipFill dpi="0" rotWithShape="1">
          <a:blip r:embed="rId2">
            <a:lum/>
          </a:blip>
          <a:srcRect/>
          <a:stretch>
            <a:fillRect t="-85000"/>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419100" y="1662793"/>
            <a:ext cx="8353177" cy="396875"/>
          </a:xfrm>
        </p:spPr>
        <p:txBody>
          <a:bodyPr/>
          <a:lstStyle/>
          <a:p>
            <a:r>
              <a:rPr lang="en-US" smtClean="0"/>
              <a:t>Click to edit Master title style</a:t>
            </a:r>
            <a:endParaRPr lang="nl-NL" dirty="0"/>
          </a:p>
        </p:txBody>
      </p:sp>
      <p:sp>
        <p:nvSpPr>
          <p:cNvPr id="8" name="Tijdelijke aanduiding voor inhoud 5"/>
          <p:cNvSpPr>
            <a:spLocks noGrp="1"/>
          </p:cNvSpPr>
          <p:nvPr>
            <p:ph sz="quarter" idx="12"/>
          </p:nvPr>
        </p:nvSpPr>
        <p:spPr>
          <a:xfrm>
            <a:off x="419100" y="2478088"/>
            <a:ext cx="8326967" cy="3890434"/>
          </a:xfrm>
        </p:spPr>
        <p:txBody>
          <a:bodyPr/>
          <a:lstStyle>
            <a:lvl1pPr>
              <a:defRPr sz="1800">
                <a:solidFill>
                  <a:srgbClr val="000000"/>
                </a:solidFill>
              </a:defRPr>
            </a:lvl1pPr>
            <a:lvl2pPr>
              <a:defRPr sz="18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en-US" smtClean="0"/>
              <a:t>Click to edit Master text styles</a:t>
            </a:r>
          </a:p>
        </p:txBody>
      </p:sp>
      <p:sp>
        <p:nvSpPr>
          <p:cNvPr id="4" name="Rectangle 30"/>
          <p:cNvSpPr>
            <a:spLocks noGrp="1" noChangeArrowheads="1"/>
          </p:cNvSpPr>
          <p:nvPr>
            <p:ph type="dt" sz="half" idx="13"/>
          </p:nvPr>
        </p:nvSpPr>
        <p:spPr/>
        <p:txBody>
          <a:bodyPr/>
          <a:lstStyle>
            <a:lvl1pPr>
              <a:defRPr/>
            </a:lvl1pPr>
          </a:lstStyle>
          <a:p>
            <a:pPr>
              <a:defRPr/>
            </a:pPr>
            <a:r>
              <a:rPr lang="en-US" smtClean="0">
                <a:solidFill>
                  <a:srgbClr val="DDDEDF"/>
                </a:solidFill>
              </a:rPr>
              <a:t>1/9/2014</a:t>
            </a:r>
            <a:endParaRPr lang="nl-NL" dirty="0">
              <a:solidFill>
                <a:srgbClr val="DDDEDF"/>
              </a:solidFill>
            </a:endParaRPr>
          </a:p>
        </p:txBody>
      </p:sp>
      <p:sp>
        <p:nvSpPr>
          <p:cNvPr id="5" name="Rectangle 31"/>
          <p:cNvSpPr>
            <a:spLocks noGrp="1" noChangeArrowheads="1"/>
          </p:cNvSpPr>
          <p:nvPr>
            <p:ph type="sldNum" sz="quarter" idx="14"/>
          </p:nvPr>
        </p:nvSpPr>
        <p:spPr/>
        <p:txBody>
          <a:bodyPr/>
          <a:lstStyle>
            <a:lvl1pPr>
              <a:defRPr/>
            </a:lvl1pPr>
          </a:lstStyle>
          <a:p>
            <a:pPr>
              <a:defRPr/>
            </a:pPr>
            <a:fld id="{785D7559-344A-4CDC-85C4-10EA8134CA0A}" type="slidenum">
              <a:rPr lang="nl-NL">
                <a:solidFill>
                  <a:srgbClr val="DDDEDF"/>
                </a:solidFill>
              </a:rPr>
              <a:pPr>
                <a:defRPr/>
              </a:pPr>
              <a:t>‹nr.›</a:t>
            </a:fld>
            <a:endParaRPr lang="nl-NL" dirty="0">
              <a:solidFill>
                <a:srgbClr val="DDDEDF"/>
              </a:solidFill>
            </a:endParaRPr>
          </a:p>
        </p:txBody>
      </p:sp>
    </p:spTree>
    <p:extLst>
      <p:ext uri="{BB962C8B-B14F-4D97-AF65-F5344CB8AC3E}">
        <p14:creationId xmlns:p14="http://schemas.microsoft.com/office/powerpoint/2010/main" val="1912445062"/>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type="titleOnly" preserve="1">
  <p:cSld name="Hoofdstuk Maatschappij">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6" descr="header_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4288" y="-14288"/>
            <a:ext cx="9158288"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373765" y="4700588"/>
            <a:ext cx="8353177" cy="553998"/>
          </a:xfrm>
        </p:spPr>
        <p:txBody>
          <a:bodyPr/>
          <a:lstStyle>
            <a:lvl1pPr>
              <a:defRPr sz="3600">
                <a:solidFill>
                  <a:schemeClr val="bg1"/>
                </a:solidFill>
              </a:defRPr>
            </a:lvl1pPr>
          </a:lstStyle>
          <a:p>
            <a:r>
              <a:rPr lang="en-US" smtClean="0"/>
              <a:t>Click to edit Master title style</a:t>
            </a:r>
            <a:endParaRPr lang="nl-NL" dirty="0"/>
          </a:p>
        </p:txBody>
      </p:sp>
    </p:spTree>
    <p:extLst>
      <p:ext uri="{BB962C8B-B14F-4D97-AF65-F5344CB8AC3E}">
        <p14:creationId xmlns:p14="http://schemas.microsoft.com/office/powerpoint/2010/main" val="1264028707"/>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Maatschappij">
    <p:bg>
      <p:bgPr>
        <a:blipFill dpi="0" rotWithShape="1">
          <a:blip r:embed="rId2">
            <a:lum/>
          </a:blip>
          <a:srcRect/>
          <a:stretch>
            <a:fillRect t="-23000"/>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397329" y="1662792"/>
            <a:ext cx="8353177" cy="396875"/>
          </a:xfrm>
        </p:spPr>
        <p:txBody>
          <a:bodyPr/>
          <a:lstStyle/>
          <a:p>
            <a:r>
              <a:rPr lang="en-US" smtClean="0"/>
              <a:t>Click to edit Master title style</a:t>
            </a:r>
            <a:endParaRPr lang="nl-NL" dirty="0"/>
          </a:p>
        </p:txBody>
      </p:sp>
      <p:sp>
        <p:nvSpPr>
          <p:cNvPr id="8" name="Tijdelijke aanduiding voor inhoud 5"/>
          <p:cNvSpPr>
            <a:spLocks noGrp="1"/>
          </p:cNvSpPr>
          <p:nvPr>
            <p:ph sz="quarter" idx="12"/>
          </p:nvPr>
        </p:nvSpPr>
        <p:spPr>
          <a:xfrm>
            <a:off x="419100" y="2478088"/>
            <a:ext cx="8326967" cy="3890434"/>
          </a:xfrm>
        </p:spPr>
        <p:txBody>
          <a:bodyPr/>
          <a:lstStyle>
            <a:lvl1pPr>
              <a:defRPr sz="1800">
                <a:solidFill>
                  <a:srgbClr val="000000"/>
                </a:solidFill>
              </a:defRPr>
            </a:lvl1pPr>
            <a:lvl2pPr>
              <a:defRPr sz="18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en-US" smtClean="0"/>
              <a:t>Click to edit Master text styles</a:t>
            </a:r>
          </a:p>
        </p:txBody>
      </p:sp>
      <p:sp>
        <p:nvSpPr>
          <p:cNvPr id="4" name="Rectangle 30"/>
          <p:cNvSpPr>
            <a:spLocks noGrp="1" noChangeArrowheads="1"/>
          </p:cNvSpPr>
          <p:nvPr>
            <p:ph type="dt" sz="half" idx="13"/>
          </p:nvPr>
        </p:nvSpPr>
        <p:spPr/>
        <p:txBody>
          <a:bodyPr/>
          <a:lstStyle>
            <a:lvl1pPr>
              <a:defRPr/>
            </a:lvl1pPr>
          </a:lstStyle>
          <a:p>
            <a:pPr>
              <a:defRPr/>
            </a:pPr>
            <a:r>
              <a:rPr lang="en-US" smtClean="0">
                <a:solidFill>
                  <a:srgbClr val="DDDEDF"/>
                </a:solidFill>
              </a:rPr>
              <a:t>1/9/2014</a:t>
            </a:r>
            <a:endParaRPr lang="nl-NL" dirty="0">
              <a:solidFill>
                <a:srgbClr val="DDDEDF"/>
              </a:solidFill>
            </a:endParaRPr>
          </a:p>
        </p:txBody>
      </p:sp>
      <p:sp>
        <p:nvSpPr>
          <p:cNvPr id="5" name="Rectangle 31"/>
          <p:cNvSpPr>
            <a:spLocks noGrp="1" noChangeArrowheads="1"/>
          </p:cNvSpPr>
          <p:nvPr>
            <p:ph type="sldNum" sz="quarter" idx="14"/>
          </p:nvPr>
        </p:nvSpPr>
        <p:spPr/>
        <p:txBody>
          <a:bodyPr/>
          <a:lstStyle>
            <a:lvl1pPr>
              <a:defRPr/>
            </a:lvl1pPr>
          </a:lstStyle>
          <a:p>
            <a:pPr>
              <a:defRPr/>
            </a:pPr>
            <a:fld id="{B7D2F41C-4A39-41A5-A916-32B59230603B}" type="slidenum">
              <a:rPr lang="nl-NL">
                <a:solidFill>
                  <a:srgbClr val="DDDEDF"/>
                </a:solidFill>
              </a:rPr>
              <a:pPr>
                <a:defRPr/>
              </a:pPr>
              <a:t>‹nr.›</a:t>
            </a:fld>
            <a:endParaRPr lang="nl-NL" dirty="0">
              <a:solidFill>
                <a:srgbClr val="DDDEDF"/>
              </a:solidFill>
            </a:endParaRPr>
          </a:p>
        </p:txBody>
      </p:sp>
    </p:spTree>
    <p:extLst>
      <p:ext uri="{BB962C8B-B14F-4D97-AF65-F5344CB8AC3E}">
        <p14:creationId xmlns:p14="http://schemas.microsoft.com/office/powerpoint/2010/main" val="2624149535"/>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showMasterSp="0" type="titleOnly" preserve="1">
  <p:cSld name="Hoofdstuk Onderzoekfaciliteiten">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6" descr="header_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350" y="-14288"/>
            <a:ext cx="9158288"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395536" y="4700588"/>
            <a:ext cx="8334127" cy="553998"/>
          </a:xfrm>
        </p:spPr>
        <p:txBody>
          <a:bodyPr/>
          <a:lstStyle>
            <a:lvl1pPr>
              <a:defRPr sz="3600">
                <a:solidFill>
                  <a:schemeClr val="bg1"/>
                </a:solidFill>
              </a:defRPr>
            </a:lvl1pPr>
          </a:lstStyle>
          <a:p>
            <a:r>
              <a:rPr lang="en-US" smtClean="0"/>
              <a:t>Click to edit Master title style</a:t>
            </a:r>
            <a:endParaRPr lang="nl-NL" dirty="0"/>
          </a:p>
        </p:txBody>
      </p:sp>
    </p:spTree>
    <p:extLst>
      <p:ext uri="{BB962C8B-B14F-4D97-AF65-F5344CB8AC3E}">
        <p14:creationId xmlns:p14="http://schemas.microsoft.com/office/powerpoint/2010/main" val="3976985247"/>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Onderzoekfaciliteiten">
    <p:bg>
      <p:bgPr>
        <a:blipFill dpi="0" rotWithShape="1">
          <a:blip r:embed="rId2">
            <a:lum/>
          </a:blip>
          <a:srcRect/>
          <a:stretch>
            <a:fillRect t="-10000"/>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390072" y="1662793"/>
            <a:ext cx="8353177" cy="396875"/>
          </a:xfrm>
        </p:spPr>
        <p:txBody>
          <a:bodyPr/>
          <a:lstStyle/>
          <a:p>
            <a:r>
              <a:rPr lang="en-US" smtClean="0"/>
              <a:t>Click to edit Master title style</a:t>
            </a:r>
            <a:endParaRPr lang="nl-NL" dirty="0"/>
          </a:p>
        </p:txBody>
      </p:sp>
      <p:sp>
        <p:nvSpPr>
          <p:cNvPr id="8" name="Tijdelijke aanduiding voor inhoud 5"/>
          <p:cNvSpPr>
            <a:spLocks noGrp="1"/>
          </p:cNvSpPr>
          <p:nvPr>
            <p:ph sz="quarter" idx="12"/>
          </p:nvPr>
        </p:nvSpPr>
        <p:spPr>
          <a:xfrm>
            <a:off x="419100" y="2478088"/>
            <a:ext cx="8326967" cy="3890434"/>
          </a:xfrm>
        </p:spPr>
        <p:txBody>
          <a:bodyPr/>
          <a:lstStyle>
            <a:lvl1pPr>
              <a:defRPr sz="1800">
                <a:solidFill>
                  <a:srgbClr val="000000"/>
                </a:solidFill>
              </a:defRPr>
            </a:lvl1pPr>
            <a:lvl2pPr>
              <a:defRPr sz="18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en-US" smtClean="0"/>
              <a:t>Click to edit Master text styles</a:t>
            </a:r>
          </a:p>
        </p:txBody>
      </p:sp>
      <p:sp>
        <p:nvSpPr>
          <p:cNvPr id="4" name="Rectangle 30"/>
          <p:cNvSpPr>
            <a:spLocks noGrp="1" noChangeArrowheads="1"/>
          </p:cNvSpPr>
          <p:nvPr>
            <p:ph type="dt" sz="half" idx="13"/>
          </p:nvPr>
        </p:nvSpPr>
        <p:spPr/>
        <p:txBody>
          <a:bodyPr/>
          <a:lstStyle>
            <a:lvl1pPr>
              <a:defRPr/>
            </a:lvl1pPr>
          </a:lstStyle>
          <a:p>
            <a:pPr>
              <a:defRPr/>
            </a:pPr>
            <a:r>
              <a:rPr lang="en-US" smtClean="0">
                <a:solidFill>
                  <a:srgbClr val="DDDEDF"/>
                </a:solidFill>
              </a:rPr>
              <a:t>1/9/2014</a:t>
            </a:r>
            <a:endParaRPr lang="nl-NL" dirty="0">
              <a:solidFill>
                <a:srgbClr val="DDDEDF"/>
              </a:solidFill>
            </a:endParaRPr>
          </a:p>
        </p:txBody>
      </p:sp>
      <p:sp>
        <p:nvSpPr>
          <p:cNvPr id="5" name="Rectangle 31"/>
          <p:cNvSpPr>
            <a:spLocks noGrp="1" noChangeArrowheads="1"/>
          </p:cNvSpPr>
          <p:nvPr>
            <p:ph type="sldNum" sz="quarter" idx="14"/>
          </p:nvPr>
        </p:nvSpPr>
        <p:spPr/>
        <p:txBody>
          <a:bodyPr/>
          <a:lstStyle>
            <a:lvl1pPr>
              <a:defRPr/>
            </a:lvl1pPr>
          </a:lstStyle>
          <a:p>
            <a:pPr>
              <a:defRPr/>
            </a:pPr>
            <a:fld id="{4163092F-5F8C-4CFB-B1FE-5140921D8C6E}" type="slidenum">
              <a:rPr lang="nl-NL">
                <a:solidFill>
                  <a:srgbClr val="DDDEDF"/>
                </a:solidFill>
              </a:rPr>
              <a:pPr>
                <a:defRPr/>
              </a:pPr>
              <a:t>‹nr.›</a:t>
            </a:fld>
            <a:endParaRPr lang="nl-NL" dirty="0">
              <a:solidFill>
                <a:srgbClr val="DDDEDF"/>
              </a:solidFill>
            </a:endParaRPr>
          </a:p>
        </p:txBody>
      </p:sp>
    </p:spTree>
    <p:extLst>
      <p:ext uri="{BB962C8B-B14F-4D97-AF65-F5344CB8AC3E}">
        <p14:creationId xmlns:p14="http://schemas.microsoft.com/office/powerpoint/2010/main" val="2649031186"/>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showMasterSp="0" type="titleOnly" preserve="1">
  <p:cSld name="Hoofdstuk Onderzoeksinstituten">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6" descr="header_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4288" y="-14288"/>
            <a:ext cx="9158288"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366506" y="1524908"/>
            <a:ext cx="8353177" cy="553998"/>
          </a:xfrm>
        </p:spPr>
        <p:txBody>
          <a:bodyPr/>
          <a:lstStyle>
            <a:lvl1pPr>
              <a:defRPr sz="3600">
                <a:solidFill>
                  <a:schemeClr val="bg1"/>
                </a:solidFill>
              </a:defRPr>
            </a:lvl1pPr>
          </a:lstStyle>
          <a:p>
            <a:r>
              <a:rPr lang="en-US" smtClean="0"/>
              <a:t>Click to edit Master title style</a:t>
            </a:r>
            <a:endParaRPr lang="nl-NL" dirty="0"/>
          </a:p>
        </p:txBody>
      </p:sp>
    </p:spTree>
    <p:extLst>
      <p:ext uri="{BB962C8B-B14F-4D97-AF65-F5344CB8AC3E}">
        <p14:creationId xmlns:p14="http://schemas.microsoft.com/office/powerpoint/2010/main" val="247115144"/>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Onderzoeksinstituten">
    <p:bg>
      <p:bgPr>
        <a:blipFill dpi="0" rotWithShape="1">
          <a:blip r:embed="rId2">
            <a:lum/>
          </a:blip>
          <a:srcRect/>
          <a:stretch>
            <a:fillRect t="-53000"/>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395536" y="1655535"/>
            <a:ext cx="8353177" cy="396875"/>
          </a:xfrm>
        </p:spPr>
        <p:txBody>
          <a:bodyPr/>
          <a:lstStyle/>
          <a:p>
            <a:r>
              <a:rPr lang="en-US" smtClean="0"/>
              <a:t>Click to edit Master title style</a:t>
            </a:r>
            <a:endParaRPr lang="nl-NL" dirty="0"/>
          </a:p>
        </p:txBody>
      </p:sp>
      <p:sp>
        <p:nvSpPr>
          <p:cNvPr id="8" name="Tijdelijke aanduiding voor inhoud 5"/>
          <p:cNvSpPr>
            <a:spLocks noGrp="1"/>
          </p:cNvSpPr>
          <p:nvPr>
            <p:ph sz="quarter" idx="12"/>
          </p:nvPr>
        </p:nvSpPr>
        <p:spPr>
          <a:xfrm>
            <a:off x="419100" y="2478088"/>
            <a:ext cx="8326967" cy="3890434"/>
          </a:xfrm>
        </p:spPr>
        <p:txBody>
          <a:bodyPr/>
          <a:lstStyle>
            <a:lvl1pPr>
              <a:defRPr sz="1800">
                <a:solidFill>
                  <a:srgbClr val="000000"/>
                </a:solidFill>
              </a:defRPr>
            </a:lvl1pPr>
            <a:lvl2pPr>
              <a:defRPr sz="18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en-US" smtClean="0"/>
              <a:t>Click to edit Master text styles</a:t>
            </a:r>
          </a:p>
        </p:txBody>
      </p:sp>
      <p:sp>
        <p:nvSpPr>
          <p:cNvPr id="4" name="Rectangle 30"/>
          <p:cNvSpPr>
            <a:spLocks noGrp="1" noChangeArrowheads="1"/>
          </p:cNvSpPr>
          <p:nvPr>
            <p:ph type="dt" sz="half" idx="13"/>
          </p:nvPr>
        </p:nvSpPr>
        <p:spPr/>
        <p:txBody>
          <a:bodyPr/>
          <a:lstStyle>
            <a:lvl1pPr>
              <a:defRPr/>
            </a:lvl1pPr>
          </a:lstStyle>
          <a:p>
            <a:pPr>
              <a:defRPr/>
            </a:pPr>
            <a:r>
              <a:rPr lang="en-US" smtClean="0">
                <a:solidFill>
                  <a:srgbClr val="DDDEDF"/>
                </a:solidFill>
              </a:rPr>
              <a:t>1/9/2014</a:t>
            </a:r>
            <a:endParaRPr lang="nl-NL" dirty="0">
              <a:solidFill>
                <a:srgbClr val="DDDEDF"/>
              </a:solidFill>
            </a:endParaRPr>
          </a:p>
        </p:txBody>
      </p:sp>
      <p:sp>
        <p:nvSpPr>
          <p:cNvPr id="5" name="Rectangle 31"/>
          <p:cNvSpPr>
            <a:spLocks noGrp="1" noChangeArrowheads="1"/>
          </p:cNvSpPr>
          <p:nvPr>
            <p:ph type="sldNum" sz="quarter" idx="14"/>
          </p:nvPr>
        </p:nvSpPr>
        <p:spPr/>
        <p:txBody>
          <a:bodyPr/>
          <a:lstStyle>
            <a:lvl1pPr>
              <a:defRPr/>
            </a:lvl1pPr>
          </a:lstStyle>
          <a:p>
            <a:pPr>
              <a:defRPr/>
            </a:pPr>
            <a:fld id="{A8010CA6-3F21-4327-8C75-C82C817E2932}" type="slidenum">
              <a:rPr lang="nl-NL">
                <a:solidFill>
                  <a:srgbClr val="DDDEDF"/>
                </a:solidFill>
              </a:rPr>
              <a:pPr>
                <a:defRPr/>
              </a:pPr>
              <a:t>‹nr.›</a:t>
            </a:fld>
            <a:endParaRPr lang="nl-NL" dirty="0">
              <a:solidFill>
                <a:srgbClr val="DDDEDF"/>
              </a:solidFill>
            </a:endParaRPr>
          </a:p>
        </p:txBody>
      </p:sp>
    </p:spTree>
    <p:extLst>
      <p:ext uri="{BB962C8B-B14F-4D97-AF65-F5344CB8AC3E}">
        <p14:creationId xmlns:p14="http://schemas.microsoft.com/office/powerpoint/2010/main" val="2051032695"/>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showMasterSp="0" type="titleOnly" preserve="1">
  <p:cSld name="Hoofdstuk Internationaal">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6" descr="header_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350" y="-14288"/>
            <a:ext cx="9158288"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373753" y="1532164"/>
            <a:ext cx="8353177" cy="553998"/>
          </a:xfrm>
        </p:spPr>
        <p:txBody>
          <a:bodyPr/>
          <a:lstStyle>
            <a:lvl1pPr>
              <a:defRPr sz="3600">
                <a:solidFill>
                  <a:schemeClr val="bg1"/>
                </a:solidFill>
              </a:defRPr>
            </a:lvl1pPr>
          </a:lstStyle>
          <a:p>
            <a:r>
              <a:rPr lang="en-US" smtClean="0"/>
              <a:t>Click to edit Master title style</a:t>
            </a:r>
            <a:endParaRPr lang="nl-NL" dirty="0"/>
          </a:p>
        </p:txBody>
      </p:sp>
    </p:spTree>
    <p:extLst>
      <p:ext uri="{BB962C8B-B14F-4D97-AF65-F5344CB8AC3E}">
        <p14:creationId xmlns:p14="http://schemas.microsoft.com/office/powerpoint/2010/main" val="18902096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Only" preserve="1">
  <p:cSld name="Hoofdstuk Onderzoeksinstituten">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6" descr="header_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4288" y="-14288"/>
            <a:ext cx="9158288"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366506" y="1524908"/>
            <a:ext cx="8353177" cy="553998"/>
          </a:xfrm>
        </p:spPr>
        <p:txBody>
          <a:bodyPr/>
          <a:lstStyle>
            <a:lvl1pPr>
              <a:defRPr sz="3600">
                <a:solidFill>
                  <a:schemeClr val="bg1"/>
                </a:solidFill>
              </a:defRPr>
            </a:lvl1pPr>
          </a:lstStyle>
          <a:p>
            <a:r>
              <a:rPr lang="nl-NL" smtClean="0"/>
              <a:t>Klik om de stijl te bewerken</a:t>
            </a:r>
            <a:endParaRPr lang="nl-NL" dirty="0"/>
          </a:p>
        </p:txBody>
      </p:sp>
    </p:spTree>
    <p:extLst>
      <p:ext uri="{BB962C8B-B14F-4D97-AF65-F5344CB8AC3E}">
        <p14:creationId xmlns:p14="http://schemas.microsoft.com/office/powerpoint/2010/main" val="3771619224"/>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Internationaal">
    <p:bg>
      <p:bgPr>
        <a:blipFill dpi="0" rotWithShape="1">
          <a:blip r:embed="rId2">
            <a:lum/>
          </a:blip>
          <a:srcRect/>
          <a:stretch>
            <a:fillRect t="-47000"/>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381022" y="1662792"/>
            <a:ext cx="8353177" cy="396875"/>
          </a:xfrm>
        </p:spPr>
        <p:txBody>
          <a:bodyPr/>
          <a:lstStyle/>
          <a:p>
            <a:r>
              <a:rPr lang="en-US" smtClean="0"/>
              <a:t>Click to edit Master title style</a:t>
            </a:r>
            <a:endParaRPr lang="nl-NL" dirty="0"/>
          </a:p>
        </p:txBody>
      </p:sp>
      <p:sp>
        <p:nvSpPr>
          <p:cNvPr id="8" name="Tijdelijke aanduiding voor inhoud 5"/>
          <p:cNvSpPr>
            <a:spLocks noGrp="1"/>
          </p:cNvSpPr>
          <p:nvPr>
            <p:ph sz="quarter" idx="12"/>
          </p:nvPr>
        </p:nvSpPr>
        <p:spPr>
          <a:xfrm>
            <a:off x="419100" y="2475893"/>
            <a:ext cx="8326967" cy="3890434"/>
          </a:xfrm>
        </p:spPr>
        <p:txBody>
          <a:bodyPr/>
          <a:lstStyle>
            <a:lvl1pPr>
              <a:defRPr sz="1800">
                <a:solidFill>
                  <a:srgbClr val="000000"/>
                </a:solidFill>
              </a:defRPr>
            </a:lvl1pPr>
            <a:lvl2pPr>
              <a:defRPr sz="18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en-US" smtClean="0"/>
              <a:t>Click to edit Master text styles</a:t>
            </a:r>
          </a:p>
        </p:txBody>
      </p:sp>
      <p:sp>
        <p:nvSpPr>
          <p:cNvPr id="4" name="Rectangle 30"/>
          <p:cNvSpPr>
            <a:spLocks noGrp="1" noChangeArrowheads="1"/>
          </p:cNvSpPr>
          <p:nvPr>
            <p:ph type="dt" sz="half" idx="13"/>
          </p:nvPr>
        </p:nvSpPr>
        <p:spPr/>
        <p:txBody>
          <a:bodyPr/>
          <a:lstStyle>
            <a:lvl1pPr>
              <a:defRPr/>
            </a:lvl1pPr>
          </a:lstStyle>
          <a:p>
            <a:pPr>
              <a:defRPr/>
            </a:pPr>
            <a:r>
              <a:rPr lang="en-US" smtClean="0">
                <a:solidFill>
                  <a:srgbClr val="DDDEDF"/>
                </a:solidFill>
              </a:rPr>
              <a:t>1/9/2014</a:t>
            </a:r>
            <a:endParaRPr lang="nl-NL" dirty="0">
              <a:solidFill>
                <a:srgbClr val="DDDEDF"/>
              </a:solidFill>
            </a:endParaRPr>
          </a:p>
        </p:txBody>
      </p:sp>
      <p:sp>
        <p:nvSpPr>
          <p:cNvPr id="5" name="Rectangle 31"/>
          <p:cNvSpPr>
            <a:spLocks noGrp="1" noChangeArrowheads="1"/>
          </p:cNvSpPr>
          <p:nvPr>
            <p:ph type="sldNum" sz="quarter" idx="14"/>
          </p:nvPr>
        </p:nvSpPr>
        <p:spPr/>
        <p:txBody>
          <a:bodyPr/>
          <a:lstStyle>
            <a:lvl1pPr>
              <a:defRPr/>
            </a:lvl1pPr>
          </a:lstStyle>
          <a:p>
            <a:pPr>
              <a:defRPr/>
            </a:pPr>
            <a:fld id="{842676ED-97EF-4771-9C4E-61326F83671F}" type="slidenum">
              <a:rPr lang="nl-NL">
                <a:solidFill>
                  <a:srgbClr val="DDDEDF"/>
                </a:solidFill>
              </a:rPr>
              <a:pPr>
                <a:defRPr/>
              </a:pPr>
              <a:t>‹nr.›</a:t>
            </a:fld>
            <a:endParaRPr lang="nl-NL" dirty="0">
              <a:solidFill>
                <a:srgbClr val="DDDEDF"/>
              </a:solidFill>
            </a:endParaRPr>
          </a:p>
        </p:txBody>
      </p:sp>
    </p:spTree>
    <p:extLst>
      <p:ext uri="{BB962C8B-B14F-4D97-AF65-F5344CB8AC3E}">
        <p14:creationId xmlns:p14="http://schemas.microsoft.com/office/powerpoint/2010/main" val="2504389441"/>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showMasterSp="0" type="titleOnly" preserve="1">
  <p:cSld name="Hoofdstuk Strategie Lint">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6" descr="header_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350" y="-14288"/>
            <a:ext cx="9158288"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419100" y="5823177"/>
            <a:ext cx="8353177" cy="553998"/>
          </a:xfrm>
        </p:spPr>
        <p:txBody>
          <a:bodyPr/>
          <a:lstStyle>
            <a:lvl1pPr>
              <a:defRPr sz="3600">
                <a:solidFill>
                  <a:schemeClr val="tx1"/>
                </a:solidFill>
              </a:defRPr>
            </a:lvl1pPr>
          </a:lstStyle>
          <a:p>
            <a:r>
              <a:rPr lang="en-US" smtClean="0"/>
              <a:t>Click to edit Master title style</a:t>
            </a:r>
            <a:endParaRPr lang="nl-NL" dirty="0"/>
          </a:p>
        </p:txBody>
      </p:sp>
    </p:spTree>
    <p:extLst>
      <p:ext uri="{BB962C8B-B14F-4D97-AF65-F5344CB8AC3E}">
        <p14:creationId xmlns:p14="http://schemas.microsoft.com/office/powerpoint/2010/main" val="1021414207"/>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Strategie Lint">
    <p:bg>
      <p:bgPr>
        <a:blipFill dpi="0" rotWithShape="1">
          <a:blip r:embed="rId2">
            <a:lum/>
          </a:blip>
          <a:srcRect/>
          <a:stretch>
            <a:fillRect l="-75000" t="-42000"/>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404586" y="1662793"/>
            <a:ext cx="8353177" cy="396875"/>
          </a:xfrm>
        </p:spPr>
        <p:txBody>
          <a:bodyPr/>
          <a:lstStyle/>
          <a:p>
            <a:r>
              <a:rPr lang="en-US" smtClean="0"/>
              <a:t>Click to edit Master title style</a:t>
            </a:r>
            <a:endParaRPr lang="nl-NL" dirty="0"/>
          </a:p>
        </p:txBody>
      </p:sp>
      <p:sp>
        <p:nvSpPr>
          <p:cNvPr id="8" name="Tijdelijke aanduiding voor inhoud 5"/>
          <p:cNvSpPr>
            <a:spLocks noGrp="1"/>
          </p:cNvSpPr>
          <p:nvPr>
            <p:ph sz="quarter" idx="12"/>
          </p:nvPr>
        </p:nvSpPr>
        <p:spPr>
          <a:xfrm>
            <a:off x="419100" y="2478088"/>
            <a:ext cx="8326967" cy="3890434"/>
          </a:xfrm>
        </p:spPr>
        <p:txBody>
          <a:bodyPr/>
          <a:lstStyle>
            <a:lvl1pPr>
              <a:defRPr sz="1800">
                <a:solidFill>
                  <a:srgbClr val="000000"/>
                </a:solidFill>
              </a:defRPr>
            </a:lvl1pPr>
            <a:lvl2pPr>
              <a:defRPr sz="18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en-US" smtClean="0"/>
              <a:t>Click to edit Master text styles</a:t>
            </a:r>
          </a:p>
        </p:txBody>
      </p:sp>
      <p:sp>
        <p:nvSpPr>
          <p:cNvPr id="4" name="Rectangle 30"/>
          <p:cNvSpPr>
            <a:spLocks noGrp="1" noChangeArrowheads="1"/>
          </p:cNvSpPr>
          <p:nvPr>
            <p:ph type="dt" sz="half" idx="13"/>
          </p:nvPr>
        </p:nvSpPr>
        <p:spPr/>
        <p:txBody>
          <a:bodyPr/>
          <a:lstStyle>
            <a:lvl1pPr>
              <a:defRPr/>
            </a:lvl1pPr>
          </a:lstStyle>
          <a:p>
            <a:pPr>
              <a:defRPr/>
            </a:pPr>
            <a:r>
              <a:rPr lang="en-US" smtClean="0">
                <a:solidFill>
                  <a:srgbClr val="DDDEDF"/>
                </a:solidFill>
              </a:rPr>
              <a:t>1/9/2014</a:t>
            </a:r>
            <a:endParaRPr lang="nl-NL" dirty="0">
              <a:solidFill>
                <a:srgbClr val="DDDEDF"/>
              </a:solidFill>
            </a:endParaRPr>
          </a:p>
        </p:txBody>
      </p:sp>
      <p:sp>
        <p:nvSpPr>
          <p:cNvPr id="5" name="Rectangle 31"/>
          <p:cNvSpPr>
            <a:spLocks noGrp="1" noChangeArrowheads="1"/>
          </p:cNvSpPr>
          <p:nvPr>
            <p:ph type="sldNum" sz="quarter" idx="14"/>
          </p:nvPr>
        </p:nvSpPr>
        <p:spPr/>
        <p:txBody>
          <a:bodyPr/>
          <a:lstStyle>
            <a:lvl1pPr>
              <a:defRPr/>
            </a:lvl1pPr>
          </a:lstStyle>
          <a:p>
            <a:pPr>
              <a:defRPr/>
            </a:pPr>
            <a:fld id="{CCB85087-0FE6-4696-9CF2-C5EC4C66CFFB}" type="slidenum">
              <a:rPr lang="nl-NL">
                <a:solidFill>
                  <a:srgbClr val="DDDEDF"/>
                </a:solidFill>
              </a:rPr>
              <a:pPr>
                <a:defRPr/>
              </a:pPr>
              <a:t>‹nr.›</a:t>
            </a:fld>
            <a:endParaRPr lang="nl-NL" dirty="0">
              <a:solidFill>
                <a:srgbClr val="DDDEDF"/>
              </a:solidFill>
            </a:endParaRPr>
          </a:p>
        </p:txBody>
      </p:sp>
    </p:spTree>
    <p:extLst>
      <p:ext uri="{BB962C8B-B14F-4D97-AF65-F5344CB8AC3E}">
        <p14:creationId xmlns:p14="http://schemas.microsoft.com/office/powerpoint/2010/main" val="3741819585"/>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type="titleOnly" preserve="1">
  <p:cSld name="Hoofdstuk Strategie">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6" descr="header_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4288" y="-14288"/>
            <a:ext cx="9158288"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373753" y="1532165"/>
            <a:ext cx="8353177" cy="553998"/>
          </a:xfrm>
        </p:spPr>
        <p:txBody>
          <a:bodyPr/>
          <a:lstStyle>
            <a:lvl1pPr>
              <a:defRPr sz="3600">
                <a:solidFill>
                  <a:schemeClr val="bg1"/>
                </a:solidFill>
              </a:defRPr>
            </a:lvl1pPr>
          </a:lstStyle>
          <a:p>
            <a:r>
              <a:rPr lang="en-US" smtClean="0"/>
              <a:t>Click to edit Master title style</a:t>
            </a:r>
            <a:endParaRPr lang="nl-NL" dirty="0"/>
          </a:p>
        </p:txBody>
      </p:sp>
    </p:spTree>
    <p:extLst>
      <p:ext uri="{BB962C8B-B14F-4D97-AF65-F5344CB8AC3E}">
        <p14:creationId xmlns:p14="http://schemas.microsoft.com/office/powerpoint/2010/main" val="1086403949"/>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Strategie">
    <p:bg>
      <p:bgPr>
        <a:blipFill dpi="0" rotWithShape="1">
          <a:blip r:embed="rId2">
            <a:lum/>
          </a:blip>
          <a:srcRect/>
          <a:stretch>
            <a:fillRect l="-1000" t="-60000" r="-1000"/>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397329" y="1655535"/>
            <a:ext cx="8353177" cy="396875"/>
          </a:xfrm>
        </p:spPr>
        <p:txBody>
          <a:bodyPr/>
          <a:lstStyle/>
          <a:p>
            <a:r>
              <a:rPr lang="en-US" smtClean="0"/>
              <a:t>Click to edit Master title style</a:t>
            </a:r>
            <a:endParaRPr lang="nl-NL"/>
          </a:p>
        </p:txBody>
      </p:sp>
      <p:sp>
        <p:nvSpPr>
          <p:cNvPr id="9" name="Tijdelijke aanduiding voor inhoud 5"/>
          <p:cNvSpPr>
            <a:spLocks noGrp="1"/>
          </p:cNvSpPr>
          <p:nvPr>
            <p:ph sz="quarter" idx="12"/>
          </p:nvPr>
        </p:nvSpPr>
        <p:spPr>
          <a:xfrm>
            <a:off x="419100" y="2475893"/>
            <a:ext cx="8326967" cy="3890434"/>
          </a:xfrm>
        </p:spPr>
        <p:txBody>
          <a:bodyPr/>
          <a:lstStyle>
            <a:lvl1pPr>
              <a:defRPr sz="1800">
                <a:solidFill>
                  <a:srgbClr val="000000"/>
                </a:solidFill>
              </a:defRPr>
            </a:lvl1pPr>
            <a:lvl2pPr>
              <a:defRPr sz="18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en-US" smtClean="0"/>
              <a:t>Click to edit Master text styles</a:t>
            </a:r>
          </a:p>
        </p:txBody>
      </p:sp>
      <p:sp>
        <p:nvSpPr>
          <p:cNvPr id="4" name="Rectangle 30"/>
          <p:cNvSpPr>
            <a:spLocks noGrp="1" noChangeArrowheads="1"/>
          </p:cNvSpPr>
          <p:nvPr>
            <p:ph type="dt" sz="half" idx="13"/>
          </p:nvPr>
        </p:nvSpPr>
        <p:spPr/>
        <p:txBody>
          <a:bodyPr/>
          <a:lstStyle>
            <a:lvl1pPr>
              <a:defRPr/>
            </a:lvl1pPr>
          </a:lstStyle>
          <a:p>
            <a:pPr>
              <a:defRPr/>
            </a:pPr>
            <a:r>
              <a:rPr lang="en-US" smtClean="0">
                <a:solidFill>
                  <a:srgbClr val="DDDEDF"/>
                </a:solidFill>
              </a:rPr>
              <a:t>1/9/2014</a:t>
            </a:r>
            <a:endParaRPr lang="nl-NL" dirty="0">
              <a:solidFill>
                <a:srgbClr val="DDDEDF"/>
              </a:solidFill>
            </a:endParaRPr>
          </a:p>
        </p:txBody>
      </p:sp>
      <p:sp>
        <p:nvSpPr>
          <p:cNvPr id="5" name="Rectangle 31"/>
          <p:cNvSpPr>
            <a:spLocks noGrp="1" noChangeArrowheads="1"/>
          </p:cNvSpPr>
          <p:nvPr>
            <p:ph type="sldNum" sz="quarter" idx="14"/>
          </p:nvPr>
        </p:nvSpPr>
        <p:spPr/>
        <p:txBody>
          <a:bodyPr/>
          <a:lstStyle>
            <a:lvl1pPr>
              <a:defRPr/>
            </a:lvl1pPr>
          </a:lstStyle>
          <a:p>
            <a:pPr>
              <a:defRPr/>
            </a:pPr>
            <a:fld id="{A7BAAAEC-A6A1-4EAD-86F2-29D4D2DD155D}" type="slidenum">
              <a:rPr lang="nl-NL">
                <a:solidFill>
                  <a:srgbClr val="DDDEDF"/>
                </a:solidFill>
              </a:rPr>
              <a:pPr>
                <a:defRPr/>
              </a:pPr>
              <a:t>‹nr.›</a:t>
            </a:fld>
            <a:endParaRPr lang="nl-NL" dirty="0">
              <a:solidFill>
                <a:srgbClr val="DDDEDF"/>
              </a:solidFill>
            </a:endParaRPr>
          </a:p>
        </p:txBody>
      </p:sp>
    </p:spTree>
    <p:extLst>
      <p:ext uri="{BB962C8B-B14F-4D97-AF65-F5344CB8AC3E}">
        <p14:creationId xmlns:p14="http://schemas.microsoft.com/office/powerpoint/2010/main" val="1313949611"/>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showMasterSp="0" type="titleOnly" preserve="1">
  <p:cSld name="Hoofdstuk Organisatie">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6" descr="header_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350" y="-14288"/>
            <a:ext cx="9158288"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373753" y="1532165"/>
            <a:ext cx="8353177" cy="553998"/>
          </a:xfrm>
        </p:spPr>
        <p:txBody>
          <a:bodyPr/>
          <a:lstStyle>
            <a:lvl1pPr>
              <a:defRPr sz="3600">
                <a:solidFill>
                  <a:schemeClr val="bg1"/>
                </a:solidFill>
              </a:defRPr>
            </a:lvl1pPr>
          </a:lstStyle>
          <a:p>
            <a:r>
              <a:rPr lang="en-US" smtClean="0"/>
              <a:t>Click to edit Master title style</a:t>
            </a:r>
            <a:endParaRPr lang="nl-NL" dirty="0"/>
          </a:p>
        </p:txBody>
      </p:sp>
    </p:spTree>
    <p:extLst>
      <p:ext uri="{BB962C8B-B14F-4D97-AF65-F5344CB8AC3E}">
        <p14:creationId xmlns:p14="http://schemas.microsoft.com/office/powerpoint/2010/main" val="2745889188"/>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Organisatie">
    <p:bg>
      <p:bgPr>
        <a:blipFill dpi="0" rotWithShape="1">
          <a:blip r:embed="rId2">
            <a:lum/>
          </a:blip>
          <a:srcRect/>
          <a:stretch>
            <a:fillRect t="-55000"/>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395536" y="1655535"/>
            <a:ext cx="8353177" cy="396875"/>
          </a:xfrm>
        </p:spPr>
        <p:txBody>
          <a:bodyPr/>
          <a:lstStyle/>
          <a:p>
            <a:r>
              <a:rPr lang="en-US" smtClean="0"/>
              <a:t>Click to edit Master title style</a:t>
            </a:r>
            <a:endParaRPr lang="nl-NL" dirty="0"/>
          </a:p>
        </p:txBody>
      </p:sp>
      <p:sp>
        <p:nvSpPr>
          <p:cNvPr id="8" name="Tijdelijke aanduiding voor inhoud 5"/>
          <p:cNvSpPr>
            <a:spLocks noGrp="1"/>
          </p:cNvSpPr>
          <p:nvPr>
            <p:ph sz="quarter" idx="12"/>
          </p:nvPr>
        </p:nvSpPr>
        <p:spPr>
          <a:xfrm>
            <a:off x="419100" y="2478088"/>
            <a:ext cx="8326967" cy="3890434"/>
          </a:xfrm>
        </p:spPr>
        <p:txBody>
          <a:bodyPr/>
          <a:lstStyle>
            <a:lvl1pPr>
              <a:defRPr sz="1800">
                <a:solidFill>
                  <a:srgbClr val="000000"/>
                </a:solidFill>
              </a:defRPr>
            </a:lvl1pPr>
            <a:lvl2pPr>
              <a:defRPr sz="18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en-US" smtClean="0"/>
              <a:t>Click to edit Master text styles</a:t>
            </a:r>
          </a:p>
        </p:txBody>
      </p:sp>
      <p:sp>
        <p:nvSpPr>
          <p:cNvPr id="4" name="Rectangle 30"/>
          <p:cNvSpPr>
            <a:spLocks noGrp="1" noChangeArrowheads="1"/>
          </p:cNvSpPr>
          <p:nvPr>
            <p:ph type="dt" sz="half" idx="13"/>
          </p:nvPr>
        </p:nvSpPr>
        <p:spPr/>
        <p:txBody>
          <a:bodyPr/>
          <a:lstStyle>
            <a:lvl1pPr>
              <a:defRPr/>
            </a:lvl1pPr>
          </a:lstStyle>
          <a:p>
            <a:pPr>
              <a:defRPr/>
            </a:pPr>
            <a:r>
              <a:rPr lang="en-US" smtClean="0">
                <a:solidFill>
                  <a:srgbClr val="DDDEDF"/>
                </a:solidFill>
              </a:rPr>
              <a:t>1/9/2014</a:t>
            </a:r>
            <a:endParaRPr lang="nl-NL" dirty="0">
              <a:solidFill>
                <a:srgbClr val="DDDEDF"/>
              </a:solidFill>
            </a:endParaRPr>
          </a:p>
        </p:txBody>
      </p:sp>
      <p:sp>
        <p:nvSpPr>
          <p:cNvPr id="5" name="Rectangle 31"/>
          <p:cNvSpPr>
            <a:spLocks noGrp="1" noChangeArrowheads="1"/>
          </p:cNvSpPr>
          <p:nvPr>
            <p:ph type="sldNum" sz="quarter" idx="14"/>
          </p:nvPr>
        </p:nvSpPr>
        <p:spPr/>
        <p:txBody>
          <a:bodyPr/>
          <a:lstStyle>
            <a:lvl1pPr>
              <a:defRPr/>
            </a:lvl1pPr>
          </a:lstStyle>
          <a:p>
            <a:pPr>
              <a:defRPr/>
            </a:pPr>
            <a:fld id="{EF339CB5-09EB-4870-A42D-8DE911507ABB}" type="slidenum">
              <a:rPr lang="nl-NL">
                <a:solidFill>
                  <a:srgbClr val="DDDEDF"/>
                </a:solidFill>
              </a:rPr>
              <a:pPr>
                <a:defRPr/>
              </a:pPr>
              <a:t>‹nr.›</a:t>
            </a:fld>
            <a:endParaRPr lang="nl-NL" dirty="0">
              <a:solidFill>
                <a:srgbClr val="DDDEDF"/>
              </a:solidFill>
            </a:endParaRPr>
          </a:p>
        </p:txBody>
      </p:sp>
    </p:spTree>
    <p:extLst>
      <p:ext uri="{BB962C8B-B14F-4D97-AF65-F5344CB8AC3E}">
        <p14:creationId xmlns:p14="http://schemas.microsoft.com/office/powerpoint/2010/main" val="3318193251"/>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showMasterSp="0" preserve="1" userDrawn="1">
  <p:cSld name="Voor veel logo's">
    <p:bg>
      <p:bgPr>
        <a:solidFill>
          <a:schemeClr val="bg2"/>
        </a:solidFill>
        <a:effectLst/>
      </p:bgPr>
    </p:bg>
    <p:spTree>
      <p:nvGrpSpPr>
        <p:cNvPr id="1" name=""/>
        <p:cNvGrpSpPr/>
        <p:nvPr/>
      </p:nvGrpSpPr>
      <p:grpSpPr>
        <a:xfrm>
          <a:off x="0" y="0"/>
          <a:ext cx="0" cy="0"/>
          <a:chOff x="0" y="0"/>
          <a:chExt cx="0" cy="0"/>
        </a:xfrm>
      </p:grpSpPr>
      <p:grpSp>
        <p:nvGrpSpPr>
          <p:cNvPr id="2" name="Group 4"/>
          <p:cNvGrpSpPr>
            <a:grpSpLocks noChangeAspect="1"/>
          </p:cNvGrpSpPr>
          <p:nvPr userDrawn="1"/>
        </p:nvGrpSpPr>
        <p:grpSpPr bwMode="auto">
          <a:xfrm>
            <a:off x="3175" y="-1292"/>
            <a:ext cx="9140825" cy="1212850"/>
            <a:chOff x="0" y="0"/>
            <a:chExt cx="5758" cy="764"/>
          </a:xfrm>
        </p:grpSpPr>
        <p:sp>
          <p:nvSpPr>
            <p:cNvPr id="3" name="AutoShape 3"/>
            <p:cNvSpPr>
              <a:spLocks noChangeAspect="1" noChangeArrowheads="1" noTextEdit="1"/>
            </p:cNvSpPr>
            <p:nvPr/>
          </p:nvSpPr>
          <p:spPr bwMode="auto">
            <a:xfrm>
              <a:off x="0" y="0"/>
              <a:ext cx="5758" cy="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 name="Freeform 5"/>
            <p:cNvSpPr>
              <a:spLocks/>
            </p:cNvSpPr>
            <p:nvPr/>
          </p:nvSpPr>
          <p:spPr bwMode="auto">
            <a:xfrm>
              <a:off x="1190" y="435"/>
              <a:ext cx="248" cy="126"/>
            </a:xfrm>
            <a:custGeom>
              <a:avLst/>
              <a:gdLst>
                <a:gd name="T0" fmla="*/ 59 w 59"/>
                <a:gd name="T1" fmla="*/ 30 h 30"/>
                <a:gd name="T2" fmla="*/ 30 w 59"/>
                <a:gd name="T3" fmla="*/ 0 h 30"/>
                <a:gd name="T4" fmla="*/ 0 w 59"/>
                <a:gd name="T5" fmla="*/ 30 h 30"/>
                <a:gd name="T6" fmla="*/ 0 w 59"/>
                <a:gd name="T7" fmla="*/ 30 h 30"/>
                <a:gd name="T8" fmla="*/ 59 w 59"/>
                <a:gd name="T9" fmla="*/ 30 h 30"/>
                <a:gd name="T10" fmla="*/ 59 w 59"/>
                <a:gd name="T11" fmla="*/ 30 h 30"/>
              </a:gdLst>
              <a:ahLst/>
              <a:cxnLst>
                <a:cxn ang="0">
                  <a:pos x="T0" y="T1"/>
                </a:cxn>
                <a:cxn ang="0">
                  <a:pos x="T2" y="T3"/>
                </a:cxn>
                <a:cxn ang="0">
                  <a:pos x="T4" y="T5"/>
                </a:cxn>
                <a:cxn ang="0">
                  <a:pos x="T6" y="T7"/>
                </a:cxn>
                <a:cxn ang="0">
                  <a:pos x="T8" y="T9"/>
                </a:cxn>
                <a:cxn ang="0">
                  <a:pos x="T10" y="T11"/>
                </a:cxn>
              </a:cxnLst>
              <a:rect l="0" t="0" r="r" b="b"/>
              <a:pathLst>
                <a:path w="59" h="30">
                  <a:moveTo>
                    <a:pt x="59" y="30"/>
                  </a:moveTo>
                  <a:cubicBezTo>
                    <a:pt x="59" y="13"/>
                    <a:pt x="46" y="0"/>
                    <a:pt x="30" y="0"/>
                  </a:cubicBezTo>
                  <a:cubicBezTo>
                    <a:pt x="13" y="0"/>
                    <a:pt x="0" y="13"/>
                    <a:pt x="0" y="30"/>
                  </a:cubicBezTo>
                  <a:cubicBezTo>
                    <a:pt x="0" y="30"/>
                    <a:pt x="0" y="30"/>
                    <a:pt x="0" y="30"/>
                  </a:cubicBezTo>
                  <a:cubicBezTo>
                    <a:pt x="59" y="30"/>
                    <a:pt x="59" y="30"/>
                    <a:pt x="59" y="30"/>
                  </a:cubicBezTo>
                  <a:cubicBezTo>
                    <a:pt x="59" y="30"/>
                    <a:pt x="59" y="30"/>
                    <a:pt x="59" y="30"/>
                  </a:cubicBezTo>
                  <a:close/>
                </a:path>
              </a:pathLst>
            </a:custGeom>
            <a:solidFill>
              <a:srgbClr val="0020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 name="Freeform 6"/>
            <p:cNvSpPr>
              <a:spLocks noEditPoints="1"/>
            </p:cNvSpPr>
            <p:nvPr/>
          </p:nvSpPr>
          <p:spPr bwMode="auto">
            <a:xfrm>
              <a:off x="0" y="0"/>
              <a:ext cx="5758" cy="561"/>
            </a:xfrm>
            <a:custGeom>
              <a:avLst/>
              <a:gdLst>
                <a:gd name="T0" fmla="*/ 1365 w 1365"/>
                <a:gd name="T1" fmla="*/ 0 h 133"/>
                <a:gd name="T2" fmla="*/ 0 w 1365"/>
                <a:gd name="T3" fmla="*/ 0 h 133"/>
                <a:gd name="T4" fmla="*/ 0 w 1365"/>
                <a:gd name="T5" fmla="*/ 133 h 133"/>
                <a:gd name="T6" fmla="*/ 271 w 1365"/>
                <a:gd name="T7" fmla="*/ 133 h 133"/>
                <a:gd name="T8" fmla="*/ 271 w 1365"/>
                <a:gd name="T9" fmla="*/ 133 h 133"/>
                <a:gd name="T10" fmla="*/ 312 w 1365"/>
                <a:gd name="T11" fmla="*/ 92 h 133"/>
                <a:gd name="T12" fmla="*/ 352 w 1365"/>
                <a:gd name="T13" fmla="*/ 133 h 133"/>
                <a:gd name="T14" fmla="*/ 352 w 1365"/>
                <a:gd name="T15" fmla="*/ 133 h 133"/>
                <a:gd name="T16" fmla="*/ 1365 w 1365"/>
                <a:gd name="T17" fmla="*/ 133 h 133"/>
                <a:gd name="T18" fmla="*/ 1365 w 1365"/>
                <a:gd name="T19" fmla="*/ 0 h 133"/>
                <a:gd name="T20" fmla="*/ 302 w 1365"/>
                <a:gd name="T21" fmla="*/ 67 h 133"/>
                <a:gd name="T22" fmla="*/ 276 w 1365"/>
                <a:gd name="T23" fmla="*/ 95 h 133"/>
                <a:gd name="T24" fmla="*/ 276 w 1365"/>
                <a:gd name="T25" fmla="*/ 92 h 133"/>
                <a:gd name="T26" fmla="*/ 290 w 1365"/>
                <a:gd name="T27" fmla="*/ 75 h 133"/>
                <a:gd name="T28" fmla="*/ 287 w 1365"/>
                <a:gd name="T29" fmla="*/ 64 h 133"/>
                <a:gd name="T30" fmla="*/ 249 w 1365"/>
                <a:gd name="T31" fmla="*/ 48 h 133"/>
                <a:gd name="T32" fmla="*/ 104 w 1365"/>
                <a:gd name="T33" fmla="*/ 64 h 133"/>
                <a:gd name="T34" fmla="*/ 104 w 1365"/>
                <a:gd name="T35" fmla="*/ 62 h 133"/>
                <a:gd name="T36" fmla="*/ 263 w 1365"/>
                <a:gd name="T37" fmla="*/ 40 h 133"/>
                <a:gd name="T38" fmla="*/ 299 w 1365"/>
                <a:gd name="T39" fmla="*/ 56 h 133"/>
                <a:gd name="T40" fmla="*/ 302 w 1365"/>
                <a:gd name="T41" fmla="*/ 67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65" h="133">
                  <a:moveTo>
                    <a:pt x="1365" y="0"/>
                  </a:moveTo>
                  <a:cubicBezTo>
                    <a:pt x="0" y="0"/>
                    <a:pt x="0" y="0"/>
                    <a:pt x="0" y="0"/>
                  </a:cubicBezTo>
                  <a:cubicBezTo>
                    <a:pt x="0" y="133"/>
                    <a:pt x="0" y="133"/>
                    <a:pt x="0" y="133"/>
                  </a:cubicBezTo>
                  <a:cubicBezTo>
                    <a:pt x="271" y="133"/>
                    <a:pt x="271" y="133"/>
                    <a:pt x="271" y="133"/>
                  </a:cubicBezTo>
                  <a:cubicBezTo>
                    <a:pt x="271" y="133"/>
                    <a:pt x="271" y="133"/>
                    <a:pt x="271" y="133"/>
                  </a:cubicBezTo>
                  <a:cubicBezTo>
                    <a:pt x="271" y="109"/>
                    <a:pt x="288" y="92"/>
                    <a:pt x="312" y="92"/>
                  </a:cubicBezTo>
                  <a:cubicBezTo>
                    <a:pt x="335" y="92"/>
                    <a:pt x="352" y="110"/>
                    <a:pt x="352" y="133"/>
                  </a:cubicBezTo>
                  <a:cubicBezTo>
                    <a:pt x="352" y="133"/>
                    <a:pt x="352" y="133"/>
                    <a:pt x="352" y="133"/>
                  </a:cubicBezTo>
                  <a:cubicBezTo>
                    <a:pt x="1365" y="133"/>
                    <a:pt x="1365" y="133"/>
                    <a:pt x="1365" y="133"/>
                  </a:cubicBezTo>
                  <a:lnTo>
                    <a:pt x="1365" y="0"/>
                  </a:lnTo>
                  <a:close/>
                  <a:moveTo>
                    <a:pt x="302" y="67"/>
                  </a:moveTo>
                  <a:cubicBezTo>
                    <a:pt x="300" y="77"/>
                    <a:pt x="287" y="89"/>
                    <a:pt x="276" y="95"/>
                  </a:cubicBezTo>
                  <a:cubicBezTo>
                    <a:pt x="276" y="92"/>
                    <a:pt x="276" y="92"/>
                    <a:pt x="276" y="92"/>
                  </a:cubicBezTo>
                  <a:cubicBezTo>
                    <a:pt x="284" y="86"/>
                    <a:pt x="289" y="82"/>
                    <a:pt x="290" y="75"/>
                  </a:cubicBezTo>
                  <a:cubicBezTo>
                    <a:pt x="291" y="72"/>
                    <a:pt x="290" y="68"/>
                    <a:pt x="287" y="64"/>
                  </a:cubicBezTo>
                  <a:cubicBezTo>
                    <a:pt x="280" y="55"/>
                    <a:pt x="264" y="50"/>
                    <a:pt x="249" y="48"/>
                  </a:cubicBezTo>
                  <a:cubicBezTo>
                    <a:pt x="178" y="35"/>
                    <a:pt x="109" y="62"/>
                    <a:pt x="104" y="64"/>
                  </a:cubicBezTo>
                  <a:cubicBezTo>
                    <a:pt x="104" y="62"/>
                    <a:pt x="104" y="62"/>
                    <a:pt x="104" y="62"/>
                  </a:cubicBezTo>
                  <a:cubicBezTo>
                    <a:pt x="111" y="58"/>
                    <a:pt x="188" y="26"/>
                    <a:pt x="263" y="40"/>
                  </a:cubicBezTo>
                  <a:cubicBezTo>
                    <a:pt x="278" y="42"/>
                    <a:pt x="291" y="46"/>
                    <a:pt x="299" y="56"/>
                  </a:cubicBezTo>
                  <a:cubicBezTo>
                    <a:pt x="302" y="60"/>
                    <a:pt x="303" y="64"/>
                    <a:pt x="302" y="67"/>
                  </a:cubicBezTo>
                  <a:close/>
                </a:path>
              </a:pathLst>
            </a:custGeom>
            <a:solidFill>
              <a:srgbClr val="0020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Freeform 7"/>
            <p:cNvSpPr>
              <a:spLocks/>
            </p:cNvSpPr>
            <p:nvPr/>
          </p:nvSpPr>
          <p:spPr bwMode="auto">
            <a:xfrm>
              <a:off x="274" y="393"/>
              <a:ext cx="295" cy="337"/>
            </a:xfrm>
            <a:custGeom>
              <a:avLst/>
              <a:gdLst>
                <a:gd name="T0" fmla="*/ 295 w 295"/>
                <a:gd name="T1" fmla="*/ 0 h 337"/>
                <a:gd name="T2" fmla="*/ 249 w 295"/>
                <a:gd name="T3" fmla="*/ 0 h 337"/>
                <a:gd name="T4" fmla="*/ 249 w 295"/>
                <a:gd name="T5" fmla="*/ 261 h 337"/>
                <a:gd name="T6" fmla="*/ 34 w 295"/>
                <a:gd name="T7" fmla="*/ 0 h 337"/>
                <a:gd name="T8" fmla="*/ 0 w 295"/>
                <a:gd name="T9" fmla="*/ 0 h 337"/>
                <a:gd name="T10" fmla="*/ 0 w 295"/>
                <a:gd name="T11" fmla="*/ 337 h 337"/>
                <a:gd name="T12" fmla="*/ 42 w 295"/>
                <a:gd name="T13" fmla="*/ 337 h 337"/>
                <a:gd name="T14" fmla="*/ 42 w 295"/>
                <a:gd name="T15" fmla="*/ 80 h 337"/>
                <a:gd name="T16" fmla="*/ 253 w 295"/>
                <a:gd name="T17" fmla="*/ 337 h 337"/>
                <a:gd name="T18" fmla="*/ 295 w 295"/>
                <a:gd name="T19" fmla="*/ 337 h 337"/>
                <a:gd name="T20" fmla="*/ 295 w 295"/>
                <a:gd name="T21" fmla="*/ 0 h 337"/>
                <a:gd name="T22" fmla="*/ 295 w 295"/>
                <a:gd name="T23" fmla="*/ 0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5" h="337">
                  <a:moveTo>
                    <a:pt x="295" y="0"/>
                  </a:moveTo>
                  <a:lnTo>
                    <a:pt x="249" y="0"/>
                  </a:lnTo>
                  <a:lnTo>
                    <a:pt x="249" y="261"/>
                  </a:lnTo>
                  <a:lnTo>
                    <a:pt x="34" y="0"/>
                  </a:lnTo>
                  <a:lnTo>
                    <a:pt x="0" y="0"/>
                  </a:lnTo>
                  <a:lnTo>
                    <a:pt x="0" y="337"/>
                  </a:lnTo>
                  <a:lnTo>
                    <a:pt x="42" y="337"/>
                  </a:lnTo>
                  <a:lnTo>
                    <a:pt x="42" y="80"/>
                  </a:lnTo>
                  <a:lnTo>
                    <a:pt x="253" y="337"/>
                  </a:lnTo>
                  <a:lnTo>
                    <a:pt x="295" y="337"/>
                  </a:lnTo>
                  <a:lnTo>
                    <a:pt x="295" y="0"/>
                  </a:lnTo>
                  <a:lnTo>
                    <a:pt x="29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Freeform 8"/>
            <p:cNvSpPr>
              <a:spLocks/>
            </p:cNvSpPr>
            <p:nvPr/>
          </p:nvSpPr>
          <p:spPr bwMode="auto">
            <a:xfrm>
              <a:off x="658" y="376"/>
              <a:ext cx="439" cy="388"/>
            </a:xfrm>
            <a:custGeom>
              <a:avLst/>
              <a:gdLst>
                <a:gd name="T0" fmla="*/ 92 w 104"/>
                <a:gd name="T1" fmla="*/ 34 h 92"/>
                <a:gd name="T2" fmla="*/ 41 w 104"/>
                <a:gd name="T3" fmla="*/ 92 h 92"/>
                <a:gd name="T4" fmla="*/ 37 w 104"/>
                <a:gd name="T5" fmla="*/ 92 h 92"/>
                <a:gd name="T6" fmla="*/ 56 w 104"/>
                <a:gd name="T7" fmla="*/ 33 h 92"/>
                <a:gd name="T8" fmla="*/ 56 w 104"/>
                <a:gd name="T9" fmla="*/ 32 h 92"/>
                <a:gd name="T10" fmla="*/ 29 w 104"/>
                <a:gd name="T11" fmla="*/ 68 h 92"/>
                <a:gd name="T12" fmla="*/ 4 w 104"/>
                <a:gd name="T13" fmla="*/ 92 h 92"/>
                <a:gd name="T14" fmla="*/ 0 w 104"/>
                <a:gd name="T15" fmla="*/ 92 h 92"/>
                <a:gd name="T16" fmla="*/ 22 w 104"/>
                <a:gd name="T17" fmla="*/ 23 h 92"/>
                <a:gd name="T18" fmla="*/ 19 w 104"/>
                <a:gd name="T19" fmla="*/ 16 h 92"/>
                <a:gd name="T20" fmla="*/ 5 w 104"/>
                <a:gd name="T21" fmla="*/ 32 h 92"/>
                <a:gd name="T22" fmla="*/ 1 w 104"/>
                <a:gd name="T23" fmla="*/ 32 h 92"/>
                <a:gd name="T24" fmla="*/ 29 w 104"/>
                <a:gd name="T25" fmla="*/ 2 h 92"/>
                <a:gd name="T26" fmla="*/ 36 w 104"/>
                <a:gd name="T27" fmla="*/ 13 h 92"/>
                <a:gd name="T28" fmla="*/ 16 w 104"/>
                <a:gd name="T29" fmla="*/ 76 h 92"/>
                <a:gd name="T30" fmla="*/ 16 w 104"/>
                <a:gd name="T31" fmla="*/ 76 h 92"/>
                <a:gd name="T32" fmla="*/ 45 w 104"/>
                <a:gd name="T33" fmla="*/ 41 h 92"/>
                <a:gd name="T34" fmla="*/ 68 w 104"/>
                <a:gd name="T35" fmla="*/ 1 h 92"/>
                <a:gd name="T36" fmla="*/ 70 w 104"/>
                <a:gd name="T37" fmla="*/ 13 h 92"/>
                <a:gd name="T38" fmla="*/ 52 w 104"/>
                <a:gd name="T39" fmla="*/ 76 h 92"/>
                <a:gd name="T40" fmla="*/ 52 w 104"/>
                <a:gd name="T41" fmla="*/ 77 h 92"/>
                <a:gd name="T42" fmla="*/ 75 w 104"/>
                <a:gd name="T43" fmla="*/ 50 h 92"/>
                <a:gd name="T44" fmla="*/ 89 w 104"/>
                <a:gd name="T45" fmla="*/ 14 h 92"/>
                <a:gd name="T46" fmla="*/ 97 w 104"/>
                <a:gd name="T47" fmla="*/ 5 h 92"/>
                <a:gd name="T48" fmla="*/ 103 w 104"/>
                <a:gd name="T49" fmla="*/ 1 h 92"/>
                <a:gd name="T50" fmla="*/ 104 w 104"/>
                <a:gd name="T51" fmla="*/ 4 h 92"/>
                <a:gd name="T52" fmla="*/ 92 w 104"/>
                <a:gd name="T53" fmla="*/ 34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4" h="92">
                  <a:moveTo>
                    <a:pt x="92" y="34"/>
                  </a:moveTo>
                  <a:cubicBezTo>
                    <a:pt x="81" y="53"/>
                    <a:pt x="41" y="92"/>
                    <a:pt x="41" y="92"/>
                  </a:cubicBezTo>
                  <a:cubicBezTo>
                    <a:pt x="37" y="92"/>
                    <a:pt x="37" y="92"/>
                    <a:pt x="37" y="92"/>
                  </a:cubicBezTo>
                  <a:cubicBezTo>
                    <a:pt x="50" y="69"/>
                    <a:pt x="55" y="34"/>
                    <a:pt x="56" y="33"/>
                  </a:cubicBezTo>
                  <a:cubicBezTo>
                    <a:pt x="56" y="32"/>
                    <a:pt x="56" y="32"/>
                    <a:pt x="56" y="32"/>
                  </a:cubicBezTo>
                  <a:cubicBezTo>
                    <a:pt x="56" y="32"/>
                    <a:pt x="47" y="49"/>
                    <a:pt x="29" y="68"/>
                  </a:cubicBezTo>
                  <a:cubicBezTo>
                    <a:pt x="11" y="86"/>
                    <a:pt x="4" y="92"/>
                    <a:pt x="4" y="92"/>
                  </a:cubicBezTo>
                  <a:cubicBezTo>
                    <a:pt x="0" y="92"/>
                    <a:pt x="0" y="92"/>
                    <a:pt x="0" y="92"/>
                  </a:cubicBezTo>
                  <a:cubicBezTo>
                    <a:pt x="13" y="66"/>
                    <a:pt x="22" y="37"/>
                    <a:pt x="22" y="23"/>
                  </a:cubicBezTo>
                  <a:cubicBezTo>
                    <a:pt x="22" y="19"/>
                    <a:pt x="21" y="16"/>
                    <a:pt x="19" y="16"/>
                  </a:cubicBezTo>
                  <a:cubicBezTo>
                    <a:pt x="14" y="16"/>
                    <a:pt x="8" y="25"/>
                    <a:pt x="5" y="32"/>
                  </a:cubicBezTo>
                  <a:cubicBezTo>
                    <a:pt x="1" y="32"/>
                    <a:pt x="1" y="32"/>
                    <a:pt x="1" y="32"/>
                  </a:cubicBezTo>
                  <a:cubicBezTo>
                    <a:pt x="7" y="19"/>
                    <a:pt x="21" y="2"/>
                    <a:pt x="29" y="2"/>
                  </a:cubicBezTo>
                  <a:cubicBezTo>
                    <a:pt x="34" y="2"/>
                    <a:pt x="36" y="8"/>
                    <a:pt x="36" y="13"/>
                  </a:cubicBezTo>
                  <a:cubicBezTo>
                    <a:pt x="36" y="40"/>
                    <a:pt x="17" y="75"/>
                    <a:pt x="16" y="76"/>
                  </a:cubicBezTo>
                  <a:cubicBezTo>
                    <a:pt x="16" y="77"/>
                    <a:pt x="16" y="76"/>
                    <a:pt x="16" y="76"/>
                  </a:cubicBezTo>
                  <a:cubicBezTo>
                    <a:pt x="17" y="73"/>
                    <a:pt x="32" y="60"/>
                    <a:pt x="45" y="41"/>
                  </a:cubicBezTo>
                  <a:cubicBezTo>
                    <a:pt x="57" y="22"/>
                    <a:pt x="67" y="1"/>
                    <a:pt x="68" y="1"/>
                  </a:cubicBezTo>
                  <a:cubicBezTo>
                    <a:pt x="68" y="0"/>
                    <a:pt x="70" y="4"/>
                    <a:pt x="70" y="13"/>
                  </a:cubicBezTo>
                  <a:cubicBezTo>
                    <a:pt x="70" y="43"/>
                    <a:pt x="55" y="73"/>
                    <a:pt x="52" y="76"/>
                  </a:cubicBezTo>
                  <a:cubicBezTo>
                    <a:pt x="52" y="76"/>
                    <a:pt x="52" y="77"/>
                    <a:pt x="52" y="77"/>
                  </a:cubicBezTo>
                  <a:cubicBezTo>
                    <a:pt x="54" y="73"/>
                    <a:pt x="67" y="61"/>
                    <a:pt x="75" y="50"/>
                  </a:cubicBezTo>
                  <a:cubicBezTo>
                    <a:pt x="78" y="46"/>
                    <a:pt x="90" y="29"/>
                    <a:pt x="89" y="14"/>
                  </a:cubicBezTo>
                  <a:cubicBezTo>
                    <a:pt x="89" y="14"/>
                    <a:pt x="91" y="11"/>
                    <a:pt x="97" y="5"/>
                  </a:cubicBezTo>
                  <a:cubicBezTo>
                    <a:pt x="97" y="5"/>
                    <a:pt x="101" y="1"/>
                    <a:pt x="103" y="1"/>
                  </a:cubicBezTo>
                  <a:cubicBezTo>
                    <a:pt x="104" y="1"/>
                    <a:pt x="104" y="4"/>
                    <a:pt x="104" y="4"/>
                  </a:cubicBezTo>
                  <a:cubicBezTo>
                    <a:pt x="104" y="14"/>
                    <a:pt x="94" y="29"/>
                    <a:pt x="92" y="3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914253347"/>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showMasterSp="0" preserve="1" userDrawn="1">
  <p:cSld name="Titeldia Leeg">
    <p:bg>
      <p:bgPr>
        <a:solidFill>
          <a:schemeClr val="bg2"/>
        </a:solidFill>
        <a:effectLst/>
      </p:bgPr>
    </p:bg>
    <p:spTree>
      <p:nvGrpSpPr>
        <p:cNvPr id="1" name=""/>
        <p:cNvGrpSpPr/>
        <p:nvPr/>
      </p:nvGrpSpPr>
      <p:grpSpPr>
        <a:xfrm>
          <a:off x="0" y="0"/>
          <a:ext cx="0" cy="0"/>
          <a:chOff x="0" y="0"/>
          <a:chExt cx="0" cy="0"/>
        </a:xfrm>
      </p:grpSpPr>
      <p:pic>
        <p:nvPicPr>
          <p:cNvPr id="4" name="Picture 8" descr="header_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3956050"/>
            <a:ext cx="9159875" cy="293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6"/>
          <p:cNvSpPr txBox="1">
            <a:spLocks noChangeArrowheads="1"/>
          </p:cNvSpPr>
          <p:nvPr userDrawn="1"/>
        </p:nvSpPr>
        <p:spPr bwMode="auto">
          <a:xfrm>
            <a:off x="419100" y="6516688"/>
            <a:ext cx="686435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spcBef>
                <a:spcPct val="50000"/>
              </a:spcBef>
              <a:defRPr/>
            </a:pPr>
            <a:r>
              <a:rPr lang="nl-NL" sz="1000" b="1" dirty="0" smtClean="0">
                <a:solidFill>
                  <a:prstClr val="white"/>
                </a:solidFill>
              </a:rPr>
              <a:t>Nederlandse Organisatie voor Wetenschappelijk Onderzoek</a:t>
            </a:r>
          </a:p>
        </p:txBody>
      </p:sp>
      <p:sp>
        <p:nvSpPr>
          <p:cNvPr id="2" name="Titel 1"/>
          <p:cNvSpPr>
            <a:spLocks noGrp="1"/>
          </p:cNvSpPr>
          <p:nvPr>
            <p:ph type="ctrTitle"/>
          </p:nvPr>
        </p:nvSpPr>
        <p:spPr>
          <a:xfrm>
            <a:off x="395536" y="5097463"/>
            <a:ext cx="7795964" cy="553998"/>
          </a:xfrm>
        </p:spPr>
        <p:txBody>
          <a:bodyPr/>
          <a:lstStyle>
            <a:lvl1pPr>
              <a:defRPr sz="3600">
                <a:solidFill>
                  <a:schemeClr val="bg1"/>
                </a:solidFill>
              </a:defRPr>
            </a:lvl1pPr>
          </a:lstStyle>
          <a:p>
            <a:r>
              <a:rPr lang="nl-NL" smtClean="0"/>
              <a:t>Klik om de stijl te bewerken</a:t>
            </a:r>
            <a:endParaRPr lang="nl-NL" dirty="0"/>
          </a:p>
        </p:txBody>
      </p:sp>
      <p:sp>
        <p:nvSpPr>
          <p:cNvPr id="5" name="Ondertitel 2"/>
          <p:cNvSpPr>
            <a:spLocks noGrp="1"/>
          </p:cNvSpPr>
          <p:nvPr>
            <p:ph type="subTitle" idx="1"/>
          </p:nvPr>
        </p:nvSpPr>
        <p:spPr>
          <a:xfrm>
            <a:off x="419100" y="5707062"/>
            <a:ext cx="7825596" cy="276999"/>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smtClean="0"/>
              <a:t>Klik om de ondertitelstijl van het model te bewerken</a:t>
            </a:r>
            <a:endParaRPr lang="nl-NL" dirty="0"/>
          </a:p>
        </p:txBody>
      </p:sp>
    </p:spTree>
    <p:extLst>
      <p:ext uri="{BB962C8B-B14F-4D97-AF65-F5344CB8AC3E}">
        <p14:creationId xmlns:p14="http://schemas.microsoft.com/office/powerpoint/2010/main" val="2040970143"/>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showMasterSp="0" preserve="1" userDrawn="1">
  <p:cSld name="Titeldia Nederlan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8" descr="header_1"/>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3956050"/>
            <a:ext cx="9159875" cy="293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6"/>
          <p:cNvSpPr txBox="1">
            <a:spLocks noChangeArrowheads="1"/>
          </p:cNvSpPr>
          <p:nvPr userDrawn="1"/>
        </p:nvSpPr>
        <p:spPr bwMode="auto">
          <a:xfrm>
            <a:off x="419100" y="6516688"/>
            <a:ext cx="686435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spcBef>
                <a:spcPct val="50000"/>
              </a:spcBef>
              <a:defRPr/>
            </a:pPr>
            <a:r>
              <a:rPr lang="nl-NL" sz="1000" b="1" dirty="0" smtClean="0">
                <a:solidFill>
                  <a:prstClr val="white"/>
                </a:solidFill>
              </a:rPr>
              <a:t>Nederlandse Organisatie voor Wetenschappelijk Onderzoek</a:t>
            </a:r>
          </a:p>
        </p:txBody>
      </p:sp>
      <p:sp>
        <p:nvSpPr>
          <p:cNvPr id="2" name="Titel 1"/>
          <p:cNvSpPr>
            <a:spLocks noGrp="1"/>
          </p:cNvSpPr>
          <p:nvPr>
            <p:ph type="ctrTitle"/>
          </p:nvPr>
        </p:nvSpPr>
        <p:spPr>
          <a:xfrm>
            <a:off x="395536" y="5097463"/>
            <a:ext cx="7795964" cy="553998"/>
          </a:xfrm>
        </p:spPr>
        <p:txBody>
          <a:bodyPr/>
          <a:lstStyle>
            <a:lvl1pPr>
              <a:defRPr sz="3600">
                <a:solidFill>
                  <a:schemeClr val="bg1"/>
                </a:solidFill>
              </a:defRPr>
            </a:lvl1pPr>
          </a:lstStyle>
          <a:p>
            <a:r>
              <a:rPr lang="nl-NL" smtClean="0"/>
              <a:t>Klik om de stijl te bewerken</a:t>
            </a:r>
            <a:endParaRPr lang="nl-NL" dirty="0"/>
          </a:p>
        </p:txBody>
      </p:sp>
      <p:sp>
        <p:nvSpPr>
          <p:cNvPr id="5" name="Ondertitel 2"/>
          <p:cNvSpPr>
            <a:spLocks noGrp="1"/>
          </p:cNvSpPr>
          <p:nvPr>
            <p:ph type="subTitle" idx="1"/>
          </p:nvPr>
        </p:nvSpPr>
        <p:spPr>
          <a:xfrm>
            <a:off x="419099" y="5707062"/>
            <a:ext cx="7802033" cy="276999"/>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smtClean="0"/>
              <a:t>Klik om de ondertitelstijl van het model te bewerken</a:t>
            </a:r>
            <a:endParaRPr lang="nl-NL" dirty="0"/>
          </a:p>
        </p:txBody>
      </p:sp>
    </p:spTree>
    <p:extLst>
      <p:ext uri="{BB962C8B-B14F-4D97-AF65-F5344CB8AC3E}">
        <p14:creationId xmlns:p14="http://schemas.microsoft.com/office/powerpoint/2010/main" val="24985753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Onderzoeksinstituten">
    <p:bg>
      <p:bgPr>
        <a:blipFill dpi="0" rotWithShape="1">
          <a:blip r:embed="rId2">
            <a:lum/>
          </a:blip>
          <a:srcRect/>
          <a:stretch>
            <a:fillRect t="-53000"/>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395536" y="1655535"/>
            <a:ext cx="8353177" cy="396875"/>
          </a:xfrm>
        </p:spPr>
        <p:txBody>
          <a:bodyPr/>
          <a:lstStyle/>
          <a:p>
            <a:r>
              <a:rPr lang="nl-NL" smtClean="0"/>
              <a:t>Klik om de stijl te bewerken</a:t>
            </a:r>
            <a:endParaRPr lang="nl-NL" dirty="0"/>
          </a:p>
        </p:txBody>
      </p:sp>
      <p:sp>
        <p:nvSpPr>
          <p:cNvPr id="8" name="Tijdelijke aanduiding voor inhoud 5"/>
          <p:cNvSpPr>
            <a:spLocks noGrp="1"/>
          </p:cNvSpPr>
          <p:nvPr>
            <p:ph sz="quarter" idx="12"/>
          </p:nvPr>
        </p:nvSpPr>
        <p:spPr>
          <a:xfrm>
            <a:off x="419100" y="2478088"/>
            <a:ext cx="8326967" cy="3890434"/>
          </a:xfrm>
        </p:spPr>
        <p:txBody>
          <a:bodyPr/>
          <a:lstStyle>
            <a:lvl1pPr>
              <a:defRPr sz="1800">
                <a:solidFill>
                  <a:srgbClr val="000000"/>
                </a:solidFill>
              </a:defRPr>
            </a:lvl1pPr>
            <a:lvl2pPr>
              <a:defRPr sz="18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nl-NL" smtClean="0"/>
              <a:t>Klik om de modelstijlen te bewerken</a:t>
            </a:r>
          </a:p>
        </p:txBody>
      </p:sp>
      <p:sp>
        <p:nvSpPr>
          <p:cNvPr id="4" name="Rectangle 30"/>
          <p:cNvSpPr>
            <a:spLocks noGrp="1" noChangeArrowheads="1"/>
          </p:cNvSpPr>
          <p:nvPr>
            <p:ph type="dt" sz="half" idx="13"/>
          </p:nvPr>
        </p:nvSpPr>
        <p:spPr/>
        <p:txBody>
          <a:bodyPr/>
          <a:lstStyle>
            <a:lvl1pPr>
              <a:defRPr/>
            </a:lvl1pPr>
          </a:lstStyle>
          <a:p>
            <a:pPr>
              <a:defRPr/>
            </a:pPr>
            <a:r>
              <a:rPr lang="en-US" smtClean="0"/>
              <a:t>1/9/2014</a:t>
            </a:r>
            <a:endParaRPr lang="nl-NL" dirty="0"/>
          </a:p>
        </p:txBody>
      </p:sp>
      <p:sp>
        <p:nvSpPr>
          <p:cNvPr id="5" name="Rectangle 31"/>
          <p:cNvSpPr>
            <a:spLocks noGrp="1" noChangeArrowheads="1"/>
          </p:cNvSpPr>
          <p:nvPr>
            <p:ph type="sldNum" sz="quarter" idx="14"/>
          </p:nvPr>
        </p:nvSpPr>
        <p:spPr/>
        <p:txBody>
          <a:bodyPr/>
          <a:lstStyle>
            <a:lvl1pPr>
              <a:defRPr/>
            </a:lvl1pPr>
          </a:lstStyle>
          <a:p>
            <a:pPr>
              <a:defRPr/>
            </a:pPr>
            <a:fld id="{A8010CA6-3F21-4327-8C75-C82C817E2932}" type="slidenum">
              <a:rPr lang="nl-NL"/>
              <a:pPr>
                <a:defRPr/>
              </a:pPr>
              <a:t>‹nr.›</a:t>
            </a:fld>
            <a:endParaRPr lang="nl-NL" dirty="0"/>
          </a:p>
        </p:txBody>
      </p:sp>
    </p:spTree>
    <p:extLst>
      <p:ext uri="{BB962C8B-B14F-4D97-AF65-F5344CB8AC3E}">
        <p14:creationId xmlns:p14="http://schemas.microsoft.com/office/powerpoint/2010/main" val="2855922237"/>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showMasterSp="0" preserve="1" userDrawn="1">
  <p:cSld name="Titeldia were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8" descr="header_1"/>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3956050"/>
            <a:ext cx="9159875" cy="293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6"/>
          <p:cNvSpPr txBox="1">
            <a:spLocks noChangeArrowheads="1"/>
          </p:cNvSpPr>
          <p:nvPr userDrawn="1"/>
        </p:nvSpPr>
        <p:spPr bwMode="auto">
          <a:xfrm>
            <a:off x="419100" y="6516688"/>
            <a:ext cx="686435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spcBef>
                <a:spcPct val="50000"/>
              </a:spcBef>
              <a:defRPr/>
            </a:pPr>
            <a:r>
              <a:rPr lang="nl-NL" sz="1000" b="1" dirty="0" smtClean="0">
                <a:solidFill>
                  <a:prstClr val="white"/>
                </a:solidFill>
              </a:rPr>
              <a:t>Nederlandse Organisatie voor Wetenschappelijk Onderzoek</a:t>
            </a:r>
          </a:p>
        </p:txBody>
      </p:sp>
      <p:sp>
        <p:nvSpPr>
          <p:cNvPr id="5" name="Ondertitel 2"/>
          <p:cNvSpPr>
            <a:spLocks noGrp="1"/>
          </p:cNvSpPr>
          <p:nvPr>
            <p:ph type="subTitle" idx="1"/>
          </p:nvPr>
        </p:nvSpPr>
        <p:spPr>
          <a:xfrm>
            <a:off x="419099" y="5707062"/>
            <a:ext cx="7802033" cy="276999"/>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smtClean="0"/>
              <a:t>Klik om de ondertitelstijl van het model te bewerken</a:t>
            </a:r>
            <a:endParaRPr lang="nl-NL" dirty="0"/>
          </a:p>
        </p:txBody>
      </p:sp>
      <p:sp>
        <p:nvSpPr>
          <p:cNvPr id="8" name="Titel 1"/>
          <p:cNvSpPr>
            <a:spLocks noGrp="1"/>
          </p:cNvSpPr>
          <p:nvPr>
            <p:ph type="ctrTitle"/>
          </p:nvPr>
        </p:nvSpPr>
        <p:spPr>
          <a:xfrm>
            <a:off x="395536" y="5097463"/>
            <a:ext cx="7795964" cy="553998"/>
          </a:xfrm>
        </p:spPr>
        <p:txBody>
          <a:bodyPr/>
          <a:lstStyle>
            <a:lvl1pPr>
              <a:defRPr sz="3600">
                <a:solidFill>
                  <a:schemeClr val="bg1"/>
                </a:solidFill>
              </a:defRPr>
            </a:lvl1pPr>
          </a:lstStyle>
          <a:p>
            <a:r>
              <a:rPr lang="nl-NL" smtClean="0"/>
              <a:t>Klik om de stijl te bewerken</a:t>
            </a:r>
            <a:endParaRPr lang="nl-NL" dirty="0"/>
          </a:p>
        </p:txBody>
      </p:sp>
    </p:spTree>
    <p:extLst>
      <p:ext uri="{BB962C8B-B14F-4D97-AF65-F5344CB8AC3E}">
        <p14:creationId xmlns:p14="http://schemas.microsoft.com/office/powerpoint/2010/main" val="1028373739"/>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showMasterSp="0" preserve="1" userDrawn="1">
  <p:cSld name="Titeldia strategie lint">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1885374"/>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showMasterSp="0" preserve="1" userDrawn="1">
  <p:cSld name="Titeldia micro">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8" descr="header_1"/>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3956050"/>
            <a:ext cx="9159875" cy="293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6"/>
          <p:cNvSpPr txBox="1">
            <a:spLocks noChangeArrowheads="1"/>
          </p:cNvSpPr>
          <p:nvPr userDrawn="1"/>
        </p:nvSpPr>
        <p:spPr bwMode="auto">
          <a:xfrm>
            <a:off x="419100" y="6516688"/>
            <a:ext cx="686435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spcBef>
                <a:spcPct val="50000"/>
              </a:spcBef>
              <a:defRPr/>
            </a:pPr>
            <a:r>
              <a:rPr lang="nl-NL" sz="1000" b="1" dirty="0" smtClean="0">
                <a:solidFill>
                  <a:prstClr val="white"/>
                </a:solidFill>
              </a:rPr>
              <a:t>Nederlandse Organisatie voor Wetenschappelijk Onderzoek</a:t>
            </a:r>
          </a:p>
        </p:txBody>
      </p:sp>
      <p:sp>
        <p:nvSpPr>
          <p:cNvPr id="5" name="Ondertitel 2"/>
          <p:cNvSpPr>
            <a:spLocks noGrp="1"/>
          </p:cNvSpPr>
          <p:nvPr>
            <p:ph type="subTitle" idx="1"/>
          </p:nvPr>
        </p:nvSpPr>
        <p:spPr>
          <a:xfrm>
            <a:off x="419099" y="5707062"/>
            <a:ext cx="7802033" cy="276999"/>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smtClean="0"/>
              <a:t>Klik om de ondertitelstijl van het model te bewerken</a:t>
            </a:r>
            <a:endParaRPr lang="nl-NL" dirty="0"/>
          </a:p>
        </p:txBody>
      </p:sp>
      <p:sp>
        <p:nvSpPr>
          <p:cNvPr id="8" name="Titel 1"/>
          <p:cNvSpPr>
            <a:spLocks noGrp="1"/>
          </p:cNvSpPr>
          <p:nvPr>
            <p:ph type="ctrTitle"/>
          </p:nvPr>
        </p:nvSpPr>
        <p:spPr>
          <a:xfrm>
            <a:off x="395536" y="5097463"/>
            <a:ext cx="7795964" cy="553998"/>
          </a:xfrm>
        </p:spPr>
        <p:txBody>
          <a:bodyPr/>
          <a:lstStyle>
            <a:lvl1pPr>
              <a:defRPr sz="3600">
                <a:solidFill>
                  <a:schemeClr val="bg1"/>
                </a:solidFill>
              </a:defRPr>
            </a:lvl1pPr>
          </a:lstStyle>
          <a:p>
            <a:r>
              <a:rPr lang="nl-NL" smtClean="0"/>
              <a:t>Klik om de stijl te bewerken</a:t>
            </a:r>
            <a:endParaRPr lang="nl-NL" dirty="0"/>
          </a:p>
        </p:txBody>
      </p:sp>
    </p:spTree>
    <p:extLst>
      <p:ext uri="{BB962C8B-B14F-4D97-AF65-F5344CB8AC3E}">
        <p14:creationId xmlns:p14="http://schemas.microsoft.com/office/powerpoint/2010/main" val="3514223237"/>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itleOnly" preserve="1">
  <p:cSld name="Hoofdstuk algemeen NWO">
    <p:spTree>
      <p:nvGrpSpPr>
        <p:cNvPr id="1" name=""/>
        <p:cNvGrpSpPr/>
        <p:nvPr/>
      </p:nvGrpSpPr>
      <p:grpSpPr>
        <a:xfrm>
          <a:off x="0" y="0"/>
          <a:ext cx="0" cy="0"/>
          <a:chOff x="0" y="0"/>
          <a:chExt cx="0" cy="0"/>
        </a:xfrm>
      </p:grpSpPr>
      <p:sp>
        <p:nvSpPr>
          <p:cNvPr id="2" name="Titel 1"/>
          <p:cNvSpPr>
            <a:spLocks noGrp="1"/>
          </p:cNvSpPr>
          <p:nvPr>
            <p:ph type="title"/>
          </p:nvPr>
        </p:nvSpPr>
        <p:spPr>
          <a:xfrm>
            <a:off x="415170" y="1657595"/>
            <a:ext cx="8382953" cy="400110"/>
          </a:xfrm>
        </p:spPr>
        <p:txBody>
          <a:bodyPr/>
          <a:lstStyle>
            <a:lvl1pPr>
              <a:defRPr sz="2600">
                <a:solidFill>
                  <a:schemeClr val="tx1"/>
                </a:solidFill>
              </a:defRPr>
            </a:lvl1pPr>
          </a:lstStyle>
          <a:p>
            <a:r>
              <a:rPr lang="nl-NL" smtClean="0"/>
              <a:t>Klik om de stijl te bewerken</a:t>
            </a:r>
            <a:endParaRPr lang="nl-NL" dirty="0"/>
          </a:p>
        </p:txBody>
      </p:sp>
    </p:spTree>
    <p:extLst>
      <p:ext uri="{BB962C8B-B14F-4D97-AF65-F5344CB8AC3E}">
        <p14:creationId xmlns:p14="http://schemas.microsoft.com/office/powerpoint/2010/main" val="1467447529"/>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Algemeen NWO">
    <p:spTree>
      <p:nvGrpSpPr>
        <p:cNvPr id="1" name=""/>
        <p:cNvGrpSpPr/>
        <p:nvPr/>
      </p:nvGrpSpPr>
      <p:grpSpPr>
        <a:xfrm>
          <a:off x="0" y="0"/>
          <a:ext cx="0" cy="0"/>
          <a:chOff x="0" y="0"/>
          <a:chExt cx="0" cy="0"/>
        </a:xfrm>
      </p:grpSpPr>
      <p:sp>
        <p:nvSpPr>
          <p:cNvPr id="2" name="Titel 1"/>
          <p:cNvSpPr>
            <a:spLocks noGrp="1"/>
          </p:cNvSpPr>
          <p:nvPr>
            <p:ph type="title"/>
          </p:nvPr>
        </p:nvSpPr>
        <p:spPr>
          <a:xfrm>
            <a:off x="381115" y="1657595"/>
            <a:ext cx="8353177" cy="396875"/>
          </a:xfrm>
        </p:spPr>
        <p:txBody>
          <a:bodyPr/>
          <a:lstStyle/>
          <a:p>
            <a:r>
              <a:rPr lang="nl-NL" smtClean="0"/>
              <a:t>Klik om de stijl te bewerken</a:t>
            </a:r>
            <a:endParaRPr lang="nl-NL" dirty="0"/>
          </a:p>
        </p:txBody>
      </p:sp>
      <p:sp>
        <p:nvSpPr>
          <p:cNvPr id="6" name="Tijdelijke aanduiding voor inhoud 5"/>
          <p:cNvSpPr>
            <a:spLocks noGrp="1"/>
          </p:cNvSpPr>
          <p:nvPr>
            <p:ph sz="quarter" idx="12"/>
          </p:nvPr>
        </p:nvSpPr>
        <p:spPr>
          <a:xfrm>
            <a:off x="419100" y="2478490"/>
            <a:ext cx="8326967" cy="3890434"/>
          </a:xfrm>
        </p:spPr>
        <p:txBody>
          <a:bodyPr/>
          <a:lstStyle>
            <a:lvl1pPr>
              <a:defRPr sz="1800">
                <a:solidFill>
                  <a:srgbClr val="000000"/>
                </a:solidFill>
              </a:defRPr>
            </a:lvl1pPr>
            <a:lvl2pPr>
              <a:defRPr sz="18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nl-NL" smtClean="0"/>
              <a:t>Klik om de modelstijlen te bewerken</a:t>
            </a:r>
          </a:p>
        </p:txBody>
      </p:sp>
      <p:sp>
        <p:nvSpPr>
          <p:cNvPr id="4" name="Rectangle 30"/>
          <p:cNvSpPr>
            <a:spLocks noGrp="1" noChangeArrowheads="1"/>
          </p:cNvSpPr>
          <p:nvPr>
            <p:ph type="dt" sz="half" idx="13"/>
          </p:nvPr>
        </p:nvSpPr>
        <p:spPr>
          <a:ln/>
        </p:spPr>
        <p:txBody>
          <a:bodyPr/>
          <a:lstStyle>
            <a:lvl1pPr>
              <a:defRPr/>
            </a:lvl1pPr>
          </a:lstStyle>
          <a:p>
            <a:pPr>
              <a:defRPr/>
            </a:pPr>
            <a:r>
              <a:rPr lang="en-US" smtClean="0">
                <a:solidFill>
                  <a:srgbClr val="EEECE1"/>
                </a:solidFill>
              </a:rPr>
              <a:t>1/9/2014</a:t>
            </a:r>
            <a:endParaRPr lang="nl-NL" dirty="0">
              <a:solidFill>
                <a:srgbClr val="EEECE1"/>
              </a:solidFill>
            </a:endParaRPr>
          </a:p>
        </p:txBody>
      </p:sp>
      <p:sp>
        <p:nvSpPr>
          <p:cNvPr id="5" name="Rectangle 31"/>
          <p:cNvSpPr>
            <a:spLocks noGrp="1" noChangeArrowheads="1"/>
          </p:cNvSpPr>
          <p:nvPr>
            <p:ph type="sldNum" sz="quarter" idx="14"/>
          </p:nvPr>
        </p:nvSpPr>
        <p:spPr>
          <a:ln/>
        </p:spPr>
        <p:txBody>
          <a:bodyPr/>
          <a:lstStyle>
            <a:lvl1pPr>
              <a:defRPr/>
            </a:lvl1pPr>
          </a:lstStyle>
          <a:p>
            <a:pPr>
              <a:defRPr/>
            </a:pPr>
            <a:fld id="{8B2D4AD0-BCC5-4F90-B918-CD95151E6BC7}" type="slidenum">
              <a:rPr lang="nl-NL">
                <a:solidFill>
                  <a:srgbClr val="EEECE1"/>
                </a:solidFill>
              </a:rPr>
              <a:pPr>
                <a:defRPr/>
              </a:pPr>
              <a:t>‹nr.›</a:t>
            </a:fld>
            <a:endParaRPr lang="nl-NL" dirty="0">
              <a:solidFill>
                <a:srgbClr val="EEECE1"/>
              </a:solidFill>
            </a:endParaRPr>
          </a:p>
        </p:txBody>
      </p:sp>
    </p:spTree>
    <p:extLst>
      <p:ext uri="{BB962C8B-B14F-4D97-AF65-F5344CB8AC3E}">
        <p14:creationId xmlns:p14="http://schemas.microsoft.com/office/powerpoint/2010/main" val="1504131920"/>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Algemeen NWO twee kolommen">
    <p:spTree>
      <p:nvGrpSpPr>
        <p:cNvPr id="1" name=""/>
        <p:cNvGrpSpPr/>
        <p:nvPr/>
      </p:nvGrpSpPr>
      <p:grpSpPr>
        <a:xfrm>
          <a:off x="0" y="0"/>
          <a:ext cx="0" cy="0"/>
          <a:chOff x="0" y="0"/>
          <a:chExt cx="0" cy="0"/>
        </a:xfrm>
      </p:grpSpPr>
      <p:sp>
        <p:nvSpPr>
          <p:cNvPr id="9" name="Tijdelijke aanduiding voor inhoud 5"/>
          <p:cNvSpPr>
            <a:spLocks noGrp="1"/>
          </p:cNvSpPr>
          <p:nvPr>
            <p:ph sz="quarter" idx="12"/>
          </p:nvPr>
        </p:nvSpPr>
        <p:spPr>
          <a:xfrm>
            <a:off x="419100" y="2478088"/>
            <a:ext cx="3907367" cy="3823758"/>
          </a:xfrm>
        </p:spPr>
        <p:txBody>
          <a:bodyPr/>
          <a:lstStyle>
            <a:lvl1pPr>
              <a:defRPr sz="1800">
                <a:solidFill>
                  <a:srgbClr val="000000"/>
                </a:solidFill>
              </a:defRPr>
            </a:lvl1pPr>
            <a:lvl2pPr>
              <a:defRPr sz="18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nl-NL" smtClean="0"/>
              <a:t>Klik om de modelstijlen te bewerken</a:t>
            </a:r>
          </a:p>
        </p:txBody>
      </p:sp>
      <p:sp>
        <p:nvSpPr>
          <p:cNvPr id="10" name="Tijdelijke aanduiding voor inhoud 5"/>
          <p:cNvSpPr>
            <a:spLocks noGrp="1"/>
          </p:cNvSpPr>
          <p:nvPr>
            <p:ph sz="quarter" idx="13"/>
          </p:nvPr>
        </p:nvSpPr>
        <p:spPr>
          <a:xfrm>
            <a:off x="4572000" y="2478088"/>
            <a:ext cx="4165600" cy="3833283"/>
          </a:xfrm>
        </p:spPr>
        <p:txBody>
          <a:bodyPr/>
          <a:lstStyle>
            <a:lvl1pPr>
              <a:defRPr sz="1800">
                <a:solidFill>
                  <a:srgbClr val="000000"/>
                </a:solidFill>
              </a:defRPr>
            </a:lvl1pPr>
            <a:lvl2pPr>
              <a:defRPr sz="20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nl-NL" smtClean="0"/>
              <a:t>Klik om de modelstijlen te bewerken</a:t>
            </a:r>
          </a:p>
        </p:txBody>
      </p:sp>
      <p:sp>
        <p:nvSpPr>
          <p:cNvPr id="7" name="Titel 1"/>
          <p:cNvSpPr>
            <a:spLocks noGrp="1"/>
          </p:cNvSpPr>
          <p:nvPr>
            <p:ph type="title"/>
          </p:nvPr>
        </p:nvSpPr>
        <p:spPr>
          <a:xfrm>
            <a:off x="381115" y="1657595"/>
            <a:ext cx="8353177" cy="396875"/>
          </a:xfrm>
        </p:spPr>
        <p:txBody>
          <a:bodyPr/>
          <a:lstStyle/>
          <a:p>
            <a:r>
              <a:rPr lang="nl-NL" smtClean="0"/>
              <a:t>Klik om de stijl te bewerken</a:t>
            </a:r>
            <a:endParaRPr lang="nl-NL" dirty="0"/>
          </a:p>
        </p:txBody>
      </p:sp>
      <p:sp>
        <p:nvSpPr>
          <p:cNvPr id="5" name="Rectangle 30"/>
          <p:cNvSpPr>
            <a:spLocks noGrp="1" noChangeArrowheads="1"/>
          </p:cNvSpPr>
          <p:nvPr>
            <p:ph type="dt" sz="half" idx="14"/>
          </p:nvPr>
        </p:nvSpPr>
        <p:spPr>
          <a:ln/>
        </p:spPr>
        <p:txBody>
          <a:bodyPr/>
          <a:lstStyle>
            <a:lvl1pPr>
              <a:defRPr/>
            </a:lvl1pPr>
          </a:lstStyle>
          <a:p>
            <a:pPr>
              <a:defRPr/>
            </a:pPr>
            <a:r>
              <a:rPr lang="en-US" smtClean="0">
                <a:solidFill>
                  <a:srgbClr val="EEECE1"/>
                </a:solidFill>
              </a:rPr>
              <a:t>1/9/2014</a:t>
            </a:r>
            <a:endParaRPr lang="nl-NL" dirty="0">
              <a:solidFill>
                <a:srgbClr val="EEECE1"/>
              </a:solidFill>
            </a:endParaRPr>
          </a:p>
        </p:txBody>
      </p:sp>
      <p:sp>
        <p:nvSpPr>
          <p:cNvPr id="6" name="Rectangle 31"/>
          <p:cNvSpPr>
            <a:spLocks noGrp="1" noChangeArrowheads="1"/>
          </p:cNvSpPr>
          <p:nvPr>
            <p:ph type="sldNum" sz="quarter" idx="15"/>
          </p:nvPr>
        </p:nvSpPr>
        <p:spPr>
          <a:ln/>
        </p:spPr>
        <p:txBody>
          <a:bodyPr/>
          <a:lstStyle>
            <a:lvl1pPr>
              <a:defRPr/>
            </a:lvl1pPr>
          </a:lstStyle>
          <a:p>
            <a:pPr>
              <a:defRPr/>
            </a:pPr>
            <a:fld id="{D30E29D1-375E-4ECD-AAE2-70AC7418CFAB}" type="slidenum">
              <a:rPr lang="nl-NL">
                <a:solidFill>
                  <a:srgbClr val="EEECE1"/>
                </a:solidFill>
              </a:rPr>
              <a:pPr>
                <a:defRPr/>
              </a:pPr>
              <a:t>‹nr.›</a:t>
            </a:fld>
            <a:endParaRPr lang="nl-NL" dirty="0">
              <a:solidFill>
                <a:srgbClr val="EEECE1"/>
              </a:solidFill>
            </a:endParaRPr>
          </a:p>
        </p:txBody>
      </p:sp>
    </p:spTree>
    <p:extLst>
      <p:ext uri="{BB962C8B-B14F-4D97-AF65-F5344CB8AC3E}">
        <p14:creationId xmlns:p14="http://schemas.microsoft.com/office/powerpoint/2010/main" val="2952758688"/>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showMasterSp="0" preserve="1" userDrawn="1">
  <p:cSld name="Hoofdstuk Onderzoe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4067593"/>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Onderzoek">
    <p:bg>
      <p:bgPr>
        <a:blipFill dpi="0" rotWithShape="0">
          <a:blip r:embed="rId2">
            <a:lum/>
          </a:blip>
          <a:srcRect/>
          <a:stretch>
            <a:fillRect t="-56000" b="10000"/>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381116" y="1662793"/>
            <a:ext cx="8414632" cy="396875"/>
          </a:xfrm>
        </p:spPr>
        <p:txBody>
          <a:bodyPr/>
          <a:lstStyle/>
          <a:p>
            <a:r>
              <a:rPr lang="nl-NL" smtClean="0"/>
              <a:t>Klik om de stijl te bewerken</a:t>
            </a:r>
            <a:endParaRPr lang="nl-NL" dirty="0"/>
          </a:p>
        </p:txBody>
      </p:sp>
      <p:sp>
        <p:nvSpPr>
          <p:cNvPr id="9" name="Tijdelijke aanduiding voor inhoud 5"/>
          <p:cNvSpPr>
            <a:spLocks noGrp="1"/>
          </p:cNvSpPr>
          <p:nvPr>
            <p:ph sz="quarter" idx="12"/>
          </p:nvPr>
        </p:nvSpPr>
        <p:spPr>
          <a:xfrm>
            <a:off x="419100" y="2478088"/>
            <a:ext cx="8326967" cy="3890434"/>
          </a:xfrm>
        </p:spPr>
        <p:txBody>
          <a:bodyPr/>
          <a:lstStyle>
            <a:lvl1pPr>
              <a:defRPr sz="1800">
                <a:solidFill>
                  <a:srgbClr val="000000"/>
                </a:solidFill>
              </a:defRPr>
            </a:lvl1pPr>
            <a:lvl2pPr>
              <a:defRPr sz="18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nl-NL" smtClean="0"/>
              <a:t>Klik om de modelstijlen te bewerken</a:t>
            </a:r>
          </a:p>
        </p:txBody>
      </p:sp>
      <p:sp>
        <p:nvSpPr>
          <p:cNvPr id="4" name="Rectangle 30"/>
          <p:cNvSpPr>
            <a:spLocks noGrp="1" noChangeArrowheads="1"/>
          </p:cNvSpPr>
          <p:nvPr>
            <p:ph type="dt" sz="half" idx="13"/>
          </p:nvPr>
        </p:nvSpPr>
        <p:spPr/>
        <p:txBody>
          <a:bodyPr/>
          <a:lstStyle>
            <a:lvl1pPr>
              <a:defRPr/>
            </a:lvl1pPr>
          </a:lstStyle>
          <a:p>
            <a:pPr>
              <a:defRPr/>
            </a:pPr>
            <a:r>
              <a:rPr lang="en-US" smtClean="0">
                <a:solidFill>
                  <a:srgbClr val="EEECE1"/>
                </a:solidFill>
              </a:rPr>
              <a:t>1/9/2014</a:t>
            </a:r>
            <a:endParaRPr lang="nl-NL" dirty="0">
              <a:solidFill>
                <a:srgbClr val="EEECE1"/>
              </a:solidFill>
            </a:endParaRPr>
          </a:p>
        </p:txBody>
      </p:sp>
      <p:sp>
        <p:nvSpPr>
          <p:cNvPr id="5" name="Rectangle 31"/>
          <p:cNvSpPr>
            <a:spLocks noGrp="1" noChangeArrowheads="1"/>
          </p:cNvSpPr>
          <p:nvPr>
            <p:ph type="sldNum" sz="quarter" idx="14"/>
          </p:nvPr>
        </p:nvSpPr>
        <p:spPr/>
        <p:txBody>
          <a:bodyPr/>
          <a:lstStyle>
            <a:lvl1pPr>
              <a:defRPr/>
            </a:lvl1pPr>
          </a:lstStyle>
          <a:p>
            <a:pPr>
              <a:defRPr/>
            </a:pPr>
            <a:fld id="{BA46AD51-7E28-4148-82E9-B7902396774E}" type="slidenum">
              <a:rPr lang="nl-NL">
                <a:solidFill>
                  <a:srgbClr val="EEECE1"/>
                </a:solidFill>
              </a:rPr>
              <a:pPr>
                <a:defRPr/>
              </a:pPr>
              <a:t>‹nr.›</a:t>
            </a:fld>
            <a:endParaRPr lang="nl-NL" dirty="0">
              <a:solidFill>
                <a:srgbClr val="EEECE1"/>
              </a:solidFill>
            </a:endParaRPr>
          </a:p>
        </p:txBody>
      </p:sp>
    </p:spTree>
    <p:extLst>
      <p:ext uri="{BB962C8B-B14F-4D97-AF65-F5344CB8AC3E}">
        <p14:creationId xmlns:p14="http://schemas.microsoft.com/office/powerpoint/2010/main" val="3147694210"/>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showMasterSp="0" type="titleOnly" preserve="1">
  <p:cSld name="Hoofdstuk Financiering">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6" descr="header_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4288" y="-14288"/>
            <a:ext cx="9158288"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378136" y="1517650"/>
            <a:ext cx="8373439" cy="553998"/>
          </a:xfrm>
        </p:spPr>
        <p:txBody>
          <a:bodyPr/>
          <a:lstStyle>
            <a:lvl1pPr>
              <a:defRPr sz="3600">
                <a:solidFill>
                  <a:schemeClr val="bg1"/>
                </a:solidFill>
              </a:defRPr>
            </a:lvl1pPr>
          </a:lstStyle>
          <a:p>
            <a:r>
              <a:rPr lang="nl-NL" smtClean="0"/>
              <a:t>Klik om de stijl te bewerken</a:t>
            </a:r>
            <a:endParaRPr lang="nl-NL" dirty="0"/>
          </a:p>
        </p:txBody>
      </p:sp>
    </p:spTree>
    <p:extLst>
      <p:ext uri="{BB962C8B-B14F-4D97-AF65-F5344CB8AC3E}">
        <p14:creationId xmlns:p14="http://schemas.microsoft.com/office/powerpoint/2010/main" val="78680256"/>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Financiering">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397329" y="1662793"/>
            <a:ext cx="8333500" cy="396875"/>
          </a:xfrm>
        </p:spPr>
        <p:txBody>
          <a:bodyPr/>
          <a:lstStyle/>
          <a:p>
            <a:r>
              <a:rPr lang="nl-NL" smtClean="0"/>
              <a:t>Klik om de stijl te bewerken</a:t>
            </a:r>
            <a:endParaRPr lang="nl-NL" dirty="0"/>
          </a:p>
        </p:txBody>
      </p:sp>
      <p:sp>
        <p:nvSpPr>
          <p:cNvPr id="8" name="Tijdelijke aanduiding voor inhoud 5"/>
          <p:cNvSpPr>
            <a:spLocks noGrp="1"/>
          </p:cNvSpPr>
          <p:nvPr>
            <p:ph sz="quarter" idx="12"/>
          </p:nvPr>
        </p:nvSpPr>
        <p:spPr>
          <a:xfrm>
            <a:off x="419100" y="2478088"/>
            <a:ext cx="8326967" cy="3890434"/>
          </a:xfrm>
        </p:spPr>
        <p:txBody>
          <a:bodyPr/>
          <a:lstStyle>
            <a:lvl1pPr>
              <a:defRPr sz="1800">
                <a:solidFill>
                  <a:srgbClr val="000000"/>
                </a:solidFill>
              </a:defRPr>
            </a:lvl1pPr>
            <a:lvl2pPr>
              <a:defRPr sz="18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nl-NL" smtClean="0"/>
              <a:t>Klik om de modelstijlen te bewerken</a:t>
            </a:r>
          </a:p>
        </p:txBody>
      </p:sp>
      <p:sp>
        <p:nvSpPr>
          <p:cNvPr id="4" name="Rectangle 30"/>
          <p:cNvSpPr>
            <a:spLocks noGrp="1" noChangeArrowheads="1"/>
          </p:cNvSpPr>
          <p:nvPr>
            <p:ph type="dt" sz="half" idx="13"/>
          </p:nvPr>
        </p:nvSpPr>
        <p:spPr/>
        <p:txBody>
          <a:bodyPr/>
          <a:lstStyle>
            <a:lvl1pPr>
              <a:defRPr/>
            </a:lvl1pPr>
          </a:lstStyle>
          <a:p>
            <a:pPr>
              <a:defRPr/>
            </a:pPr>
            <a:r>
              <a:rPr lang="en-US" smtClean="0">
                <a:solidFill>
                  <a:srgbClr val="EEECE1"/>
                </a:solidFill>
              </a:rPr>
              <a:t>1/9/2014</a:t>
            </a:r>
            <a:endParaRPr lang="nl-NL" dirty="0">
              <a:solidFill>
                <a:srgbClr val="EEECE1"/>
              </a:solidFill>
            </a:endParaRPr>
          </a:p>
        </p:txBody>
      </p:sp>
      <p:sp>
        <p:nvSpPr>
          <p:cNvPr id="5" name="Rectangle 31"/>
          <p:cNvSpPr>
            <a:spLocks noGrp="1" noChangeArrowheads="1"/>
          </p:cNvSpPr>
          <p:nvPr>
            <p:ph type="sldNum" sz="quarter" idx="14"/>
          </p:nvPr>
        </p:nvSpPr>
        <p:spPr/>
        <p:txBody>
          <a:bodyPr/>
          <a:lstStyle>
            <a:lvl1pPr>
              <a:defRPr/>
            </a:lvl1pPr>
          </a:lstStyle>
          <a:p>
            <a:pPr>
              <a:defRPr/>
            </a:pPr>
            <a:fld id="{14DD9968-4928-4C1F-9D0F-D18A5E1D8047}" type="slidenum">
              <a:rPr lang="nl-NL">
                <a:solidFill>
                  <a:srgbClr val="EEECE1"/>
                </a:solidFill>
              </a:rPr>
              <a:pPr>
                <a:defRPr/>
              </a:pPr>
              <a:t>‹nr.›</a:t>
            </a:fld>
            <a:endParaRPr lang="nl-NL" dirty="0">
              <a:solidFill>
                <a:srgbClr val="EEECE1"/>
              </a:solidFill>
            </a:endParaRPr>
          </a:p>
        </p:txBody>
      </p:sp>
    </p:spTree>
    <p:extLst>
      <p:ext uri="{BB962C8B-B14F-4D97-AF65-F5344CB8AC3E}">
        <p14:creationId xmlns:p14="http://schemas.microsoft.com/office/powerpoint/2010/main" val="3080973977"/>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Only" preserve="1">
  <p:cSld name="Hoofdstuk Internationaal">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6" descr="header_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350" y="-14288"/>
            <a:ext cx="9158288"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373753" y="1532164"/>
            <a:ext cx="8353177" cy="553998"/>
          </a:xfrm>
        </p:spPr>
        <p:txBody>
          <a:bodyPr/>
          <a:lstStyle>
            <a:lvl1pPr>
              <a:defRPr sz="3600">
                <a:solidFill>
                  <a:schemeClr val="bg1"/>
                </a:solidFill>
              </a:defRPr>
            </a:lvl1pPr>
          </a:lstStyle>
          <a:p>
            <a:r>
              <a:rPr lang="nl-NL" smtClean="0"/>
              <a:t>Klik om de stijl te bewerken</a:t>
            </a:r>
            <a:endParaRPr lang="nl-NL" dirty="0"/>
          </a:p>
        </p:txBody>
      </p:sp>
    </p:spTree>
    <p:extLst>
      <p:ext uri="{BB962C8B-B14F-4D97-AF65-F5344CB8AC3E}">
        <p14:creationId xmlns:p14="http://schemas.microsoft.com/office/powerpoint/2010/main" val="272704605"/>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showMasterSp="0" preserve="1" userDrawn="1">
  <p:cSld name="Hoofdstuk Subsidies">
    <p:bg>
      <p:bgPr>
        <a:blipFill dpi="0" rotWithShape="1">
          <a:blip r:embed="rId2">
            <a:lum/>
          </a:blip>
          <a:srcRect/>
          <a:stretch>
            <a:fillRect l="-7000" r="-7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21987683"/>
      </p:ext>
    </p:extLst>
  </p:cSld>
  <p:clrMapOvr>
    <a:masterClrMapping/>
  </p:clrMapOvr>
  <p:timing>
    <p:tnLst>
      <p:par>
        <p:cTn id="1" dur="indefinite" restart="never" nodeType="tmRoot"/>
      </p:par>
    </p:tnLst>
  </p:timing>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Subsidies">
    <p:bg>
      <p:bgPr>
        <a:blipFill dpi="0" rotWithShape="1">
          <a:blip r:embed="rId2">
            <a:lum/>
          </a:blip>
          <a:srcRect/>
          <a:stretch>
            <a:fillRect l="-4000" t="-10000" r="-13000"/>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419100" y="1655536"/>
            <a:ext cx="8353177" cy="396875"/>
          </a:xfrm>
        </p:spPr>
        <p:txBody>
          <a:bodyPr/>
          <a:lstStyle/>
          <a:p>
            <a:r>
              <a:rPr lang="nl-NL" smtClean="0"/>
              <a:t>Klik om de stijl te bewerken</a:t>
            </a:r>
            <a:endParaRPr lang="nl-NL" dirty="0"/>
          </a:p>
        </p:txBody>
      </p:sp>
      <p:sp>
        <p:nvSpPr>
          <p:cNvPr id="8" name="Tijdelijke aanduiding voor inhoud 5"/>
          <p:cNvSpPr>
            <a:spLocks noGrp="1"/>
          </p:cNvSpPr>
          <p:nvPr>
            <p:ph sz="quarter" idx="12"/>
          </p:nvPr>
        </p:nvSpPr>
        <p:spPr>
          <a:xfrm>
            <a:off x="419100" y="2478088"/>
            <a:ext cx="8326967" cy="3890434"/>
          </a:xfrm>
        </p:spPr>
        <p:txBody>
          <a:bodyPr/>
          <a:lstStyle>
            <a:lvl1pPr>
              <a:defRPr sz="1800">
                <a:solidFill>
                  <a:srgbClr val="000000"/>
                </a:solidFill>
              </a:defRPr>
            </a:lvl1pPr>
            <a:lvl2pPr>
              <a:defRPr sz="18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nl-NL" smtClean="0"/>
              <a:t>Klik om de modelstijlen te bewerken</a:t>
            </a:r>
          </a:p>
        </p:txBody>
      </p:sp>
      <p:sp>
        <p:nvSpPr>
          <p:cNvPr id="4" name="Rectangle 30"/>
          <p:cNvSpPr>
            <a:spLocks noGrp="1" noChangeArrowheads="1"/>
          </p:cNvSpPr>
          <p:nvPr>
            <p:ph type="dt" sz="half" idx="13"/>
          </p:nvPr>
        </p:nvSpPr>
        <p:spPr/>
        <p:txBody>
          <a:bodyPr/>
          <a:lstStyle>
            <a:lvl1pPr>
              <a:defRPr/>
            </a:lvl1pPr>
          </a:lstStyle>
          <a:p>
            <a:pPr>
              <a:defRPr/>
            </a:pPr>
            <a:r>
              <a:rPr lang="en-US" smtClean="0">
                <a:solidFill>
                  <a:srgbClr val="EEECE1"/>
                </a:solidFill>
              </a:rPr>
              <a:t>1/9/2014</a:t>
            </a:r>
            <a:endParaRPr lang="nl-NL" dirty="0">
              <a:solidFill>
                <a:srgbClr val="EEECE1"/>
              </a:solidFill>
            </a:endParaRPr>
          </a:p>
        </p:txBody>
      </p:sp>
      <p:sp>
        <p:nvSpPr>
          <p:cNvPr id="5" name="Rectangle 31"/>
          <p:cNvSpPr>
            <a:spLocks noGrp="1" noChangeArrowheads="1"/>
          </p:cNvSpPr>
          <p:nvPr>
            <p:ph type="sldNum" sz="quarter" idx="14"/>
          </p:nvPr>
        </p:nvSpPr>
        <p:spPr/>
        <p:txBody>
          <a:bodyPr/>
          <a:lstStyle>
            <a:lvl1pPr>
              <a:defRPr/>
            </a:lvl1pPr>
          </a:lstStyle>
          <a:p>
            <a:pPr>
              <a:defRPr/>
            </a:pPr>
            <a:fld id="{7537B145-F2C7-4444-A98F-332DAE2F4D2E}" type="slidenum">
              <a:rPr lang="nl-NL">
                <a:solidFill>
                  <a:srgbClr val="EEECE1"/>
                </a:solidFill>
              </a:rPr>
              <a:pPr>
                <a:defRPr/>
              </a:pPr>
              <a:t>‹nr.›</a:t>
            </a:fld>
            <a:endParaRPr lang="nl-NL" dirty="0">
              <a:solidFill>
                <a:srgbClr val="EEECE1"/>
              </a:solidFill>
            </a:endParaRPr>
          </a:p>
        </p:txBody>
      </p:sp>
    </p:spTree>
    <p:extLst>
      <p:ext uri="{BB962C8B-B14F-4D97-AF65-F5344CB8AC3E}">
        <p14:creationId xmlns:p14="http://schemas.microsoft.com/office/powerpoint/2010/main" val="1047652044"/>
      </p:ext>
    </p:extLst>
  </p:cSld>
  <p:clrMapOvr>
    <a:masterClrMapping/>
  </p:clrMapOvr>
  <p:timing>
    <p:tnLst>
      <p:par>
        <p:cTn id="1" dur="indefinite" restart="never" nodeType="tmRoot"/>
      </p:par>
    </p:tnLst>
  </p:timing>
</p:sldLayout>
</file>

<file path=ppt/slideLayouts/slideLayout232.xml><?xml version="1.0" encoding="utf-8"?>
<p:sldLayout xmlns:a="http://schemas.openxmlformats.org/drawingml/2006/main" xmlns:r="http://schemas.openxmlformats.org/officeDocument/2006/relationships" xmlns:p="http://schemas.openxmlformats.org/presentationml/2006/main" showMasterSp="0" type="titleOnly" preserve="1">
  <p:cSld name="Hoofdstuk Competitie">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6" descr="header_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4288" y="-14288"/>
            <a:ext cx="9158288"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382815" y="1524907"/>
            <a:ext cx="8407639" cy="553998"/>
          </a:xfrm>
        </p:spPr>
        <p:txBody>
          <a:bodyPr/>
          <a:lstStyle>
            <a:lvl1pPr>
              <a:defRPr sz="3600">
                <a:solidFill>
                  <a:schemeClr val="bg1"/>
                </a:solidFill>
              </a:defRPr>
            </a:lvl1pPr>
          </a:lstStyle>
          <a:p>
            <a:r>
              <a:rPr lang="nl-NL" smtClean="0"/>
              <a:t>Klik om de stijl te bewerken</a:t>
            </a:r>
            <a:endParaRPr lang="nl-NL" dirty="0"/>
          </a:p>
        </p:txBody>
      </p:sp>
    </p:spTree>
    <p:extLst>
      <p:ext uri="{BB962C8B-B14F-4D97-AF65-F5344CB8AC3E}">
        <p14:creationId xmlns:p14="http://schemas.microsoft.com/office/powerpoint/2010/main" val="3943261048"/>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Competitie">
    <p:bg>
      <p:bgPr>
        <a:blipFill dpi="0" rotWithShape="1">
          <a:blip r:embed="rId2">
            <a:lum/>
          </a:blip>
          <a:srcRect/>
          <a:stretch>
            <a:fillRect t="-85000"/>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419100" y="1662793"/>
            <a:ext cx="8353177" cy="396875"/>
          </a:xfrm>
        </p:spPr>
        <p:txBody>
          <a:bodyPr/>
          <a:lstStyle/>
          <a:p>
            <a:r>
              <a:rPr lang="nl-NL" smtClean="0"/>
              <a:t>Klik om de stijl te bewerken</a:t>
            </a:r>
            <a:endParaRPr lang="nl-NL" dirty="0"/>
          </a:p>
        </p:txBody>
      </p:sp>
      <p:sp>
        <p:nvSpPr>
          <p:cNvPr id="8" name="Tijdelijke aanduiding voor inhoud 5"/>
          <p:cNvSpPr>
            <a:spLocks noGrp="1"/>
          </p:cNvSpPr>
          <p:nvPr>
            <p:ph sz="quarter" idx="12"/>
          </p:nvPr>
        </p:nvSpPr>
        <p:spPr>
          <a:xfrm>
            <a:off x="419100" y="2478088"/>
            <a:ext cx="8326967" cy="3890434"/>
          </a:xfrm>
        </p:spPr>
        <p:txBody>
          <a:bodyPr/>
          <a:lstStyle>
            <a:lvl1pPr>
              <a:defRPr sz="1800">
                <a:solidFill>
                  <a:srgbClr val="000000"/>
                </a:solidFill>
              </a:defRPr>
            </a:lvl1pPr>
            <a:lvl2pPr>
              <a:defRPr sz="18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nl-NL" smtClean="0"/>
              <a:t>Klik om de modelstijlen te bewerken</a:t>
            </a:r>
          </a:p>
        </p:txBody>
      </p:sp>
      <p:sp>
        <p:nvSpPr>
          <p:cNvPr id="4" name="Rectangle 30"/>
          <p:cNvSpPr>
            <a:spLocks noGrp="1" noChangeArrowheads="1"/>
          </p:cNvSpPr>
          <p:nvPr>
            <p:ph type="dt" sz="half" idx="13"/>
          </p:nvPr>
        </p:nvSpPr>
        <p:spPr/>
        <p:txBody>
          <a:bodyPr/>
          <a:lstStyle>
            <a:lvl1pPr>
              <a:defRPr/>
            </a:lvl1pPr>
          </a:lstStyle>
          <a:p>
            <a:pPr>
              <a:defRPr/>
            </a:pPr>
            <a:r>
              <a:rPr lang="en-US" smtClean="0">
                <a:solidFill>
                  <a:srgbClr val="EEECE1"/>
                </a:solidFill>
              </a:rPr>
              <a:t>1/9/2014</a:t>
            </a:r>
            <a:endParaRPr lang="nl-NL" dirty="0">
              <a:solidFill>
                <a:srgbClr val="EEECE1"/>
              </a:solidFill>
            </a:endParaRPr>
          </a:p>
        </p:txBody>
      </p:sp>
      <p:sp>
        <p:nvSpPr>
          <p:cNvPr id="5" name="Rectangle 31"/>
          <p:cNvSpPr>
            <a:spLocks noGrp="1" noChangeArrowheads="1"/>
          </p:cNvSpPr>
          <p:nvPr>
            <p:ph type="sldNum" sz="quarter" idx="14"/>
          </p:nvPr>
        </p:nvSpPr>
        <p:spPr/>
        <p:txBody>
          <a:bodyPr/>
          <a:lstStyle>
            <a:lvl1pPr>
              <a:defRPr/>
            </a:lvl1pPr>
          </a:lstStyle>
          <a:p>
            <a:pPr>
              <a:defRPr/>
            </a:pPr>
            <a:fld id="{785D7559-344A-4CDC-85C4-10EA8134CA0A}" type="slidenum">
              <a:rPr lang="nl-NL">
                <a:solidFill>
                  <a:srgbClr val="EEECE1"/>
                </a:solidFill>
              </a:rPr>
              <a:pPr>
                <a:defRPr/>
              </a:pPr>
              <a:t>‹nr.›</a:t>
            </a:fld>
            <a:endParaRPr lang="nl-NL" dirty="0">
              <a:solidFill>
                <a:srgbClr val="EEECE1"/>
              </a:solidFill>
            </a:endParaRPr>
          </a:p>
        </p:txBody>
      </p:sp>
    </p:spTree>
    <p:extLst>
      <p:ext uri="{BB962C8B-B14F-4D97-AF65-F5344CB8AC3E}">
        <p14:creationId xmlns:p14="http://schemas.microsoft.com/office/powerpoint/2010/main" val="1975875419"/>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showMasterSp="0" type="titleOnly" preserve="1">
  <p:cSld name="Hoofdstuk Maatschappij">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6" descr="header_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4288" y="-14288"/>
            <a:ext cx="9158288"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373765" y="4700588"/>
            <a:ext cx="8353177" cy="553998"/>
          </a:xfrm>
        </p:spPr>
        <p:txBody>
          <a:bodyPr/>
          <a:lstStyle>
            <a:lvl1pPr>
              <a:defRPr sz="3600">
                <a:solidFill>
                  <a:schemeClr val="bg1"/>
                </a:solidFill>
              </a:defRPr>
            </a:lvl1pPr>
          </a:lstStyle>
          <a:p>
            <a:r>
              <a:rPr lang="nl-NL" smtClean="0"/>
              <a:t>Klik om de stijl te bewerken</a:t>
            </a:r>
            <a:endParaRPr lang="nl-NL" dirty="0"/>
          </a:p>
        </p:txBody>
      </p:sp>
    </p:spTree>
    <p:extLst>
      <p:ext uri="{BB962C8B-B14F-4D97-AF65-F5344CB8AC3E}">
        <p14:creationId xmlns:p14="http://schemas.microsoft.com/office/powerpoint/2010/main" val="3554426305"/>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Maatschappij">
    <p:bg>
      <p:bgPr>
        <a:blipFill dpi="0" rotWithShape="1">
          <a:blip r:embed="rId2">
            <a:lum/>
          </a:blip>
          <a:srcRect/>
          <a:stretch>
            <a:fillRect t="-23000"/>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397329" y="1662792"/>
            <a:ext cx="8353177" cy="396875"/>
          </a:xfrm>
        </p:spPr>
        <p:txBody>
          <a:bodyPr/>
          <a:lstStyle/>
          <a:p>
            <a:r>
              <a:rPr lang="nl-NL" smtClean="0"/>
              <a:t>Klik om de stijl te bewerken</a:t>
            </a:r>
            <a:endParaRPr lang="nl-NL" dirty="0"/>
          </a:p>
        </p:txBody>
      </p:sp>
      <p:sp>
        <p:nvSpPr>
          <p:cNvPr id="8" name="Tijdelijke aanduiding voor inhoud 5"/>
          <p:cNvSpPr>
            <a:spLocks noGrp="1"/>
          </p:cNvSpPr>
          <p:nvPr>
            <p:ph sz="quarter" idx="12"/>
          </p:nvPr>
        </p:nvSpPr>
        <p:spPr>
          <a:xfrm>
            <a:off x="419100" y="2478088"/>
            <a:ext cx="8326967" cy="3890434"/>
          </a:xfrm>
        </p:spPr>
        <p:txBody>
          <a:bodyPr/>
          <a:lstStyle>
            <a:lvl1pPr>
              <a:defRPr sz="1800">
                <a:solidFill>
                  <a:srgbClr val="000000"/>
                </a:solidFill>
              </a:defRPr>
            </a:lvl1pPr>
            <a:lvl2pPr>
              <a:defRPr sz="18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nl-NL" smtClean="0"/>
              <a:t>Klik om de modelstijlen te bewerken</a:t>
            </a:r>
          </a:p>
        </p:txBody>
      </p:sp>
      <p:sp>
        <p:nvSpPr>
          <p:cNvPr id="4" name="Rectangle 30"/>
          <p:cNvSpPr>
            <a:spLocks noGrp="1" noChangeArrowheads="1"/>
          </p:cNvSpPr>
          <p:nvPr>
            <p:ph type="dt" sz="half" idx="13"/>
          </p:nvPr>
        </p:nvSpPr>
        <p:spPr/>
        <p:txBody>
          <a:bodyPr/>
          <a:lstStyle>
            <a:lvl1pPr>
              <a:defRPr/>
            </a:lvl1pPr>
          </a:lstStyle>
          <a:p>
            <a:pPr>
              <a:defRPr/>
            </a:pPr>
            <a:r>
              <a:rPr lang="en-US" smtClean="0">
                <a:solidFill>
                  <a:srgbClr val="EEECE1"/>
                </a:solidFill>
              </a:rPr>
              <a:t>1/9/2014</a:t>
            </a:r>
            <a:endParaRPr lang="nl-NL" dirty="0">
              <a:solidFill>
                <a:srgbClr val="EEECE1"/>
              </a:solidFill>
            </a:endParaRPr>
          </a:p>
        </p:txBody>
      </p:sp>
      <p:sp>
        <p:nvSpPr>
          <p:cNvPr id="5" name="Rectangle 31"/>
          <p:cNvSpPr>
            <a:spLocks noGrp="1" noChangeArrowheads="1"/>
          </p:cNvSpPr>
          <p:nvPr>
            <p:ph type="sldNum" sz="quarter" idx="14"/>
          </p:nvPr>
        </p:nvSpPr>
        <p:spPr/>
        <p:txBody>
          <a:bodyPr/>
          <a:lstStyle>
            <a:lvl1pPr>
              <a:defRPr/>
            </a:lvl1pPr>
          </a:lstStyle>
          <a:p>
            <a:pPr>
              <a:defRPr/>
            </a:pPr>
            <a:fld id="{B7D2F41C-4A39-41A5-A916-32B59230603B}" type="slidenum">
              <a:rPr lang="nl-NL">
                <a:solidFill>
                  <a:srgbClr val="EEECE1"/>
                </a:solidFill>
              </a:rPr>
              <a:pPr>
                <a:defRPr/>
              </a:pPr>
              <a:t>‹nr.›</a:t>
            </a:fld>
            <a:endParaRPr lang="nl-NL" dirty="0">
              <a:solidFill>
                <a:srgbClr val="EEECE1"/>
              </a:solidFill>
            </a:endParaRPr>
          </a:p>
        </p:txBody>
      </p:sp>
    </p:spTree>
    <p:extLst>
      <p:ext uri="{BB962C8B-B14F-4D97-AF65-F5344CB8AC3E}">
        <p14:creationId xmlns:p14="http://schemas.microsoft.com/office/powerpoint/2010/main" val="1864221152"/>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showMasterSp="0" type="titleOnly" preserve="1">
  <p:cSld name="Hoofdstuk Onderzoekfaciliteiten">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6" descr="header_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350" y="-14288"/>
            <a:ext cx="9158288"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395536" y="4700588"/>
            <a:ext cx="8334127" cy="553998"/>
          </a:xfrm>
        </p:spPr>
        <p:txBody>
          <a:bodyPr/>
          <a:lstStyle>
            <a:lvl1pPr>
              <a:defRPr sz="3600">
                <a:solidFill>
                  <a:schemeClr val="bg1"/>
                </a:solidFill>
              </a:defRPr>
            </a:lvl1pPr>
          </a:lstStyle>
          <a:p>
            <a:r>
              <a:rPr lang="nl-NL" smtClean="0"/>
              <a:t>Klik om de stijl te bewerken</a:t>
            </a:r>
            <a:endParaRPr lang="nl-NL" dirty="0"/>
          </a:p>
        </p:txBody>
      </p:sp>
    </p:spTree>
    <p:extLst>
      <p:ext uri="{BB962C8B-B14F-4D97-AF65-F5344CB8AC3E}">
        <p14:creationId xmlns:p14="http://schemas.microsoft.com/office/powerpoint/2010/main" val="1444522571"/>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Onderzoekfaciliteiten">
    <p:bg>
      <p:bgPr>
        <a:blipFill dpi="0" rotWithShape="1">
          <a:blip r:embed="rId2">
            <a:lum/>
          </a:blip>
          <a:srcRect/>
          <a:stretch>
            <a:fillRect t="-10000"/>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390072" y="1662793"/>
            <a:ext cx="8353177" cy="396875"/>
          </a:xfrm>
        </p:spPr>
        <p:txBody>
          <a:bodyPr/>
          <a:lstStyle/>
          <a:p>
            <a:r>
              <a:rPr lang="nl-NL" smtClean="0"/>
              <a:t>Klik om de stijl te bewerken</a:t>
            </a:r>
            <a:endParaRPr lang="nl-NL" dirty="0"/>
          </a:p>
        </p:txBody>
      </p:sp>
      <p:sp>
        <p:nvSpPr>
          <p:cNvPr id="8" name="Tijdelijke aanduiding voor inhoud 5"/>
          <p:cNvSpPr>
            <a:spLocks noGrp="1"/>
          </p:cNvSpPr>
          <p:nvPr>
            <p:ph sz="quarter" idx="12"/>
          </p:nvPr>
        </p:nvSpPr>
        <p:spPr>
          <a:xfrm>
            <a:off x="419100" y="2478088"/>
            <a:ext cx="8326967" cy="3890434"/>
          </a:xfrm>
        </p:spPr>
        <p:txBody>
          <a:bodyPr/>
          <a:lstStyle>
            <a:lvl1pPr>
              <a:defRPr sz="1800">
                <a:solidFill>
                  <a:srgbClr val="000000"/>
                </a:solidFill>
              </a:defRPr>
            </a:lvl1pPr>
            <a:lvl2pPr>
              <a:defRPr sz="18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nl-NL" smtClean="0"/>
              <a:t>Klik om de modelstijlen te bewerken</a:t>
            </a:r>
          </a:p>
        </p:txBody>
      </p:sp>
      <p:sp>
        <p:nvSpPr>
          <p:cNvPr id="4" name="Rectangle 30"/>
          <p:cNvSpPr>
            <a:spLocks noGrp="1" noChangeArrowheads="1"/>
          </p:cNvSpPr>
          <p:nvPr>
            <p:ph type="dt" sz="half" idx="13"/>
          </p:nvPr>
        </p:nvSpPr>
        <p:spPr/>
        <p:txBody>
          <a:bodyPr/>
          <a:lstStyle>
            <a:lvl1pPr>
              <a:defRPr/>
            </a:lvl1pPr>
          </a:lstStyle>
          <a:p>
            <a:pPr>
              <a:defRPr/>
            </a:pPr>
            <a:r>
              <a:rPr lang="en-US" smtClean="0">
                <a:solidFill>
                  <a:srgbClr val="EEECE1"/>
                </a:solidFill>
              </a:rPr>
              <a:t>1/9/2014</a:t>
            </a:r>
            <a:endParaRPr lang="nl-NL" dirty="0">
              <a:solidFill>
                <a:srgbClr val="EEECE1"/>
              </a:solidFill>
            </a:endParaRPr>
          </a:p>
        </p:txBody>
      </p:sp>
      <p:sp>
        <p:nvSpPr>
          <p:cNvPr id="5" name="Rectangle 31"/>
          <p:cNvSpPr>
            <a:spLocks noGrp="1" noChangeArrowheads="1"/>
          </p:cNvSpPr>
          <p:nvPr>
            <p:ph type="sldNum" sz="quarter" idx="14"/>
          </p:nvPr>
        </p:nvSpPr>
        <p:spPr/>
        <p:txBody>
          <a:bodyPr/>
          <a:lstStyle>
            <a:lvl1pPr>
              <a:defRPr/>
            </a:lvl1pPr>
          </a:lstStyle>
          <a:p>
            <a:pPr>
              <a:defRPr/>
            </a:pPr>
            <a:fld id="{4163092F-5F8C-4CFB-B1FE-5140921D8C6E}" type="slidenum">
              <a:rPr lang="nl-NL">
                <a:solidFill>
                  <a:srgbClr val="EEECE1"/>
                </a:solidFill>
              </a:rPr>
              <a:pPr>
                <a:defRPr/>
              </a:pPr>
              <a:t>‹nr.›</a:t>
            </a:fld>
            <a:endParaRPr lang="nl-NL" dirty="0">
              <a:solidFill>
                <a:srgbClr val="EEECE1"/>
              </a:solidFill>
            </a:endParaRPr>
          </a:p>
        </p:txBody>
      </p:sp>
    </p:spTree>
    <p:extLst>
      <p:ext uri="{BB962C8B-B14F-4D97-AF65-F5344CB8AC3E}">
        <p14:creationId xmlns:p14="http://schemas.microsoft.com/office/powerpoint/2010/main" val="1568268972"/>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showMasterSp="0" type="titleOnly" preserve="1">
  <p:cSld name="Hoofdstuk Onderzoeksinstituten">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6" descr="header_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4288" y="-14288"/>
            <a:ext cx="9158288"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366506" y="1524908"/>
            <a:ext cx="8353177" cy="553998"/>
          </a:xfrm>
        </p:spPr>
        <p:txBody>
          <a:bodyPr/>
          <a:lstStyle>
            <a:lvl1pPr>
              <a:defRPr sz="3600">
                <a:solidFill>
                  <a:schemeClr val="bg1"/>
                </a:solidFill>
              </a:defRPr>
            </a:lvl1pPr>
          </a:lstStyle>
          <a:p>
            <a:r>
              <a:rPr lang="nl-NL" smtClean="0"/>
              <a:t>Klik om de stijl te bewerken</a:t>
            </a:r>
            <a:endParaRPr lang="nl-NL" dirty="0"/>
          </a:p>
        </p:txBody>
      </p:sp>
    </p:spTree>
    <p:extLst>
      <p:ext uri="{BB962C8B-B14F-4D97-AF65-F5344CB8AC3E}">
        <p14:creationId xmlns:p14="http://schemas.microsoft.com/office/powerpoint/2010/main" val="3706733131"/>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Onderzoeksinstituten">
    <p:bg>
      <p:bgPr>
        <a:blipFill dpi="0" rotWithShape="1">
          <a:blip r:embed="rId2">
            <a:lum/>
          </a:blip>
          <a:srcRect/>
          <a:stretch>
            <a:fillRect t="-53000"/>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395536" y="1655535"/>
            <a:ext cx="8353177" cy="396875"/>
          </a:xfrm>
        </p:spPr>
        <p:txBody>
          <a:bodyPr/>
          <a:lstStyle/>
          <a:p>
            <a:r>
              <a:rPr lang="nl-NL" smtClean="0"/>
              <a:t>Klik om de stijl te bewerken</a:t>
            </a:r>
            <a:endParaRPr lang="nl-NL" dirty="0"/>
          </a:p>
        </p:txBody>
      </p:sp>
      <p:sp>
        <p:nvSpPr>
          <p:cNvPr id="8" name="Tijdelijke aanduiding voor inhoud 5"/>
          <p:cNvSpPr>
            <a:spLocks noGrp="1"/>
          </p:cNvSpPr>
          <p:nvPr>
            <p:ph sz="quarter" idx="12"/>
          </p:nvPr>
        </p:nvSpPr>
        <p:spPr>
          <a:xfrm>
            <a:off x="419100" y="2478088"/>
            <a:ext cx="8326967" cy="3890434"/>
          </a:xfrm>
        </p:spPr>
        <p:txBody>
          <a:bodyPr/>
          <a:lstStyle>
            <a:lvl1pPr>
              <a:defRPr sz="1800">
                <a:solidFill>
                  <a:srgbClr val="000000"/>
                </a:solidFill>
              </a:defRPr>
            </a:lvl1pPr>
            <a:lvl2pPr>
              <a:defRPr sz="18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nl-NL" smtClean="0"/>
              <a:t>Klik om de modelstijlen te bewerken</a:t>
            </a:r>
          </a:p>
        </p:txBody>
      </p:sp>
      <p:sp>
        <p:nvSpPr>
          <p:cNvPr id="4" name="Rectangle 30"/>
          <p:cNvSpPr>
            <a:spLocks noGrp="1" noChangeArrowheads="1"/>
          </p:cNvSpPr>
          <p:nvPr>
            <p:ph type="dt" sz="half" idx="13"/>
          </p:nvPr>
        </p:nvSpPr>
        <p:spPr/>
        <p:txBody>
          <a:bodyPr/>
          <a:lstStyle>
            <a:lvl1pPr>
              <a:defRPr/>
            </a:lvl1pPr>
          </a:lstStyle>
          <a:p>
            <a:pPr>
              <a:defRPr/>
            </a:pPr>
            <a:r>
              <a:rPr lang="en-US" smtClean="0">
                <a:solidFill>
                  <a:srgbClr val="EEECE1"/>
                </a:solidFill>
              </a:rPr>
              <a:t>1/9/2014</a:t>
            </a:r>
            <a:endParaRPr lang="nl-NL" dirty="0">
              <a:solidFill>
                <a:srgbClr val="EEECE1"/>
              </a:solidFill>
            </a:endParaRPr>
          </a:p>
        </p:txBody>
      </p:sp>
      <p:sp>
        <p:nvSpPr>
          <p:cNvPr id="5" name="Rectangle 31"/>
          <p:cNvSpPr>
            <a:spLocks noGrp="1" noChangeArrowheads="1"/>
          </p:cNvSpPr>
          <p:nvPr>
            <p:ph type="sldNum" sz="quarter" idx="14"/>
          </p:nvPr>
        </p:nvSpPr>
        <p:spPr/>
        <p:txBody>
          <a:bodyPr/>
          <a:lstStyle>
            <a:lvl1pPr>
              <a:defRPr/>
            </a:lvl1pPr>
          </a:lstStyle>
          <a:p>
            <a:pPr>
              <a:defRPr/>
            </a:pPr>
            <a:fld id="{A8010CA6-3F21-4327-8C75-C82C817E2932}" type="slidenum">
              <a:rPr lang="nl-NL">
                <a:solidFill>
                  <a:srgbClr val="EEECE1"/>
                </a:solidFill>
              </a:rPr>
              <a:pPr>
                <a:defRPr/>
              </a:pPr>
              <a:t>‹nr.›</a:t>
            </a:fld>
            <a:endParaRPr lang="nl-NL" dirty="0">
              <a:solidFill>
                <a:srgbClr val="EEECE1"/>
              </a:solidFill>
            </a:endParaRPr>
          </a:p>
        </p:txBody>
      </p:sp>
    </p:spTree>
    <p:extLst>
      <p:ext uri="{BB962C8B-B14F-4D97-AF65-F5344CB8AC3E}">
        <p14:creationId xmlns:p14="http://schemas.microsoft.com/office/powerpoint/2010/main" val="13482125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Internationaal">
    <p:bg>
      <p:bgPr>
        <a:blipFill dpi="0" rotWithShape="1">
          <a:blip r:embed="rId2">
            <a:lum/>
          </a:blip>
          <a:srcRect/>
          <a:stretch>
            <a:fillRect t="-47000"/>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381022" y="1662792"/>
            <a:ext cx="8353177" cy="396875"/>
          </a:xfrm>
        </p:spPr>
        <p:txBody>
          <a:bodyPr/>
          <a:lstStyle/>
          <a:p>
            <a:r>
              <a:rPr lang="nl-NL" smtClean="0"/>
              <a:t>Klik om de stijl te bewerken</a:t>
            </a:r>
            <a:endParaRPr lang="nl-NL" dirty="0"/>
          </a:p>
        </p:txBody>
      </p:sp>
      <p:sp>
        <p:nvSpPr>
          <p:cNvPr id="8" name="Tijdelijke aanduiding voor inhoud 5"/>
          <p:cNvSpPr>
            <a:spLocks noGrp="1"/>
          </p:cNvSpPr>
          <p:nvPr>
            <p:ph sz="quarter" idx="12"/>
          </p:nvPr>
        </p:nvSpPr>
        <p:spPr>
          <a:xfrm>
            <a:off x="419100" y="2475893"/>
            <a:ext cx="8326967" cy="3890434"/>
          </a:xfrm>
        </p:spPr>
        <p:txBody>
          <a:bodyPr/>
          <a:lstStyle>
            <a:lvl1pPr>
              <a:defRPr sz="1800">
                <a:solidFill>
                  <a:srgbClr val="000000"/>
                </a:solidFill>
              </a:defRPr>
            </a:lvl1pPr>
            <a:lvl2pPr>
              <a:defRPr sz="18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nl-NL" smtClean="0"/>
              <a:t>Klik om de modelstijlen te bewerken</a:t>
            </a:r>
          </a:p>
        </p:txBody>
      </p:sp>
      <p:sp>
        <p:nvSpPr>
          <p:cNvPr id="4" name="Rectangle 30"/>
          <p:cNvSpPr>
            <a:spLocks noGrp="1" noChangeArrowheads="1"/>
          </p:cNvSpPr>
          <p:nvPr>
            <p:ph type="dt" sz="half" idx="13"/>
          </p:nvPr>
        </p:nvSpPr>
        <p:spPr/>
        <p:txBody>
          <a:bodyPr/>
          <a:lstStyle>
            <a:lvl1pPr>
              <a:defRPr/>
            </a:lvl1pPr>
          </a:lstStyle>
          <a:p>
            <a:pPr>
              <a:defRPr/>
            </a:pPr>
            <a:r>
              <a:rPr lang="en-US" smtClean="0"/>
              <a:t>1/9/2014</a:t>
            </a:r>
            <a:endParaRPr lang="nl-NL" dirty="0"/>
          </a:p>
        </p:txBody>
      </p:sp>
      <p:sp>
        <p:nvSpPr>
          <p:cNvPr id="5" name="Rectangle 31"/>
          <p:cNvSpPr>
            <a:spLocks noGrp="1" noChangeArrowheads="1"/>
          </p:cNvSpPr>
          <p:nvPr>
            <p:ph type="sldNum" sz="quarter" idx="14"/>
          </p:nvPr>
        </p:nvSpPr>
        <p:spPr/>
        <p:txBody>
          <a:bodyPr/>
          <a:lstStyle>
            <a:lvl1pPr>
              <a:defRPr/>
            </a:lvl1pPr>
          </a:lstStyle>
          <a:p>
            <a:pPr>
              <a:defRPr/>
            </a:pPr>
            <a:fld id="{842676ED-97EF-4771-9C4E-61326F83671F}" type="slidenum">
              <a:rPr lang="nl-NL"/>
              <a:pPr>
                <a:defRPr/>
              </a:pPr>
              <a:t>‹nr.›</a:t>
            </a:fld>
            <a:endParaRPr lang="nl-NL" dirty="0"/>
          </a:p>
        </p:txBody>
      </p:sp>
    </p:spTree>
    <p:extLst>
      <p:ext uri="{BB962C8B-B14F-4D97-AF65-F5344CB8AC3E}">
        <p14:creationId xmlns:p14="http://schemas.microsoft.com/office/powerpoint/2010/main" val="137076598"/>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showMasterSp="0" type="titleOnly" preserve="1">
  <p:cSld name="Hoofdstuk Internationaal">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6" descr="header_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350" y="-14288"/>
            <a:ext cx="9158288"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373753" y="1532164"/>
            <a:ext cx="8353177" cy="553998"/>
          </a:xfrm>
        </p:spPr>
        <p:txBody>
          <a:bodyPr/>
          <a:lstStyle>
            <a:lvl1pPr>
              <a:defRPr sz="3600">
                <a:solidFill>
                  <a:schemeClr val="bg1"/>
                </a:solidFill>
              </a:defRPr>
            </a:lvl1pPr>
          </a:lstStyle>
          <a:p>
            <a:r>
              <a:rPr lang="nl-NL" smtClean="0"/>
              <a:t>Klik om de stijl te bewerken</a:t>
            </a:r>
            <a:endParaRPr lang="nl-NL" dirty="0"/>
          </a:p>
        </p:txBody>
      </p:sp>
    </p:spTree>
    <p:extLst>
      <p:ext uri="{BB962C8B-B14F-4D97-AF65-F5344CB8AC3E}">
        <p14:creationId xmlns:p14="http://schemas.microsoft.com/office/powerpoint/2010/main" val="2597414128"/>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Internationaal">
    <p:bg>
      <p:bgPr>
        <a:blipFill dpi="0" rotWithShape="1">
          <a:blip r:embed="rId2">
            <a:lum/>
          </a:blip>
          <a:srcRect/>
          <a:stretch>
            <a:fillRect t="-47000"/>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381022" y="1662792"/>
            <a:ext cx="8353177" cy="396875"/>
          </a:xfrm>
        </p:spPr>
        <p:txBody>
          <a:bodyPr/>
          <a:lstStyle/>
          <a:p>
            <a:r>
              <a:rPr lang="nl-NL" smtClean="0"/>
              <a:t>Klik om de stijl te bewerken</a:t>
            </a:r>
            <a:endParaRPr lang="nl-NL" dirty="0"/>
          </a:p>
        </p:txBody>
      </p:sp>
      <p:sp>
        <p:nvSpPr>
          <p:cNvPr id="8" name="Tijdelijke aanduiding voor inhoud 5"/>
          <p:cNvSpPr>
            <a:spLocks noGrp="1"/>
          </p:cNvSpPr>
          <p:nvPr>
            <p:ph sz="quarter" idx="12"/>
          </p:nvPr>
        </p:nvSpPr>
        <p:spPr>
          <a:xfrm>
            <a:off x="419100" y="2475893"/>
            <a:ext cx="8326967" cy="3890434"/>
          </a:xfrm>
        </p:spPr>
        <p:txBody>
          <a:bodyPr/>
          <a:lstStyle>
            <a:lvl1pPr>
              <a:defRPr sz="1800">
                <a:solidFill>
                  <a:srgbClr val="000000"/>
                </a:solidFill>
              </a:defRPr>
            </a:lvl1pPr>
            <a:lvl2pPr>
              <a:defRPr sz="18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nl-NL" smtClean="0"/>
              <a:t>Klik om de modelstijlen te bewerken</a:t>
            </a:r>
          </a:p>
        </p:txBody>
      </p:sp>
      <p:sp>
        <p:nvSpPr>
          <p:cNvPr id="4" name="Rectangle 30"/>
          <p:cNvSpPr>
            <a:spLocks noGrp="1" noChangeArrowheads="1"/>
          </p:cNvSpPr>
          <p:nvPr>
            <p:ph type="dt" sz="half" idx="13"/>
          </p:nvPr>
        </p:nvSpPr>
        <p:spPr/>
        <p:txBody>
          <a:bodyPr/>
          <a:lstStyle>
            <a:lvl1pPr>
              <a:defRPr/>
            </a:lvl1pPr>
          </a:lstStyle>
          <a:p>
            <a:pPr>
              <a:defRPr/>
            </a:pPr>
            <a:r>
              <a:rPr lang="en-US" smtClean="0">
                <a:solidFill>
                  <a:srgbClr val="EEECE1"/>
                </a:solidFill>
              </a:rPr>
              <a:t>1/9/2014</a:t>
            </a:r>
            <a:endParaRPr lang="nl-NL" dirty="0">
              <a:solidFill>
                <a:srgbClr val="EEECE1"/>
              </a:solidFill>
            </a:endParaRPr>
          </a:p>
        </p:txBody>
      </p:sp>
      <p:sp>
        <p:nvSpPr>
          <p:cNvPr id="5" name="Rectangle 31"/>
          <p:cNvSpPr>
            <a:spLocks noGrp="1" noChangeArrowheads="1"/>
          </p:cNvSpPr>
          <p:nvPr>
            <p:ph type="sldNum" sz="quarter" idx="14"/>
          </p:nvPr>
        </p:nvSpPr>
        <p:spPr/>
        <p:txBody>
          <a:bodyPr/>
          <a:lstStyle>
            <a:lvl1pPr>
              <a:defRPr/>
            </a:lvl1pPr>
          </a:lstStyle>
          <a:p>
            <a:pPr>
              <a:defRPr/>
            </a:pPr>
            <a:fld id="{842676ED-97EF-4771-9C4E-61326F83671F}" type="slidenum">
              <a:rPr lang="nl-NL">
                <a:solidFill>
                  <a:srgbClr val="EEECE1"/>
                </a:solidFill>
              </a:rPr>
              <a:pPr>
                <a:defRPr/>
              </a:pPr>
              <a:t>‹nr.›</a:t>
            </a:fld>
            <a:endParaRPr lang="nl-NL" dirty="0">
              <a:solidFill>
                <a:srgbClr val="EEECE1"/>
              </a:solidFill>
            </a:endParaRPr>
          </a:p>
        </p:txBody>
      </p:sp>
    </p:spTree>
    <p:extLst>
      <p:ext uri="{BB962C8B-B14F-4D97-AF65-F5344CB8AC3E}">
        <p14:creationId xmlns:p14="http://schemas.microsoft.com/office/powerpoint/2010/main" val="3580177712"/>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showMasterSp="0" type="titleOnly" preserve="1">
  <p:cSld name="Hoofdstuk Strategie Lint">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6" descr="header_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350" y="-14288"/>
            <a:ext cx="9158288"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419100" y="5823177"/>
            <a:ext cx="8353177" cy="553998"/>
          </a:xfrm>
        </p:spPr>
        <p:txBody>
          <a:bodyPr/>
          <a:lstStyle>
            <a:lvl1pPr>
              <a:defRPr sz="3600">
                <a:solidFill>
                  <a:schemeClr val="tx1"/>
                </a:solidFill>
              </a:defRPr>
            </a:lvl1pPr>
          </a:lstStyle>
          <a:p>
            <a:r>
              <a:rPr lang="nl-NL" smtClean="0"/>
              <a:t>Klik om de stijl te bewerken</a:t>
            </a:r>
            <a:endParaRPr lang="nl-NL" dirty="0"/>
          </a:p>
        </p:txBody>
      </p:sp>
    </p:spTree>
    <p:extLst>
      <p:ext uri="{BB962C8B-B14F-4D97-AF65-F5344CB8AC3E}">
        <p14:creationId xmlns:p14="http://schemas.microsoft.com/office/powerpoint/2010/main" val="841011478"/>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Strategie Lint">
    <p:bg>
      <p:bgPr>
        <a:blipFill dpi="0" rotWithShape="1">
          <a:blip r:embed="rId2">
            <a:lum/>
          </a:blip>
          <a:srcRect/>
          <a:stretch>
            <a:fillRect l="-75000" t="-42000"/>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404586" y="1662793"/>
            <a:ext cx="8353177" cy="396875"/>
          </a:xfrm>
        </p:spPr>
        <p:txBody>
          <a:bodyPr/>
          <a:lstStyle/>
          <a:p>
            <a:r>
              <a:rPr lang="nl-NL" smtClean="0"/>
              <a:t>Klik om de stijl te bewerken</a:t>
            </a:r>
            <a:endParaRPr lang="nl-NL" dirty="0"/>
          </a:p>
        </p:txBody>
      </p:sp>
      <p:sp>
        <p:nvSpPr>
          <p:cNvPr id="8" name="Tijdelijke aanduiding voor inhoud 5"/>
          <p:cNvSpPr>
            <a:spLocks noGrp="1"/>
          </p:cNvSpPr>
          <p:nvPr>
            <p:ph sz="quarter" idx="12"/>
          </p:nvPr>
        </p:nvSpPr>
        <p:spPr>
          <a:xfrm>
            <a:off x="419100" y="2478088"/>
            <a:ext cx="8326967" cy="3890434"/>
          </a:xfrm>
        </p:spPr>
        <p:txBody>
          <a:bodyPr/>
          <a:lstStyle>
            <a:lvl1pPr>
              <a:defRPr sz="1800">
                <a:solidFill>
                  <a:srgbClr val="000000"/>
                </a:solidFill>
              </a:defRPr>
            </a:lvl1pPr>
            <a:lvl2pPr>
              <a:defRPr sz="18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nl-NL" smtClean="0"/>
              <a:t>Klik om de modelstijlen te bewerken</a:t>
            </a:r>
          </a:p>
        </p:txBody>
      </p:sp>
      <p:sp>
        <p:nvSpPr>
          <p:cNvPr id="4" name="Rectangle 30"/>
          <p:cNvSpPr>
            <a:spLocks noGrp="1" noChangeArrowheads="1"/>
          </p:cNvSpPr>
          <p:nvPr>
            <p:ph type="dt" sz="half" idx="13"/>
          </p:nvPr>
        </p:nvSpPr>
        <p:spPr/>
        <p:txBody>
          <a:bodyPr/>
          <a:lstStyle>
            <a:lvl1pPr>
              <a:defRPr/>
            </a:lvl1pPr>
          </a:lstStyle>
          <a:p>
            <a:pPr>
              <a:defRPr/>
            </a:pPr>
            <a:r>
              <a:rPr lang="en-US" smtClean="0">
                <a:solidFill>
                  <a:srgbClr val="EEECE1"/>
                </a:solidFill>
              </a:rPr>
              <a:t>1/9/2014</a:t>
            </a:r>
            <a:endParaRPr lang="nl-NL" dirty="0">
              <a:solidFill>
                <a:srgbClr val="EEECE1"/>
              </a:solidFill>
            </a:endParaRPr>
          </a:p>
        </p:txBody>
      </p:sp>
      <p:sp>
        <p:nvSpPr>
          <p:cNvPr id="5" name="Rectangle 31"/>
          <p:cNvSpPr>
            <a:spLocks noGrp="1" noChangeArrowheads="1"/>
          </p:cNvSpPr>
          <p:nvPr>
            <p:ph type="sldNum" sz="quarter" idx="14"/>
          </p:nvPr>
        </p:nvSpPr>
        <p:spPr/>
        <p:txBody>
          <a:bodyPr/>
          <a:lstStyle>
            <a:lvl1pPr>
              <a:defRPr/>
            </a:lvl1pPr>
          </a:lstStyle>
          <a:p>
            <a:pPr>
              <a:defRPr/>
            </a:pPr>
            <a:fld id="{CCB85087-0FE6-4696-9CF2-C5EC4C66CFFB}" type="slidenum">
              <a:rPr lang="nl-NL">
                <a:solidFill>
                  <a:srgbClr val="EEECE1"/>
                </a:solidFill>
              </a:rPr>
              <a:pPr>
                <a:defRPr/>
              </a:pPr>
              <a:t>‹nr.›</a:t>
            </a:fld>
            <a:endParaRPr lang="nl-NL" dirty="0">
              <a:solidFill>
                <a:srgbClr val="EEECE1"/>
              </a:solidFill>
            </a:endParaRPr>
          </a:p>
        </p:txBody>
      </p:sp>
    </p:spTree>
    <p:extLst>
      <p:ext uri="{BB962C8B-B14F-4D97-AF65-F5344CB8AC3E}">
        <p14:creationId xmlns:p14="http://schemas.microsoft.com/office/powerpoint/2010/main" val="1124884532"/>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showMasterSp="0" type="titleOnly" preserve="1">
  <p:cSld name="Hoofdstuk Strategie">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6" descr="header_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4288" y="-14288"/>
            <a:ext cx="9158288"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373753" y="1532165"/>
            <a:ext cx="8353177" cy="553998"/>
          </a:xfrm>
        </p:spPr>
        <p:txBody>
          <a:bodyPr/>
          <a:lstStyle>
            <a:lvl1pPr>
              <a:defRPr sz="3600">
                <a:solidFill>
                  <a:schemeClr val="bg1"/>
                </a:solidFill>
              </a:defRPr>
            </a:lvl1pPr>
          </a:lstStyle>
          <a:p>
            <a:r>
              <a:rPr lang="nl-NL" smtClean="0"/>
              <a:t>Klik om de stijl te bewerken</a:t>
            </a:r>
            <a:endParaRPr lang="nl-NL" dirty="0"/>
          </a:p>
        </p:txBody>
      </p:sp>
    </p:spTree>
    <p:extLst>
      <p:ext uri="{BB962C8B-B14F-4D97-AF65-F5344CB8AC3E}">
        <p14:creationId xmlns:p14="http://schemas.microsoft.com/office/powerpoint/2010/main" val="752782427"/>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Strategie">
    <p:bg>
      <p:bgPr>
        <a:blipFill dpi="0" rotWithShape="1">
          <a:blip r:embed="rId2">
            <a:lum/>
          </a:blip>
          <a:srcRect/>
          <a:stretch>
            <a:fillRect l="-1000" t="-60000" r="-1000"/>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397329" y="1655535"/>
            <a:ext cx="8353177" cy="396875"/>
          </a:xfrm>
        </p:spPr>
        <p:txBody>
          <a:bodyPr/>
          <a:lstStyle/>
          <a:p>
            <a:r>
              <a:rPr lang="nl-NL" smtClean="0"/>
              <a:t>Klik om de stijl te bewerken</a:t>
            </a:r>
            <a:endParaRPr lang="nl-NL"/>
          </a:p>
        </p:txBody>
      </p:sp>
      <p:sp>
        <p:nvSpPr>
          <p:cNvPr id="9" name="Tijdelijke aanduiding voor inhoud 5"/>
          <p:cNvSpPr>
            <a:spLocks noGrp="1"/>
          </p:cNvSpPr>
          <p:nvPr>
            <p:ph sz="quarter" idx="12"/>
          </p:nvPr>
        </p:nvSpPr>
        <p:spPr>
          <a:xfrm>
            <a:off x="419100" y="2475893"/>
            <a:ext cx="8326967" cy="3890434"/>
          </a:xfrm>
        </p:spPr>
        <p:txBody>
          <a:bodyPr/>
          <a:lstStyle>
            <a:lvl1pPr>
              <a:defRPr sz="1800">
                <a:solidFill>
                  <a:srgbClr val="000000"/>
                </a:solidFill>
              </a:defRPr>
            </a:lvl1pPr>
            <a:lvl2pPr>
              <a:defRPr sz="18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nl-NL" smtClean="0"/>
              <a:t>Klik om de modelstijlen te bewerken</a:t>
            </a:r>
          </a:p>
        </p:txBody>
      </p:sp>
      <p:sp>
        <p:nvSpPr>
          <p:cNvPr id="4" name="Rectangle 30"/>
          <p:cNvSpPr>
            <a:spLocks noGrp="1" noChangeArrowheads="1"/>
          </p:cNvSpPr>
          <p:nvPr>
            <p:ph type="dt" sz="half" idx="13"/>
          </p:nvPr>
        </p:nvSpPr>
        <p:spPr/>
        <p:txBody>
          <a:bodyPr/>
          <a:lstStyle>
            <a:lvl1pPr>
              <a:defRPr/>
            </a:lvl1pPr>
          </a:lstStyle>
          <a:p>
            <a:pPr>
              <a:defRPr/>
            </a:pPr>
            <a:r>
              <a:rPr lang="en-US" smtClean="0">
                <a:solidFill>
                  <a:srgbClr val="EEECE1"/>
                </a:solidFill>
              </a:rPr>
              <a:t>1/9/2014</a:t>
            </a:r>
            <a:endParaRPr lang="nl-NL" dirty="0">
              <a:solidFill>
                <a:srgbClr val="EEECE1"/>
              </a:solidFill>
            </a:endParaRPr>
          </a:p>
        </p:txBody>
      </p:sp>
      <p:sp>
        <p:nvSpPr>
          <p:cNvPr id="5" name="Rectangle 31"/>
          <p:cNvSpPr>
            <a:spLocks noGrp="1" noChangeArrowheads="1"/>
          </p:cNvSpPr>
          <p:nvPr>
            <p:ph type="sldNum" sz="quarter" idx="14"/>
          </p:nvPr>
        </p:nvSpPr>
        <p:spPr/>
        <p:txBody>
          <a:bodyPr/>
          <a:lstStyle>
            <a:lvl1pPr>
              <a:defRPr/>
            </a:lvl1pPr>
          </a:lstStyle>
          <a:p>
            <a:pPr>
              <a:defRPr/>
            </a:pPr>
            <a:fld id="{A7BAAAEC-A6A1-4EAD-86F2-29D4D2DD155D}" type="slidenum">
              <a:rPr lang="nl-NL">
                <a:solidFill>
                  <a:srgbClr val="EEECE1"/>
                </a:solidFill>
              </a:rPr>
              <a:pPr>
                <a:defRPr/>
              </a:pPr>
              <a:t>‹nr.›</a:t>
            </a:fld>
            <a:endParaRPr lang="nl-NL" dirty="0">
              <a:solidFill>
                <a:srgbClr val="EEECE1"/>
              </a:solidFill>
            </a:endParaRPr>
          </a:p>
        </p:txBody>
      </p:sp>
    </p:spTree>
    <p:extLst>
      <p:ext uri="{BB962C8B-B14F-4D97-AF65-F5344CB8AC3E}">
        <p14:creationId xmlns:p14="http://schemas.microsoft.com/office/powerpoint/2010/main" val="1999713342"/>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showMasterSp="0" type="titleOnly" preserve="1">
  <p:cSld name="Hoofdstuk Organisatie">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6" descr="header_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350" y="-14288"/>
            <a:ext cx="9158288"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373753" y="1532165"/>
            <a:ext cx="8353177" cy="553998"/>
          </a:xfrm>
        </p:spPr>
        <p:txBody>
          <a:bodyPr/>
          <a:lstStyle>
            <a:lvl1pPr>
              <a:defRPr sz="3600">
                <a:solidFill>
                  <a:schemeClr val="bg1"/>
                </a:solidFill>
              </a:defRPr>
            </a:lvl1pPr>
          </a:lstStyle>
          <a:p>
            <a:r>
              <a:rPr lang="nl-NL" smtClean="0"/>
              <a:t>Klik om de stijl te bewerken</a:t>
            </a:r>
            <a:endParaRPr lang="nl-NL" dirty="0"/>
          </a:p>
        </p:txBody>
      </p:sp>
    </p:spTree>
    <p:extLst>
      <p:ext uri="{BB962C8B-B14F-4D97-AF65-F5344CB8AC3E}">
        <p14:creationId xmlns:p14="http://schemas.microsoft.com/office/powerpoint/2010/main" val="245077585"/>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Organisatie">
    <p:bg>
      <p:bgPr>
        <a:blipFill dpi="0" rotWithShape="1">
          <a:blip r:embed="rId2">
            <a:lum/>
          </a:blip>
          <a:srcRect/>
          <a:stretch>
            <a:fillRect t="-55000"/>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395536" y="1655535"/>
            <a:ext cx="8353177" cy="396875"/>
          </a:xfrm>
        </p:spPr>
        <p:txBody>
          <a:bodyPr/>
          <a:lstStyle/>
          <a:p>
            <a:r>
              <a:rPr lang="nl-NL" smtClean="0"/>
              <a:t>Klik om de stijl te bewerken</a:t>
            </a:r>
            <a:endParaRPr lang="nl-NL" dirty="0"/>
          </a:p>
        </p:txBody>
      </p:sp>
      <p:sp>
        <p:nvSpPr>
          <p:cNvPr id="8" name="Tijdelijke aanduiding voor inhoud 5"/>
          <p:cNvSpPr>
            <a:spLocks noGrp="1"/>
          </p:cNvSpPr>
          <p:nvPr>
            <p:ph sz="quarter" idx="12"/>
          </p:nvPr>
        </p:nvSpPr>
        <p:spPr>
          <a:xfrm>
            <a:off x="419100" y="2478088"/>
            <a:ext cx="8326967" cy="3890434"/>
          </a:xfrm>
        </p:spPr>
        <p:txBody>
          <a:bodyPr/>
          <a:lstStyle>
            <a:lvl1pPr>
              <a:defRPr sz="1800">
                <a:solidFill>
                  <a:srgbClr val="000000"/>
                </a:solidFill>
              </a:defRPr>
            </a:lvl1pPr>
            <a:lvl2pPr>
              <a:defRPr sz="18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nl-NL" smtClean="0"/>
              <a:t>Klik om de modelstijlen te bewerken</a:t>
            </a:r>
          </a:p>
        </p:txBody>
      </p:sp>
      <p:sp>
        <p:nvSpPr>
          <p:cNvPr id="4" name="Rectangle 30"/>
          <p:cNvSpPr>
            <a:spLocks noGrp="1" noChangeArrowheads="1"/>
          </p:cNvSpPr>
          <p:nvPr>
            <p:ph type="dt" sz="half" idx="13"/>
          </p:nvPr>
        </p:nvSpPr>
        <p:spPr/>
        <p:txBody>
          <a:bodyPr/>
          <a:lstStyle>
            <a:lvl1pPr>
              <a:defRPr/>
            </a:lvl1pPr>
          </a:lstStyle>
          <a:p>
            <a:pPr>
              <a:defRPr/>
            </a:pPr>
            <a:r>
              <a:rPr lang="en-US" smtClean="0">
                <a:solidFill>
                  <a:srgbClr val="EEECE1"/>
                </a:solidFill>
              </a:rPr>
              <a:t>1/9/2014</a:t>
            </a:r>
            <a:endParaRPr lang="nl-NL" dirty="0">
              <a:solidFill>
                <a:srgbClr val="EEECE1"/>
              </a:solidFill>
            </a:endParaRPr>
          </a:p>
        </p:txBody>
      </p:sp>
      <p:sp>
        <p:nvSpPr>
          <p:cNvPr id="5" name="Rectangle 31"/>
          <p:cNvSpPr>
            <a:spLocks noGrp="1" noChangeArrowheads="1"/>
          </p:cNvSpPr>
          <p:nvPr>
            <p:ph type="sldNum" sz="quarter" idx="14"/>
          </p:nvPr>
        </p:nvSpPr>
        <p:spPr/>
        <p:txBody>
          <a:bodyPr/>
          <a:lstStyle>
            <a:lvl1pPr>
              <a:defRPr/>
            </a:lvl1pPr>
          </a:lstStyle>
          <a:p>
            <a:pPr>
              <a:defRPr/>
            </a:pPr>
            <a:fld id="{EF339CB5-09EB-4870-A42D-8DE911507ABB}" type="slidenum">
              <a:rPr lang="nl-NL">
                <a:solidFill>
                  <a:srgbClr val="EEECE1"/>
                </a:solidFill>
              </a:rPr>
              <a:pPr>
                <a:defRPr/>
              </a:pPr>
              <a:t>‹nr.›</a:t>
            </a:fld>
            <a:endParaRPr lang="nl-NL" dirty="0">
              <a:solidFill>
                <a:srgbClr val="EEECE1"/>
              </a:solidFill>
            </a:endParaRPr>
          </a:p>
        </p:txBody>
      </p:sp>
    </p:spTree>
    <p:extLst>
      <p:ext uri="{BB962C8B-B14F-4D97-AF65-F5344CB8AC3E}">
        <p14:creationId xmlns:p14="http://schemas.microsoft.com/office/powerpoint/2010/main" val="3914312452"/>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showMasterSp="0" preserve="1" userDrawn="1">
  <p:cSld name="Voor veel logo's">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1364330"/>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showMasterSp="0" preserve="1" userDrawn="1">
  <p:cSld name="Titeldia Leeg">
    <p:bg>
      <p:bgPr>
        <a:solidFill>
          <a:schemeClr val="bg2"/>
        </a:solidFill>
        <a:effectLst/>
      </p:bgPr>
    </p:bg>
    <p:spTree>
      <p:nvGrpSpPr>
        <p:cNvPr id="1" name=""/>
        <p:cNvGrpSpPr/>
        <p:nvPr/>
      </p:nvGrpSpPr>
      <p:grpSpPr>
        <a:xfrm>
          <a:off x="0" y="0"/>
          <a:ext cx="0" cy="0"/>
          <a:chOff x="0" y="0"/>
          <a:chExt cx="0" cy="0"/>
        </a:xfrm>
      </p:grpSpPr>
      <p:pic>
        <p:nvPicPr>
          <p:cNvPr id="4" name="Picture 8" descr="header_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3956050"/>
            <a:ext cx="9159875" cy="293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6"/>
          <p:cNvSpPr txBox="1">
            <a:spLocks noChangeArrowheads="1"/>
          </p:cNvSpPr>
          <p:nvPr userDrawn="1"/>
        </p:nvSpPr>
        <p:spPr bwMode="auto">
          <a:xfrm>
            <a:off x="419100" y="6516688"/>
            <a:ext cx="686435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spcBef>
                <a:spcPct val="50000"/>
              </a:spcBef>
              <a:defRPr/>
            </a:pPr>
            <a:r>
              <a:rPr lang="nl-NL" sz="1000" b="1" dirty="0" smtClean="0">
                <a:solidFill>
                  <a:prstClr val="white"/>
                </a:solidFill>
              </a:rPr>
              <a:t>Nederlandse Organisatie voor Wetenschappelijk Onderzoek</a:t>
            </a:r>
          </a:p>
        </p:txBody>
      </p:sp>
      <p:sp>
        <p:nvSpPr>
          <p:cNvPr id="2" name="Titel 1"/>
          <p:cNvSpPr>
            <a:spLocks noGrp="1"/>
          </p:cNvSpPr>
          <p:nvPr>
            <p:ph type="ctrTitle"/>
          </p:nvPr>
        </p:nvSpPr>
        <p:spPr>
          <a:xfrm>
            <a:off x="395536" y="5097463"/>
            <a:ext cx="7795964" cy="553998"/>
          </a:xfrm>
        </p:spPr>
        <p:txBody>
          <a:bodyPr/>
          <a:lstStyle>
            <a:lvl1pPr>
              <a:defRPr sz="3600">
                <a:solidFill>
                  <a:schemeClr val="bg1"/>
                </a:solidFill>
              </a:defRPr>
            </a:lvl1pPr>
          </a:lstStyle>
          <a:p>
            <a:r>
              <a:rPr lang="nl-NL" smtClean="0"/>
              <a:t>Klik om de stijl te bewerken</a:t>
            </a:r>
            <a:endParaRPr lang="nl-NL" dirty="0"/>
          </a:p>
        </p:txBody>
      </p:sp>
      <p:sp>
        <p:nvSpPr>
          <p:cNvPr id="5" name="Ondertitel 2"/>
          <p:cNvSpPr>
            <a:spLocks noGrp="1"/>
          </p:cNvSpPr>
          <p:nvPr>
            <p:ph type="subTitle" idx="1"/>
          </p:nvPr>
        </p:nvSpPr>
        <p:spPr>
          <a:xfrm>
            <a:off x="419100" y="5707062"/>
            <a:ext cx="7825596" cy="276999"/>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smtClean="0"/>
              <a:t>Klik om de ondertitelstijl van het model te bewerken</a:t>
            </a:r>
            <a:endParaRPr lang="nl-NL" dirty="0"/>
          </a:p>
        </p:txBody>
      </p:sp>
    </p:spTree>
    <p:extLst>
      <p:ext uri="{BB962C8B-B14F-4D97-AF65-F5344CB8AC3E}">
        <p14:creationId xmlns:p14="http://schemas.microsoft.com/office/powerpoint/2010/main" val="35744304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Only" preserve="1">
  <p:cSld name="Hoofdstuk Strategie Lint">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6" descr="header_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350" y="-14288"/>
            <a:ext cx="9158288"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419100" y="5823177"/>
            <a:ext cx="8353177" cy="553998"/>
          </a:xfrm>
        </p:spPr>
        <p:txBody>
          <a:bodyPr/>
          <a:lstStyle>
            <a:lvl1pPr>
              <a:defRPr sz="3600">
                <a:solidFill>
                  <a:schemeClr val="tx1"/>
                </a:solidFill>
              </a:defRPr>
            </a:lvl1pPr>
          </a:lstStyle>
          <a:p>
            <a:r>
              <a:rPr lang="nl-NL" smtClean="0"/>
              <a:t>Klik om de stijl te bewerken</a:t>
            </a:r>
            <a:endParaRPr lang="nl-NL" dirty="0"/>
          </a:p>
        </p:txBody>
      </p:sp>
    </p:spTree>
    <p:extLst>
      <p:ext uri="{BB962C8B-B14F-4D97-AF65-F5344CB8AC3E}">
        <p14:creationId xmlns:p14="http://schemas.microsoft.com/office/powerpoint/2010/main" val="1195775202"/>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showMasterSp="0" preserve="1" userDrawn="1">
  <p:cSld name="Titeldia Nederlan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8" descr="header_1"/>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3956050"/>
            <a:ext cx="9159875" cy="293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6"/>
          <p:cNvSpPr txBox="1">
            <a:spLocks noChangeArrowheads="1"/>
          </p:cNvSpPr>
          <p:nvPr userDrawn="1"/>
        </p:nvSpPr>
        <p:spPr bwMode="auto">
          <a:xfrm>
            <a:off x="419100" y="6516688"/>
            <a:ext cx="686435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spcBef>
                <a:spcPct val="50000"/>
              </a:spcBef>
              <a:defRPr/>
            </a:pPr>
            <a:r>
              <a:rPr lang="nl-NL" sz="1000" b="1" dirty="0" smtClean="0">
                <a:solidFill>
                  <a:prstClr val="white"/>
                </a:solidFill>
              </a:rPr>
              <a:t>Nederlandse Organisatie voor Wetenschappelijk Onderzoek</a:t>
            </a:r>
          </a:p>
        </p:txBody>
      </p:sp>
      <p:sp>
        <p:nvSpPr>
          <p:cNvPr id="2" name="Titel 1"/>
          <p:cNvSpPr>
            <a:spLocks noGrp="1"/>
          </p:cNvSpPr>
          <p:nvPr>
            <p:ph type="ctrTitle"/>
          </p:nvPr>
        </p:nvSpPr>
        <p:spPr>
          <a:xfrm>
            <a:off x="395536" y="5097463"/>
            <a:ext cx="7795964" cy="553998"/>
          </a:xfrm>
        </p:spPr>
        <p:txBody>
          <a:bodyPr/>
          <a:lstStyle>
            <a:lvl1pPr>
              <a:defRPr sz="3600">
                <a:solidFill>
                  <a:schemeClr val="bg1"/>
                </a:solidFill>
              </a:defRPr>
            </a:lvl1pPr>
          </a:lstStyle>
          <a:p>
            <a:r>
              <a:rPr lang="nl-NL" smtClean="0"/>
              <a:t>Klik om de stijl te bewerken</a:t>
            </a:r>
            <a:endParaRPr lang="nl-NL" dirty="0"/>
          </a:p>
        </p:txBody>
      </p:sp>
      <p:sp>
        <p:nvSpPr>
          <p:cNvPr id="5" name="Ondertitel 2"/>
          <p:cNvSpPr>
            <a:spLocks noGrp="1"/>
          </p:cNvSpPr>
          <p:nvPr>
            <p:ph type="subTitle" idx="1"/>
          </p:nvPr>
        </p:nvSpPr>
        <p:spPr>
          <a:xfrm>
            <a:off x="419099" y="5707062"/>
            <a:ext cx="7802033" cy="276999"/>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smtClean="0"/>
              <a:t>Klik om de ondertitelstijl van het model te bewerken</a:t>
            </a:r>
            <a:endParaRPr lang="nl-NL" dirty="0"/>
          </a:p>
        </p:txBody>
      </p:sp>
    </p:spTree>
    <p:extLst>
      <p:ext uri="{BB962C8B-B14F-4D97-AF65-F5344CB8AC3E}">
        <p14:creationId xmlns:p14="http://schemas.microsoft.com/office/powerpoint/2010/main" val="1358537457"/>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showMasterSp="0" preserve="1" userDrawn="1">
  <p:cSld name="Titeldia were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8" descr="header_1"/>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3956050"/>
            <a:ext cx="9159875" cy="293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6"/>
          <p:cNvSpPr txBox="1">
            <a:spLocks noChangeArrowheads="1"/>
          </p:cNvSpPr>
          <p:nvPr userDrawn="1"/>
        </p:nvSpPr>
        <p:spPr bwMode="auto">
          <a:xfrm>
            <a:off x="419100" y="6516688"/>
            <a:ext cx="686435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spcBef>
                <a:spcPct val="50000"/>
              </a:spcBef>
              <a:defRPr/>
            </a:pPr>
            <a:r>
              <a:rPr lang="nl-NL" sz="1000" b="1" dirty="0" smtClean="0">
                <a:solidFill>
                  <a:prstClr val="white"/>
                </a:solidFill>
              </a:rPr>
              <a:t>Nederlandse Organisatie voor Wetenschappelijk Onderzoek</a:t>
            </a:r>
          </a:p>
        </p:txBody>
      </p:sp>
      <p:sp>
        <p:nvSpPr>
          <p:cNvPr id="5" name="Ondertitel 2"/>
          <p:cNvSpPr>
            <a:spLocks noGrp="1"/>
          </p:cNvSpPr>
          <p:nvPr>
            <p:ph type="subTitle" idx="1"/>
          </p:nvPr>
        </p:nvSpPr>
        <p:spPr>
          <a:xfrm>
            <a:off x="419099" y="5707062"/>
            <a:ext cx="7802033" cy="276999"/>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smtClean="0"/>
              <a:t>Klik om de ondertitelstijl van het model te bewerken</a:t>
            </a:r>
            <a:endParaRPr lang="nl-NL" dirty="0"/>
          </a:p>
        </p:txBody>
      </p:sp>
      <p:sp>
        <p:nvSpPr>
          <p:cNvPr id="8" name="Titel 1"/>
          <p:cNvSpPr>
            <a:spLocks noGrp="1"/>
          </p:cNvSpPr>
          <p:nvPr>
            <p:ph type="ctrTitle"/>
          </p:nvPr>
        </p:nvSpPr>
        <p:spPr>
          <a:xfrm>
            <a:off x="395536" y="5097463"/>
            <a:ext cx="7795964" cy="553998"/>
          </a:xfrm>
        </p:spPr>
        <p:txBody>
          <a:bodyPr/>
          <a:lstStyle>
            <a:lvl1pPr>
              <a:defRPr sz="3600">
                <a:solidFill>
                  <a:schemeClr val="bg1"/>
                </a:solidFill>
              </a:defRPr>
            </a:lvl1pPr>
          </a:lstStyle>
          <a:p>
            <a:r>
              <a:rPr lang="nl-NL" smtClean="0"/>
              <a:t>Klik om de stijl te bewerken</a:t>
            </a:r>
            <a:endParaRPr lang="nl-NL" dirty="0"/>
          </a:p>
        </p:txBody>
      </p:sp>
    </p:spTree>
    <p:extLst>
      <p:ext uri="{BB962C8B-B14F-4D97-AF65-F5344CB8AC3E}">
        <p14:creationId xmlns:p14="http://schemas.microsoft.com/office/powerpoint/2010/main" val="553997779"/>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showMasterSp="0" preserve="1" userDrawn="1">
  <p:cSld name="Titeldia strategie lint">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3538804"/>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showMasterSp="0" preserve="1" userDrawn="1">
  <p:cSld name="Titeldia micro">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8" descr="header_1"/>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3956050"/>
            <a:ext cx="9159875" cy="293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6"/>
          <p:cNvSpPr txBox="1">
            <a:spLocks noChangeArrowheads="1"/>
          </p:cNvSpPr>
          <p:nvPr userDrawn="1"/>
        </p:nvSpPr>
        <p:spPr bwMode="auto">
          <a:xfrm>
            <a:off x="419100" y="6516688"/>
            <a:ext cx="686435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spcBef>
                <a:spcPct val="50000"/>
              </a:spcBef>
              <a:defRPr/>
            </a:pPr>
            <a:r>
              <a:rPr lang="nl-NL" sz="1000" b="1" dirty="0" smtClean="0">
                <a:solidFill>
                  <a:prstClr val="white"/>
                </a:solidFill>
              </a:rPr>
              <a:t>Nederlandse Organisatie voor Wetenschappelijk Onderzoek</a:t>
            </a:r>
          </a:p>
        </p:txBody>
      </p:sp>
      <p:sp>
        <p:nvSpPr>
          <p:cNvPr id="5" name="Ondertitel 2"/>
          <p:cNvSpPr>
            <a:spLocks noGrp="1"/>
          </p:cNvSpPr>
          <p:nvPr>
            <p:ph type="subTitle" idx="1"/>
          </p:nvPr>
        </p:nvSpPr>
        <p:spPr>
          <a:xfrm>
            <a:off x="419099" y="5707062"/>
            <a:ext cx="7802033" cy="276999"/>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smtClean="0"/>
              <a:t>Klik om de ondertitelstijl van het model te bewerken</a:t>
            </a:r>
            <a:endParaRPr lang="nl-NL" dirty="0"/>
          </a:p>
        </p:txBody>
      </p:sp>
      <p:sp>
        <p:nvSpPr>
          <p:cNvPr id="8" name="Titel 1"/>
          <p:cNvSpPr>
            <a:spLocks noGrp="1"/>
          </p:cNvSpPr>
          <p:nvPr>
            <p:ph type="ctrTitle"/>
          </p:nvPr>
        </p:nvSpPr>
        <p:spPr>
          <a:xfrm>
            <a:off x="395536" y="5097463"/>
            <a:ext cx="7795964" cy="553998"/>
          </a:xfrm>
        </p:spPr>
        <p:txBody>
          <a:bodyPr/>
          <a:lstStyle>
            <a:lvl1pPr>
              <a:defRPr sz="3600">
                <a:solidFill>
                  <a:schemeClr val="bg1"/>
                </a:solidFill>
              </a:defRPr>
            </a:lvl1pPr>
          </a:lstStyle>
          <a:p>
            <a:r>
              <a:rPr lang="nl-NL" smtClean="0"/>
              <a:t>Klik om de stijl te bewerken</a:t>
            </a:r>
            <a:endParaRPr lang="nl-NL" dirty="0"/>
          </a:p>
        </p:txBody>
      </p:sp>
    </p:spTree>
    <p:extLst>
      <p:ext uri="{BB962C8B-B14F-4D97-AF65-F5344CB8AC3E}">
        <p14:creationId xmlns:p14="http://schemas.microsoft.com/office/powerpoint/2010/main" val="2442227850"/>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Only" preserve="1">
  <p:cSld name="Hoofdstuk algemeen NWO">
    <p:spTree>
      <p:nvGrpSpPr>
        <p:cNvPr id="1" name=""/>
        <p:cNvGrpSpPr/>
        <p:nvPr/>
      </p:nvGrpSpPr>
      <p:grpSpPr>
        <a:xfrm>
          <a:off x="0" y="0"/>
          <a:ext cx="0" cy="0"/>
          <a:chOff x="0" y="0"/>
          <a:chExt cx="0" cy="0"/>
        </a:xfrm>
      </p:grpSpPr>
      <p:sp>
        <p:nvSpPr>
          <p:cNvPr id="2" name="Titel 1"/>
          <p:cNvSpPr>
            <a:spLocks noGrp="1"/>
          </p:cNvSpPr>
          <p:nvPr>
            <p:ph type="title"/>
          </p:nvPr>
        </p:nvSpPr>
        <p:spPr>
          <a:xfrm>
            <a:off x="415170" y="1657595"/>
            <a:ext cx="8382953" cy="400110"/>
          </a:xfrm>
        </p:spPr>
        <p:txBody>
          <a:bodyPr/>
          <a:lstStyle>
            <a:lvl1pPr>
              <a:defRPr sz="2600">
                <a:solidFill>
                  <a:schemeClr val="tx1"/>
                </a:solidFill>
              </a:defRPr>
            </a:lvl1pPr>
          </a:lstStyle>
          <a:p>
            <a:r>
              <a:rPr lang="nl-NL" smtClean="0"/>
              <a:t>Klik om de stijl te bewerken</a:t>
            </a:r>
            <a:endParaRPr lang="nl-NL" dirty="0"/>
          </a:p>
        </p:txBody>
      </p:sp>
    </p:spTree>
    <p:extLst>
      <p:ext uri="{BB962C8B-B14F-4D97-AF65-F5344CB8AC3E}">
        <p14:creationId xmlns:p14="http://schemas.microsoft.com/office/powerpoint/2010/main" val="1346161734"/>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Algemeen NWO">
    <p:spTree>
      <p:nvGrpSpPr>
        <p:cNvPr id="1" name=""/>
        <p:cNvGrpSpPr/>
        <p:nvPr/>
      </p:nvGrpSpPr>
      <p:grpSpPr>
        <a:xfrm>
          <a:off x="0" y="0"/>
          <a:ext cx="0" cy="0"/>
          <a:chOff x="0" y="0"/>
          <a:chExt cx="0" cy="0"/>
        </a:xfrm>
      </p:grpSpPr>
      <p:sp>
        <p:nvSpPr>
          <p:cNvPr id="2" name="Titel 1"/>
          <p:cNvSpPr>
            <a:spLocks noGrp="1"/>
          </p:cNvSpPr>
          <p:nvPr>
            <p:ph type="title"/>
          </p:nvPr>
        </p:nvSpPr>
        <p:spPr>
          <a:xfrm>
            <a:off x="381115" y="1657595"/>
            <a:ext cx="8353177" cy="396875"/>
          </a:xfrm>
        </p:spPr>
        <p:txBody>
          <a:bodyPr/>
          <a:lstStyle/>
          <a:p>
            <a:r>
              <a:rPr lang="nl-NL" smtClean="0"/>
              <a:t>Klik om de stijl te bewerken</a:t>
            </a:r>
            <a:endParaRPr lang="nl-NL" dirty="0"/>
          </a:p>
        </p:txBody>
      </p:sp>
      <p:sp>
        <p:nvSpPr>
          <p:cNvPr id="6" name="Tijdelijke aanduiding voor inhoud 5"/>
          <p:cNvSpPr>
            <a:spLocks noGrp="1"/>
          </p:cNvSpPr>
          <p:nvPr>
            <p:ph sz="quarter" idx="12"/>
          </p:nvPr>
        </p:nvSpPr>
        <p:spPr>
          <a:xfrm>
            <a:off x="419100" y="2478490"/>
            <a:ext cx="8326967" cy="3890434"/>
          </a:xfrm>
        </p:spPr>
        <p:txBody>
          <a:bodyPr/>
          <a:lstStyle>
            <a:lvl1pPr>
              <a:defRPr sz="1800">
                <a:solidFill>
                  <a:srgbClr val="000000"/>
                </a:solidFill>
              </a:defRPr>
            </a:lvl1pPr>
            <a:lvl2pPr>
              <a:defRPr sz="18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nl-NL" smtClean="0"/>
              <a:t>Klik om de modelstijlen te bewerken</a:t>
            </a:r>
          </a:p>
        </p:txBody>
      </p:sp>
      <p:sp>
        <p:nvSpPr>
          <p:cNvPr id="4" name="Rectangle 30"/>
          <p:cNvSpPr>
            <a:spLocks noGrp="1" noChangeArrowheads="1"/>
          </p:cNvSpPr>
          <p:nvPr>
            <p:ph type="dt" sz="half" idx="13"/>
          </p:nvPr>
        </p:nvSpPr>
        <p:spPr>
          <a:ln/>
        </p:spPr>
        <p:txBody>
          <a:bodyPr/>
          <a:lstStyle>
            <a:lvl1pPr>
              <a:defRPr/>
            </a:lvl1pPr>
          </a:lstStyle>
          <a:p>
            <a:pPr>
              <a:defRPr/>
            </a:pPr>
            <a:r>
              <a:rPr lang="en-US" smtClean="0">
                <a:solidFill>
                  <a:srgbClr val="EEECE1"/>
                </a:solidFill>
              </a:rPr>
              <a:t>1/9/2014</a:t>
            </a:r>
            <a:endParaRPr lang="nl-NL" dirty="0">
              <a:solidFill>
                <a:srgbClr val="EEECE1"/>
              </a:solidFill>
            </a:endParaRPr>
          </a:p>
        </p:txBody>
      </p:sp>
      <p:sp>
        <p:nvSpPr>
          <p:cNvPr id="5" name="Rectangle 31"/>
          <p:cNvSpPr>
            <a:spLocks noGrp="1" noChangeArrowheads="1"/>
          </p:cNvSpPr>
          <p:nvPr>
            <p:ph type="sldNum" sz="quarter" idx="14"/>
          </p:nvPr>
        </p:nvSpPr>
        <p:spPr>
          <a:ln/>
        </p:spPr>
        <p:txBody>
          <a:bodyPr/>
          <a:lstStyle>
            <a:lvl1pPr>
              <a:defRPr/>
            </a:lvl1pPr>
          </a:lstStyle>
          <a:p>
            <a:pPr>
              <a:defRPr/>
            </a:pPr>
            <a:fld id="{8B2D4AD0-BCC5-4F90-B918-CD95151E6BC7}" type="slidenum">
              <a:rPr lang="nl-NL">
                <a:solidFill>
                  <a:srgbClr val="EEECE1"/>
                </a:solidFill>
              </a:rPr>
              <a:pPr>
                <a:defRPr/>
              </a:pPr>
              <a:t>‹nr.›</a:t>
            </a:fld>
            <a:endParaRPr lang="nl-NL" dirty="0">
              <a:solidFill>
                <a:srgbClr val="EEECE1"/>
              </a:solidFill>
            </a:endParaRPr>
          </a:p>
        </p:txBody>
      </p:sp>
    </p:spTree>
    <p:extLst>
      <p:ext uri="{BB962C8B-B14F-4D97-AF65-F5344CB8AC3E}">
        <p14:creationId xmlns:p14="http://schemas.microsoft.com/office/powerpoint/2010/main" val="2306500680"/>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Algemeen NWO twee kolommen">
    <p:spTree>
      <p:nvGrpSpPr>
        <p:cNvPr id="1" name=""/>
        <p:cNvGrpSpPr/>
        <p:nvPr/>
      </p:nvGrpSpPr>
      <p:grpSpPr>
        <a:xfrm>
          <a:off x="0" y="0"/>
          <a:ext cx="0" cy="0"/>
          <a:chOff x="0" y="0"/>
          <a:chExt cx="0" cy="0"/>
        </a:xfrm>
      </p:grpSpPr>
      <p:sp>
        <p:nvSpPr>
          <p:cNvPr id="9" name="Tijdelijke aanduiding voor inhoud 5"/>
          <p:cNvSpPr>
            <a:spLocks noGrp="1"/>
          </p:cNvSpPr>
          <p:nvPr>
            <p:ph sz="quarter" idx="12"/>
          </p:nvPr>
        </p:nvSpPr>
        <p:spPr>
          <a:xfrm>
            <a:off x="419100" y="2478088"/>
            <a:ext cx="3907367" cy="3823758"/>
          </a:xfrm>
        </p:spPr>
        <p:txBody>
          <a:bodyPr/>
          <a:lstStyle>
            <a:lvl1pPr>
              <a:defRPr sz="1800">
                <a:solidFill>
                  <a:srgbClr val="000000"/>
                </a:solidFill>
              </a:defRPr>
            </a:lvl1pPr>
            <a:lvl2pPr>
              <a:defRPr sz="18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nl-NL" smtClean="0"/>
              <a:t>Klik om de modelstijlen te bewerken</a:t>
            </a:r>
          </a:p>
        </p:txBody>
      </p:sp>
      <p:sp>
        <p:nvSpPr>
          <p:cNvPr id="10" name="Tijdelijke aanduiding voor inhoud 5"/>
          <p:cNvSpPr>
            <a:spLocks noGrp="1"/>
          </p:cNvSpPr>
          <p:nvPr>
            <p:ph sz="quarter" idx="13"/>
          </p:nvPr>
        </p:nvSpPr>
        <p:spPr>
          <a:xfrm>
            <a:off x="4572000" y="2478088"/>
            <a:ext cx="4165600" cy="3833283"/>
          </a:xfrm>
        </p:spPr>
        <p:txBody>
          <a:bodyPr/>
          <a:lstStyle>
            <a:lvl1pPr>
              <a:defRPr sz="1800">
                <a:solidFill>
                  <a:srgbClr val="000000"/>
                </a:solidFill>
              </a:defRPr>
            </a:lvl1pPr>
            <a:lvl2pPr>
              <a:defRPr sz="20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nl-NL" smtClean="0"/>
              <a:t>Klik om de modelstijlen te bewerken</a:t>
            </a:r>
          </a:p>
        </p:txBody>
      </p:sp>
      <p:sp>
        <p:nvSpPr>
          <p:cNvPr id="7" name="Titel 1"/>
          <p:cNvSpPr>
            <a:spLocks noGrp="1"/>
          </p:cNvSpPr>
          <p:nvPr>
            <p:ph type="title"/>
          </p:nvPr>
        </p:nvSpPr>
        <p:spPr>
          <a:xfrm>
            <a:off x="381115" y="1657595"/>
            <a:ext cx="8353177" cy="396875"/>
          </a:xfrm>
        </p:spPr>
        <p:txBody>
          <a:bodyPr/>
          <a:lstStyle/>
          <a:p>
            <a:r>
              <a:rPr lang="nl-NL" smtClean="0"/>
              <a:t>Klik om de stijl te bewerken</a:t>
            </a:r>
            <a:endParaRPr lang="nl-NL" dirty="0"/>
          </a:p>
        </p:txBody>
      </p:sp>
      <p:sp>
        <p:nvSpPr>
          <p:cNvPr id="5" name="Rectangle 30"/>
          <p:cNvSpPr>
            <a:spLocks noGrp="1" noChangeArrowheads="1"/>
          </p:cNvSpPr>
          <p:nvPr>
            <p:ph type="dt" sz="half" idx="14"/>
          </p:nvPr>
        </p:nvSpPr>
        <p:spPr>
          <a:ln/>
        </p:spPr>
        <p:txBody>
          <a:bodyPr/>
          <a:lstStyle>
            <a:lvl1pPr>
              <a:defRPr/>
            </a:lvl1pPr>
          </a:lstStyle>
          <a:p>
            <a:pPr>
              <a:defRPr/>
            </a:pPr>
            <a:r>
              <a:rPr lang="en-US" smtClean="0">
                <a:solidFill>
                  <a:srgbClr val="EEECE1"/>
                </a:solidFill>
              </a:rPr>
              <a:t>1/9/2014</a:t>
            </a:r>
            <a:endParaRPr lang="nl-NL" dirty="0">
              <a:solidFill>
                <a:srgbClr val="EEECE1"/>
              </a:solidFill>
            </a:endParaRPr>
          </a:p>
        </p:txBody>
      </p:sp>
      <p:sp>
        <p:nvSpPr>
          <p:cNvPr id="6" name="Rectangle 31"/>
          <p:cNvSpPr>
            <a:spLocks noGrp="1" noChangeArrowheads="1"/>
          </p:cNvSpPr>
          <p:nvPr>
            <p:ph type="sldNum" sz="quarter" idx="15"/>
          </p:nvPr>
        </p:nvSpPr>
        <p:spPr>
          <a:ln/>
        </p:spPr>
        <p:txBody>
          <a:bodyPr/>
          <a:lstStyle>
            <a:lvl1pPr>
              <a:defRPr/>
            </a:lvl1pPr>
          </a:lstStyle>
          <a:p>
            <a:pPr>
              <a:defRPr/>
            </a:pPr>
            <a:fld id="{D30E29D1-375E-4ECD-AAE2-70AC7418CFAB}" type="slidenum">
              <a:rPr lang="nl-NL">
                <a:solidFill>
                  <a:srgbClr val="EEECE1"/>
                </a:solidFill>
              </a:rPr>
              <a:pPr>
                <a:defRPr/>
              </a:pPr>
              <a:t>‹nr.›</a:t>
            </a:fld>
            <a:endParaRPr lang="nl-NL" dirty="0">
              <a:solidFill>
                <a:srgbClr val="EEECE1"/>
              </a:solidFill>
            </a:endParaRPr>
          </a:p>
        </p:txBody>
      </p:sp>
    </p:spTree>
    <p:extLst>
      <p:ext uri="{BB962C8B-B14F-4D97-AF65-F5344CB8AC3E}">
        <p14:creationId xmlns:p14="http://schemas.microsoft.com/office/powerpoint/2010/main" val="1780642571"/>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showMasterSp="0" preserve="1" userDrawn="1">
  <p:cSld name="Hoofdstuk Onderzoe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6441471"/>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Onderzoek">
    <p:bg>
      <p:bgPr>
        <a:blipFill dpi="0" rotWithShape="0">
          <a:blip r:embed="rId2">
            <a:lum/>
          </a:blip>
          <a:srcRect/>
          <a:stretch>
            <a:fillRect t="-56000" b="10000"/>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381116" y="1662793"/>
            <a:ext cx="8414632" cy="396875"/>
          </a:xfrm>
        </p:spPr>
        <p:txBody>
          <a:bodyPr/>
          <a:lstStyle/>
          <a:p>
            <a:r>
              <a:rPr lang="nl-NL" smtClean="0"/>
              <a:t>Klik om de stijl te bewerken</a:t>
            </a:r>
            <a:endParaRPr lang="nl-NL" dirty="0"/>
          </a:p>
        </p:txBody>
      </p:sp>
      <p:sp>
        <p:nvSpPr>
          <p:cNvPr id="9" name="Tijdelijke aanduiding voor inhoud 5"/>
          <p:cNvSpPr>
            <a:spLocks noGrp="1"/>
          </p:cNvSpPr>
          <p:nvPr>
            <p:ph sz="quarter" idx="12"/>
          </p:nvPr>
        </p:nvSpPr>
        <p:spPr>
          <a:xfrm>
            <a:off x="419100" y="2478088"/>
            <a:ext cx="8326967" cy="3890434"/>
          </a:xfrm>
        </p:spPr>
        <p:txBody>
          <a:bodyPr/>
          <a:lstStyle>
            <a:lvl1pPr>
              <a:defRPr sz="1800">
                <a:solidFill>
                  <a:srgbClr val="000000"/>
                </a:solidFill>
              </a:defRPr>
            </a:lvl1pPr>
            <a:lvl2pPr>
              <a:defRPr sz="18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nl-NL" smtClean="0"/>
              <a:t>Klik om de modelstijlen te bewerken</a:t>
            </a:r>
          </a:p>
        </p:txBody>
      </p:sp>
      <p:sp>
        <p:nvSpPr>
          <p:cNvPr id="4" name="Rectangle 30"/>
          <p:cNvSpPr>
            <a:spLocks noGrp="1" noChangeArrowheads="1"/>
          </p:cNvSpPr>
          <p:nvPr>
            <p:ph type="dt" sz="half" idx="13"/>
          </p:nvPr>
        </p:nvSpPr>
        <p:spPr/>
        <p:txBody>
          <a:bodyPr/>
          <a:lstStyle>
            <a:lvl1pPr>
              <a:defRPr/>
            </a:lvl1pPr>
          </a:lstStyle>
          <a:p>
            <a:pPr>
              <a:defRPr/>
            </a:pPr>
            <a:r>
              <a:rPr lang="en-US" smtClean="0">
                <a:solidFill>
                  <a:srgbClr val="EEECE1"/>
                </a:solidFill>
              </a:rPr>
              <a:t>1/9/2014</a:t>
            </a:r>
            <a:endParaRPr lang="nl-NL" dirty="0">
              <a:solidFill>
                <a:srgbClr val="EEECE1"/>
              </a:solidFill>
            </a:endParaRPr>
          </a:p>
        </p:txBody>
      </p:sp>
      <p:sp>
        <p:nvSpPr>
          <p:cNvPr id="5" name="Rectangle 31"/>
          <p:cNvSpPr>
            <a:spLocks noGrp="1" noChangeArrowheads="1"/>
          </p:cNvSpPr>
          <p:nvPr>
            <p:ph type="sldNum" sz="quarter" idx="14"/>
          </p:nvPr>
        </p:nvSpPr>
        <p:spPr/>
        <p:txBody>
          <a:bodyPr/>
          <a:lstStyle>
            <a:lvl1pPr>
              <a:defRPr/>
            </a:lvl1pPr>
          </a:lstStyle>
          <a:p>
            <a:pPr>
              <a:defRPr/>
            </a:pPr>
            <a:fld id="{BA46AD51-7E28-4148-82E9-B7902396774E}" type="slidenum">
              <a:rPr lang="nl-NL">
                <a:solidFill>
                  <a:srgbClr val="EEECE1"/>
                </a:solidFill>
              </a:rPr>
              <a:pPr>
                <a:defRPr/>
              </a:pPr>
              <a:t>‹nr.›</a:t>
            </a:fld>
            <a:endParaRPr lang="nl-NL" dirty="0">
              <a:solidFill>
                <a:srgbClr val="EEECE1"/>
              </a:solidFill>
            </a:endParaRPr>
          </a:p>
        </p:txBody>
      </p:sp>
    </p:spTree>
    <p:extLst>
      <p:ext uri="{BB962C8B-B14F-4D97-AF65-F5344CB8AC3E}">
        <p14:creationId xmlns:p14="http://schemas.microsoft.com/office/powerpoint/2010/main" val="3566654557"/>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showMasterSp="0" type="titleOnly" preserve="1">
  <p:cSld name="Hoofdstuk Financiering">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6" descr="header_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4288" y="-14288"/>
            <a:ext cx="9158288"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378136" y="1517650"/>
            <a:ext cx="8373439" cy="553998"/>
          </a:xfrm>
        </p:spPr>
        <p:txBody>
          <a:bodyPr/>
          <a:lstStyle>
            <a:lvl1pPr>
              <a:defRPr sz="3600">
                <a:solidFill>
                  <a:schemeClr val="bg1"/>
                </a:solidFill>
              </a:defRPr>
            </a:lvl1pPr>
          </a:lstStyle>
          <a:p>
            <a:r>
              <a:rPr lang="nl-NL" smtClean="0"/>
              <a:t>Klik om de stijl te bewerken</a:t>
            </a:r>
            <a:endParaRPr lang="nl-NL" dirty="0"/>
          </a:p>
        </p:txBody>
      </p:sp>
    </p:spTree>
    <p:extLst>
      <p:ext uri="{BB962C8B-B14F-4D97-AF65-F5344CB8AC3E}">
        <p14:creationId xmlns:p14="http://schemas.microsoft.com/office/powerpoint/2010/main" val="21750749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trategie Lint">
    <p:bg>
      <p:bgPr>
        <a:blipFill dpi="0" rotWithShape="1">
          <a:blip r:embed="rId2">
            <a:lum/>
          </a:blip>
          <a:srcRect/>
          <a:stretch>
            <a:fillRect l="-75000" t="-42000"/>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404586" y="1662793"/>
            <a:ext cx="8353177" cy="396875"/>
          </a:xfrm>
        </p:spPr>
        <p:txBody>
          <a:bodyPr/>
          <a:lstStyle/>
          <a:p>
            <a:r>
              <a:rPr lang="nl-NL" smtClean="0"/>
              <a:t>Klik om de stijl te bewerken</a:t>
            </a:r>
            <a:endParaRPr lang="nl-NL" dirty="0"/>
          </a:p>
        </p:txBody>
      </p:sp>
      <p:sp>
        <p:nvSpPr>
          <p:cNvPr id="8" name="Tijdelijke aanduiding voor inhoud 5"/>
          <p:cNvSpPr>
            <a:spLocks noGrp="1"/>
          </p:cNvSpPr>
          <p:nvPr>
            <p:ph sz="quarter" idx="12"/>
          </p:nvPr>
        </p:nvSpPr>
        <p:spPr>
          <a:xfrm>
            <a:off x="419100" y="2478088"/>
            <a:ext cx="8326967" cy="3890434"/>
          </a:xfrm>
        </p:spPr>
        <p:txBody>
          <a:bodyPr/>
          <a:lstStyle>
            <a:lvl1pPr>
              <a:defRPr sz="1800">
                <a:solidFill>
                  <a:srgbClr val="000000"/>
                </a:solidFill>
              </a:defRPr>
            </a:lvl1pPr>
            <a:lvl2pPr>
              <a:defRPr sz="18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nl-NL" smtClean="0"/>
              <a:t>Klik om de modelstijlen te bewerken</a:t>
            </a:r>
          </a:p>
        </p:txBody>
      </p:sp>
      <p:sp>
        <p:nvSpPr>
          <p:cNvPr id="4" name="Rectangle 30"/>
          <p:cNvSpPr>
            <a:spLocks noGrp="1" noChangeArrowheads="1"/>
          </p:cNvSpPr>
          <p:nvPr>
            <p:ph type="dt" sz="half" idx="13"/>
          </p:nvPr>
        </p:nvSpPr>
        <p:spPr/>
        <p:txBody>
          <a:bodyPr/>
          <a:lstStyle>
            <a:lvl1pPr>
              <a:defRPr/>
            </a:lvl1pPr>
          </a:lstStyle>
          <a:p>
            <a:pPr>
              <a:defRPr/>
            </a:pPr>
            <a:r>
              <a:rPr lang="en-US" smtClean="0"/>
              <a:t>1/9/2014</a:t>
            </a:r>
            <a:endParaRPr lang="nl-NL" dirty="0"/>
          </a:p>
        </p:txBody>
      </p:sp>
      <p:sp>
        <p:nvSpPr>
          <p:cNvPr id="5" name="Rectangle 31"/>
          <p:cNvSpPr>
            <a:spLocks noGrp="1" noChangeArrowheads="1"/>
          </p:cNvSpPr>
          <p:nvPr>
            <p:ph type="sldNum" sz="quarter" idx="14"/>
          </p:nvPr>
        </p:nvSpPr>
        <p:spPr/>
        <p:txBody>
          <a:bodyPr/>
          <a:lstStyle>
            <a:lvl1pPr>
              <a:defRPr/>
            </a:lvl1pPr>
          </a:lstStyle>
          <a:p>
            <a:pPr>
              <a:defRPr/>
            </a:pPr>
            <a:fld id="{CCB85087-0FE6-4696-9CF2-C5EC4C66CFFB}" type="slidenum">
              <a:rPr lang="nl-NL"/>
              <a:pPr>
                <a:defRPr/>
              </a:pPr>
              <a:t>‹nr.›</a:t>
            </a:fld>
            <a:endParaRPr lang="nl-NL" dirty="0"/>
          </a:p>
        </p:txBody>
      </p:sp>
    </p:spTree>
    <p:extLst>
      <p:ext uri="{BB962C8B-B14F-4D97-AF65-F5344CB8AC3E}">
        <p14:creationId xmlns:p14="http://schemas.microsoft.com/office/powerpoint/2010/main" val="1747224810"/>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Financiering">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397329" y="1662793"/>
            <a:ext cx="8333500" cy="396875"/>
          </a:xfrm>
        </p:spPr>
        <p:txBody>
          <a:bodyPr/>
          <a:lstStyle/>
          <a:p>
            <a:r>
              <a:rPr lang="nl-NL" smtClean="0"/>
              <a:t>Klik om de stijl te bewerken</a:t>
            </a:r>
            <a:endParaRPr lang="nl-NL" dirty="0"/>
          </a:p>
        </p:txBody>
      </p:sp>
      <p:sp>
        <p:nvSpPr>
          <p:cNvPr id="8" name="Tijdelijke aanduiding voor inhoud 5"/>
          <p:cNvSpPr>
            <a:spLocks noGrp="1"/>
          </p:cNvSpPr>
          <p:nvPr>
            <p:ph sz="quarter" idx="12"/>
          </p:nvPr>
        </p:nvSpPr>
        <p:spPr>
          <a:xfrm>
            <a:off x="419100" y="2478088"/>
            <a:ext cx="8326967" cy="3890434"/>
          </a:xfrm>
        </p:spPr>
        <p:txBody>
          <a:bodyPr/>
          <a:lstStyle>
            <a:lvl1pPr>
              <a:defRPr sz="1800">
                <a:solidFill>
                  <a:srgbClr val="000000"/>
                </a:solidFill>
              </a:defRPr>
            </a:lvl1pPr>
            <a:lvl2pPr>
              <a:defRPr sz="18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nl-NL" smtClean="0"/>
              <a:t>Klik om de modelstijlen te bewerken</a:t>
            </a:r>
          </a:p>
        </p:txBody>
      </p:sp>
      <p:sp>
        <p:nvSpPr>
          <p:cNvPr id="4" name="Rectangle 30"/>
          <p:cNvSpPr>
            <a:spLocks noGrp="1" noChangeArrowheads="1"/>
          </p:cNvSpPr>
          <p:nvPr>
            <p:ph type="dt" sz="half" idx="13"/>
          </p:nvPr>
        </p:nvSpPr>
        <p:spPr/>
        <p:txBody>
          <a:bodyPr/>
          <a:lstStyle>
            <a:lvl1pPr>
              <a:defRPr/>
            </a:lvl1pPr>
          </a:lstStyle>
          <a:p>
            <a:pPr>
              <a:defRPr/>
            </a:pPr>
            <a:r>
              <a:rPr lang="en-US" smtClean="0">
                <a:solidFill>
                  <a:srgbClr val="EEECE1"/>
                </a:solidFill>
              </a:rPr>
              <a:t>1/9/2014</a:t>
            </a:r>
            <a:endParaRPr lang="nl-NL" dirty="0">
              <a:solidFill>
                <a:srgbClr val="EEECE1"/>
              </a:solidFill>
            </a:endParaRPr>
          </a:p>
        </p:txBody>
      </p:sp>
      <p:sp>
        <p:nvSpPr>
          <p:cNvPr id="5" name="Rectangle 31"/>
          <p:cNvSpPr>
            <a:spLocks noGrp="1" noChangeArrowheads="1"/>
          </p:cNvSpPr>
          <p:nvPr>
            <p:ph type="sldNum" sz="quarter" idx="14"/>
          </p:nvPr>
        </p:nvSpPr>
        <p:spPr/>
        <p:txBody>
          <a:bodyPr/>
          <a:lstStyle>
            <a:lvl1pPr>
              <a:defRPr/>
            </a:lvl1pPr>
          </a:lstStyle>
          <a:p>
            <a:pPr>
              <a:defRPr/>
            </a:pPr>
            <a:fld id="{14DD9968-4928-4C1F-9D0F-D18A5E1D8047}" type="slidenum">
              <a:rPr lang="nl-NL">
                <a:solidFill>
                  <a:srgbClr val="EEECE1"/>
                </a:solidFill>
              </a:rPr>
              <a:pPr>
                <a:defRPr/>
              </a:pPr>
              <a:t>‹nr.›</a:t>
            </a:fld>
            <a:endParaRPr lang="nl-NL" dirty="0">
              <a:solidFill>
                <a:srgbClr val="EEECE1"/>
              </a:solidFill>
            </a:endParaRPr>
          </a:p>
        </p:txBody>
      </p:sp>
    </p:spTree>
    <p:extLst>
      <p:ext uri="{BB962C8B-B14F-4D97-AF65-F5344CB8AC3E}">
        <p14:creationId xmlns:p14="http://schemas.microsoft.com/office/powerpoint/2010/main" val="1212403092"/>
      </p:ext>
    </p:extLst>
  </p:cSld>
  <p:clrMapOvr>
    <a:masterClrMapping/>
  </p:clrMapOvr>
  <p:timing>
    <p:tnLst>
      <p:par>
        <p:cTn id="1" dur="indefinite" restart="never" nodeType="tmRoot"/>
      </p:par>
    </p:tnLst>
  </p:timing>
</p:sldLayout>
</file>

<file path=ppt/slideLayouts/slideLayout261.xml><?xml version="1.0" encoding="utf-8"?>
<p:sldLayout xmlns:a="http://schemas.openxmlformats.org/drawingml/2006/main" xmlns:r="http://schemas.openxmlformats.org/officeDocument/2006/relationships" xmlns:p="http://schemas.openxmlformats.org/presentationml/2006/main" showMasterSp="0" preserve="1" userDrawn="1">
  <p:cSld name="Hoofdstuk Subsidies">
    <p:bg>
      <p:bgPr>
        <a:blipFill dpi="0" rotWithShape="1">
          <a:blip r:embed="rId2">
            <a:lum/>
          </a:blip>
          <a:srcRect/>
          <a:stretch>
            <a:fillRect l="-7000" r="-7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70757010"/>
      </p:ext>
    </p:extLst>
  </p:cSld>
  <p:clrMapOvr>
    <a:masterClrMapping/>
  </p:clrMapOvr>
  <p:timing>
    <p:tnLst>
      <p:par>
        <p:cTn id="1" dur="indefinite" restart="never" nodeType="tmRoot"/>
      </p:par>
    </p:tnLst>
  </p:timing>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Subsidies">
    <p:bg>
      <p:bgPr>
        <a:blipFill dpi="0" rotWithShape="1">
          <a:blip r:embed="rId2">
            <a:lum/>
          </a:blip>
          <a:srcRect/>
          <a:stretch>
            <a:fillRect l="-4000" t="-10000" r="-13000"/>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419100" y="1655536"/>
            <a:ext cx="8353177" cy="396875"/>
          </a:xfrm>
        </p:spPr>
        <p:txBody>
          <a:bodyPr/>
          <a:lstStyle/>
          <a:p>
            <a:r>
              <a:rPr lang="nl-NL" smtClean="0"/>
              <a:t>Klik om de stijl te bewerken</a:t>
            </a:r>
            <a:endParaRPr lang="nl-NL" dirty="0"/>
          </a:p>
        </p:txBody>
      </p:sp>
      <p:sp>
        <p:nvSpPr>
          <p:cNvPr id="8" name="Tijdelijke aanduiding voor inhoud 5"/>
          <p:cNvSpPr>
            <a:spLocks noGrp="1"/>
          </p:cNvSpPr>
          <p:nvPr>
            <p:ph sz="quarter" idx="12"/>
          </p:nvPr>
        </p:nvSpPr>
        <p:spPr>
          <a:xfrm>
            <a:off x="419100" y="2478088"/>
            <a:ext cx="8326967" cy="3890434"/>
          </a:xfrm>
        </p:spPr>
        <p:txBody>
          <a:bodyPr/>
          <a:lstStyle>
            <a:lvl1pPr>
              <a:defRPr sz="1800">
                <a:solidFill>
                  <a:srgbClr val="000000"/>
                </a:solidFill>
              </a:defRPr>
            </a:lvl1pPr>
            <a:lvl2pPr>
              <a:defRPr sz="18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nl-NL" smtClean="0"/>
              <a:t>Klik om de modelstijlen te bewerken</a:t>
            </a:r>
          </a:p>
        </p:txBody>
      </p:sp>
      <p:sp>
        <p:nvSpPr>
          <p:cNvPr id="4" name="Rectangle 30"/>
          <p:cNvSpPr>
            <a:spLocks noGrp="1" noChangeArrowheads="1"/>
          </p:cNvSpPr>
          <p:nvPr>
            <p:ph type="dt" sz="half" idx="13"/>
          </p:nvPr>
        </p:nvSpPr>
        <p:spPr/>
        <p:txBody>
          <a:bodyPr/>
          <a:lstStyle>
            <a:lvl1pPr>
              <a:defRPr/>
            </a:lvl1pPr>
          </a:lstStyle>
          <a:p>
            <a:pPr>
              <a:defRPr/>
            </a:pPr>
            <a:r>
              <a:rPr lang="en-US" smtClean="0">
                <a:solidFill>
                  <a:srgbClr val="EEECE1"/>
                </a:solidFill>
              </a:rPr>
              <a:t>1/9/2014</a:t>
            </a:r>
            <a:endParaRPr lang="nl-NL" dirty="0">
              <a:solidFill>
                <a:srgbClr val="EEECE1"/>
              </a:solidFill>
            </a:endParaRPr>
          </a:p>
        </p:txBody>
      </p:sp>
      <p:sp>
        <p:nvSpPr>
          <p:cNvPr id="5" name="Rectangle 31"/>
          <p:cNvSpPr>
            <a:spLocks noGrp="1" noChangeArrowheads="1"/>
          </p:cNvSpPr>
          <p:nvPr>
            <p:ph type="sldNum" sz="quarter" idx="14"/>
          </p:nvPr>
        </p:nvSpPr>
        <p:spPr/>
        <p:txBody>
          <a:bodyPr/>
          <a:lstStyle>
            <a:lvl1pPr>
              <a:defRPr/>
            </a:lvl1pPr>
          </a:lstStyle>
          <a:p>
            <a:pPr>
              <a:defRPr/>
            </a:pPr>
            <a:fld id="{7537B145-F2C7-4444-A98F-332DAE2F4D2E}" type="slidenum">
              <a:rPr lang="nl-NL">
                <a:solidFill>
                  <a:srgbClr val="EEECE1"/>
                </a:solidFill>
              </a:rPr>
              <a:pPr>
                <a:defRPr/>
              </a:pPr>
              <a:t>‹nr.›</a:t>
            </a:fld>
            <a:endParaRPr lang="nl-NL" dirty="0">
              <a:solidFill>
                <a:srgbClr val="EEECE1"/>
              </a:solidFill>
            </a:endParaRPr>
          </a:p>
        </p:txBody>
      </p:sp>
    </p:spTree>
    <p:extLst>
      <p:ext uri="{BB962C8B-B14F-4D97-AF65-F5344CB8AC3E}">
        <p14:creationId xmlns:p14="http://schemas.microsoft.com/office/powerpoint/2010/main" val="313107261"/>
      </p:ext>
    </p:extLst>
  </p:cSld>
  <p:clrMapOvr>
    <a:masterClrMapping/>
  </p:clrMapOvr>
  <p:timing>
    <p:tnLst>
      <p:par>
        <p:cTn id="1" dur="indefinite" restart="never" nodeType="tmRoot"/>
      </p:par>
    </p:tnLst>
  </p:timing>
</p:sldLayout>
</file>

<file path=ppt/slideLayouts/slideLayout263.xml><?xml version="1.0" encoding="utf-8"?>
<p:sldLayout xmlns:a="http://schemas.openxmlformats.org/drawingml/2006/main" xmlns:r="http://schemas.openxmlformats.org/officeDocument/2006/relationships" xmlns:p="http://schemas.openxmlformats.org/presentationml/2006/main" showMasterSp="0" type="titleOnly" preserve="1">
  <p:cSld name="Hoofdstuk Competitie">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6" descr="header_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4288" y="-14288"/>
            <a:ext cx="9158288"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382815" y="1524907"/>
            <a:ext cx="8407639" cy="553998"/>
          </a:xfrm>
        </p:spPr>
        <p:txBody>
          <a:bodyPr/>
          <a:lstStyle>
            <a:lvl1pPr>
              <a:defRPr sz="3600">
                <a:solidFill>
                  <a:schemeClr val="bg1"/>
                </a:solidFill>
              </a:defRPr>
            </a:lvl1pPr>
          </a:lstStyle>
          <a:p>
            <a:r>
              <a:rPr lang="nl-NL" smtClean="0"/>
              <a:t>Klik om de stijl te bewerken</a:t>
            </a:r>
            <a:endParaRPr lang="nl-NL" dirty="0"/>
          </a:p>
        </p:txBody>
      </p:sp>
    </p:spTree>
    <p:extLst>
      <p:ext uri="{BB962C8B-B14F-4D97-AF65-F5344CB8AC3E}">
        <p14:creationId xmlns:p14="http://schemas.microsoft.com/office/powerpoint/2010/main" val="768231254"/>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Competitie">
    <p:bg>
      <p:bgPr>
        <a:blipFill dpi="0" rotWithShape="1">
          <a:blip r:embed="rId2">
            <a:lum/>
          </a:blip>
          <a:srcRect/>
          <a:stretch>
            <a:fillRect t="-85000"/>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419100" y="1662793"/>
            <a:ext cx="8353177" cy="396875"/>
          </a:xfrm>
        </p:spPr>
        <p:txBody>
          <a:bodyPr/>
          <a:lstStyle/>
          <a:p>
            <a:r>
              <a:rPr lang="nl-NL" smtClean="0"/>
              <a:t>Klik om de stijl te bewerken</a:t>
            </a:r>
            <a:endParaRPr lang="nl-NL" dirty="0"/>
          </a:p>
        </p:txBody>
      </p:sp>
      <p:sp>
        <p:nvSpPr>
          <p:cNvPr id="8" name="Tijdelijke aanduiding voor inhoud 5"/>
          <p:cNvSpPr>
            <a:spLocks noGrp="1"/>
          </p:cNvSpPr>
          <p:nvPr>
            <p:ph sz="quarter" idx="12"/>
          </p:nvPr>
        </p:nvSpPr>
        <p:spPr>
          <a:xfrm>
            <a:off x="419100" y="2478088"/>
            <a:ext cx="8326967" cy="3890434"/>
          </a:xfrm>
        </p:spPr>
        <p:txBody>
          <a:bodyPr/>
          <a:lstStyle>
            <a:lvl1pPr>
              <a:defRPr sz="1800">
                <a:solidFill>
                  <a:srgbClr val="000000"/>
                </a:solidFill>
              </a:defRPr>
            </a:lvl1pPr>
            <a:lvl2pPr>
              <a:defRPr sz="18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nl-NL" smtClean="0"/>
              <a:t>Klik om de modelstijlen te bewerken</a:t>
            </a:r>
          </a:p>
        </p:txBody>
      </p:sp>
      <p:sp>
        <p:nvSpPr>
          <p:cNvPr id="4" name="Rectangle 30"/>
          <p:cNvSpPr>
            <a:spLocks noGrp="1" noChangeArrowheads="1"/>
          </p:cNvSpPr>
          <p:nvPr>
            <p:ph type="dt" sz="half" idx="13"/>
          </p:nvPr>
        </p:nvSpPr>
        <p:spPr/>
        <p:txBody>
          <a:bodyPr/>
          <a:lstStyle>
            <a:lvl1pPr>
              <a:defRPr/>
            </a:lvl1pPr>
          </a:lstStyle>
          <a:p>
            <a:pPr>
              <a:defRPr/>
            </a:pPr>
            <a:r>
              <a:rPr lang="en-US" smtClean="0">
                <a:solidFill>
                  <a:srgbClr val="EEECE1"/>
                </a:solidFill>
              </a:rPr>
              <a:t>1/9/2014</a:t>
            </a:r>
            <a:endParaRPr lang="nl-NL" dirty="0">
              <a:solidFill>
                <a:srgbClr val="EEECE1"/>
              </a:solidFill>
            </a:endParaRPr>
          </a:p>
        </p:txBody>
      </p:sp>
      <p:sp>
        <p:nvSpPr>
          <p:cNvPr id="5" name="Rectangle 31"/>
          <p:cNvSpPr>
            <a:spLocks noGrp="1" noChangeArrowheads="1"/>
          </p:cNvSpPr>
          <p:nvPr>
            <p:ph type="sldNum" sz="quarter" idx="14"/>
          </p:nvPr>
        </p:nvSpPr>
        <p:spPr/>
        <p:txBody>
          <a:bodyPr/>
          <a:lstStyle>
            <a:lvl1pPr>
              <a:defRPr/>
            </a:lvl1pPr>
          </a:lstStyle>
          <a:p>
            <a:pPr>
              <a:defRPr/>
            </a:pPr>
            <a:fld id="{785D7559-344A-4CDC-85C4-10EA8134CA0A}" type="slidenum">
              <a:rPr lang="nl-NL">
                <a:solidFill>
                  <a:srgbClr val="EEECE1"/>
                </a:solidFill>
              </a:rPr>
              <a:pPr>
                <a:defRPr/>
              </a:pPr>
              <a:t>‹nr.›</a:t>
            </a:fld>
            <a:endParaRPr lang="nl-NL" dirty="0">
              <a:solidFill>
                <a:srgbClr val="EEECE1"/>
              </a:solidFill>
            </a:endParaRPr>
          </a:p>
        </p:txBody>
      </p:sp>
    </p:spTree>
    <p:extLst>
      <p:ext uri="{BB962C8B-B14F-4D97-AF65-F5344CB8AC3E}">
        <p14:creationId xmlns:p14="http://schemas.microsoft.com/office/powerpoint/2010/main" val="2496502355"/>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showMasterSp="0" type="titleOnly" preserve="1">
  <p:cSld name="Hoofdstuk Maatschappij">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6" descr="header_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4288" y="-14288"/>
            <a:ext cx="9158288"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373765" y="4700588"/>
            <a:ext cx="8353177" cy="553998"/>
          </a:xfrm>
        </p:spPr>
        <p:txBody>
          <a:bodyPr/>
          <a:lstStyle>
            <a:lvl1pPr>
              <a:defRPr sz="3600">
                <a:solidFill>
                  <a:schemeClr val="bg1"/>
                </a:solidFill>
              </a:defRPr>
            </a:lvl1pPr>
          </a:lstStyle>
          <a:p>
            <a:r>
              <a:rPr lang="nl-NL" smtClean="0"/>
              <a:t>Klik om de stijl te bewerken</a:t>
            </a:r>
            <a:endParaRPr lang="nl-NL" dirty="0"/>
          </a:p>
        </p:txBody>
      </p:sp>
    </p:spTree>
    <p:extLst>
      <p:ext uri="{BB962C8B-B14F-4D97-AF65-F5344CB8AC3E}">
        <p14:creationId xmlns:p14="http://schemas.microsoft.com/office/powerpoint/2010/main" val="1217971893"/>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Maatschappij">
    <p:bg>
      <p:bgPr>
        <a:blipFill dpi="0" rotWithShape="1">
          <a:blip r:embed="rId2">
            <a:lum/>
          </a:blip>
          <a:srcRect/>
          <a:stretch>
            <a:fillRect t="-23000"/>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397329" y="1662792"/>
            <a:ext cx="8353177" cy="396875"/>
          </a:xfrm>
        </p:spPr>
        <p:txBody>
          <a:bodyPr/>
          <a:lstStyle/>
          <a:p>
            <a:r>
              <a:rPr lang="nl-NL" smtClean="0"/>
              <a:t>Klik om de stijl te bewerken</a:t>
            </a:r>
            <a:endParaRPr lang="nl-NL" dirty="0"/>
          </a:p>
        </p:txBody>
      </p:sp>
      <p:sp>
        <p:nvSpPr>
          <p:cNvPr id="8" name="Tijdelijke aanduiding voor inhoud 5"/>
          <p:cNvSpPr>
            <a:spLocks noGrp="1"/>
          </p:cNvSpPr>
          <p:nvPr>
            <p:ph sz="quarter" idx="12"/>
          </p:nvPr>
        </p:nvSpPr>
        <p:spPr>
          <a:xfrm>
            <a:off x="419100" y="2478088"/>
            <a:ext cx="8326967" cy="3890434"/>
          </a:xfrm>
        </p:spPr>
        <p:txBody>
          <a:bodyPr/>
          <a:lstStyle>
            <a:lvl1pPr>
              <a:defRPr sz="1800">
                <a:solidFill>
                  <a:srgbClr val="000000"/>
                </a:solidFill>
              </a:defRPr>
            </a:lvl1pPr>
            <a:lvl2pPr>
              <a:defRPr sz="18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nl-NL" smtClean="0"/>
              <a:t>Klik om de modelstijlen te bewerken</a:t>
            </a:r>
          </a:p>
        </p:txBody>
      </p:sp>
      <p:sp>
        <p:nvSpPr>
          <p:cNvPr id="4" name="Rectangle 30"/>
          <p:cNvSpPr>
            <a:spLocks noGrp="1" noChangeArrowheads="1"/>
          </p:cNvSpPr>
          <p:nvPr>
            <p:ph type="dt" sz="half" idx="13"/>
          </p:nvPr>
        </p:nvSpPr>
        <p:spPr/>
        <p:txBody>
          <a:bodyPr/>
          <a:lstStyle>
            <a:lvl1pPr>
              <a:defRPr/>
            </a:lvl1pPr>
          </a:lstStyle>
          <a:p>
            <a:pPr>
              <a:defRPr/>
            </a:pPr>
            <a:r>
              <a:rPr lang="en-US" smtClean="0">
                <a:solidFill>
                  <a:srgbClr val="EEECE1"/>
                </a:solidFill>
              </a:rPr>
              <a:t>1/9/2014</a:t>
            </a:r>
            <a:endParaRPr lang="nl-NL" dirty="0">
              <a:solidFill>
                <a:srgbClr val="EEECE1"/>
              </a:solidFill>
            </a:endParaRPr>
          </a:p>
        </p:txBody>
      </p:sp>
      <p:sp>
        <p:nvSpPr>
          <p:cNvPr id="5" name="Rectangle 31"/>
          <p:cNvSpPr>
            <a:spLocks noGrp="1" noChangeArrowheads="1"/>
          </p:cNvSpPr>
          <p:nvPr>
            <p:ph type="sldNum" sz="quarter" idx="14"/>
          </p:nvPr>
        </p:nvSpPr>
        <p:spPr/>
        <p:txBody>
          <a:bodyPr/>
          <a:lstStyle>
            <a:lvl1pPr>
              <a:defRPr/>
            </a:lvl1pPr>
          </a:lstStyle>
          <a:p>
            <a:pPr>
              <a:defRPr/>
            </a:pPr>
            <a:fld id="{B7D2F41C-4A39-41A5-A916-32B59230603B}" type="slidenum">
              <a:rPr lang="nl-NL">
                <a:solidFill>
                  <a:srgbClr val="EEECE1"/>
                </a:solidFill>
              </a:rPr>
              <a:pPr>
                <a:defRPr/>
              </a:pPr>
              <a:t>‹nr.›</a:t>
            </a:fld>
            <a:endParaRPr lang="nl-NL" dirty="0">
              <a:solidFill>
                <a:srgbClr val="EEECE1"/>
              </a:solidFill>
            </a:endParaRPr>
          </a:p>
        </p:txBody>
      </p:sp>
    </p:spTree>
    <p:extLst>
      <p:ext uri="{BB962C8B-B14F-4D97-AF65-F5344CB8AC3E}">
        <p14:creationId xmlns:p14="http://schemas.microsoft.com/office/powerpoint/2010/main" val="3073272635"/>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showMasterSp="0" type="titleOnly" preserve="1">
  <p:cSld name="Hoofdstuk Onderzoekfaciliteiten">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6" descr="header_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350" y="-14288"/>
            <a:ext cx="9158288"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395536" y="4700588"/>
            <a:ext cx="8334127" cy="553998"/>
          </a:xfrm>
        </p:spPr>
        <p:txBody>
          <a:bodyPr/>
          <a:lstStyle>
            <a:lvl1pPr>
              <a:defRPr sz="3600">
                <a:solidFill>
                  <a:schemeClr val="bg1"/>
                </a:solidFill>
              </a:defRPr>
            </a:lvl1pPr>
          </a:lstStyle>
          <a:p>
            <a:r>
              <a:rPr lang="nl-NL" smtClean="0"/>
              <a:t>Klik om de stijl te bewerken</a:t>
            </a:r>
            <a:endParaRPr lang="nl-NL" dirty="0"/>
          </a:p>
        </p:txBody>
      </p:sp>
    </p:spTree>
    <p:extLst>
      <p:ext uri="{BB962C8B-B14F-4D97-AF65-F5344CB8AC3E}">
        <p14:creationId xmlns:p14="http://schemas.microsoft.com/office/powerpoint/2010/main" val="2879773204"/>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Onderzoekfaciliteiten">
    <p:bg>
      <p:bgPr>
        <a:blipFill dpi="0" rotWithShape="1">
          <a:blip r:embed="rId2">
            <a:lum/>
          </a:blip>
          <a:srcRect/>
          <a:stretch>
            <a:fillRect t="-10000"/>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390072" y="1662793"/>
            <a:ext cx="8353177" cy="396875"/>
          </a:xfrm>
        </p:spPr>
        <p:txBody>
          <a:bodyPr/>
          <a:lstStyle/>
          <a:p>
            <a:r>
              <a:rPr lang="nl-NL" smtClean="0"/>
              <a:t>Klik om de stijl te bewerken</a:t>
            </a:r>
            <a:endParaRPr lang="nl-NL" dirty="0"/>
          </a:p>
        </p:txBody>
      </p:sp>
      <p:sp>
        <p:nvSpPr>
          <p:cNvPr id="8" name="Tijdelijke aanduiding voor inhoud 5"/>
          <p:cNvSpPr>
            <a:spLocks noGrp="1"/>
          </p:cNvSpPr>
          <p:nvPr>
            <p:ph sz="quarter" idx="12"/>
          </p:nvPr>
        </p:nvSpPr>
        <p:spPr>
          <a:xfrm>
            <a:off x="419100" y="2478088"/>
            <a:ext cx="8326967" cy="3890434"/>
          </a:xfrm>
        </p:spPr>
        <p:txBody>
          <a:bodyPr/>
          <a:lstStyle>
            <a:lvl1pPr>
              <a:defRPr sz="1800">
                <a:solidFill>
                  <a:srgbClr val="000000"/>
                </a:solidFill>
              </a:defRPr>
            </a:lvl1pPr>
            <a:lvl2pPr>
              <a:defRPr sz="18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nl-NL" smtClean="0"/>
              <a:t>Klik om de modelstijlen te bewerken</a:t>
            </a:r>
          </a:p>
        </p:txBody>
      </p:sp>
      <p:sp>
        <p:nvSpPr>
          <p:cNvPr id="4" name="Rectangle 30"/>
          <p:cNvSpPr>
            <a:spLocks noGrp="1" noChangeArrowheads="1"/>
          </p:cNvSpPr>
          <p:nvPr>
            <p:ph type="dt" sz="half" idx="13"/>
          </p:nvPr>
        </p:nvSpPr>
        <p:spPr/>
        <p:txBody>
          <a:bodyPr/>
          <a:lstStyle>
            <a:lvl1pPr>
              <a:defRPr/>
            </a:lvl1pPr>
          </a:lstStyle>
          <a:p>
            <a:pPr>
              <a:defRPr/>
            </a:pPr>
            <a:r>
              <a:rPr lang="en-US" smtClean="0">
                <a:solidFill>
                  <a:srgbClr val="EEECE1"/>
                </a:solidFill>
              </a:rPr>
              <a:t>1/9/2014</a:t>
            </a:r>
            <a:endParaRPr lang="nl-NL" dirty="0">
              <a:solidFill>
                <a:srgbClr val="EEECE1"/>
              </a:solidFill>
            </a:endParaRPr>
          </a:p>
        </p:txBody>
      </p:sp>
      <p:sp>
        <p:nvSpPr>
          <p:cNvPr id="5" name="Rectangle 31"/>
          <p:cNvSpPr>
            <a:spLocks noGrp="1" noChangeArrowheads="1"/>
          </p:cNvSpPr>
          <p:nvPr>
            <p:ph type="sldNum" sz="quarter" idx="14"/>
          </p:nvPr>
        </p:nvSpPr>
        <p:spPr/>
        <p:txBody>
          <a:bodyPr/>
          <a:lstStyle>
            <a:lvl1pPr>
              <a:defRPr/>
            </a:lvl1pPr>
          </a:lstStyle>
          <a:p>
            <a:pPr>
              <a:defRPr/>
            </a:pPr>
            <a:fld id="{4163092F-5F8C-4CFB-B1FE-5140921D8C6E}" type="slidenum">
              <a:rPr lang="nl-NL">
                <a:solidFill>
                  <a:srgbClr val="EEECE1"/>
                </a:solidFill>
              </a:rPr>
              <a:pPr>
                <a:defRPr/>
              </a:pPr>
              <a:t>‹nr.›</a:t>
            </a:fld>
            <a:endParaRPr lang="nl-NL" dirty="0">
              <a:solidFill>
                <a:srgbClr val="EEECE1"/>
              </a:solidFill>
            </a:endParaRPr>
          </a:p>
        </p:txBody>
      </p:sp>
    </p:spTree>
    <p:extLst>
      <p:ext uri="{BB962C8B-B14F-4D97-AF65-F5344CB8AC3E}">
        <p14:creationId xmlns:p14="http://schemas.microsoft.com/office/powerpoint/2010/main" val="137089510"/>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showMasterSp="0" type="titleOnly" preserve="1">
  <p:cSld name="Hoofdstuk Onderzoeksinstituten">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6" descr="header_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4288" y="-14288"/>
            <a:ext cx="9158288"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366506" y="1524908"/>
            <a:ext cx="8353177" cy="553998"/>
          </a:xfrm>
        </p:spPr>
        <p:txBody>
          <a:bodyPr/>
          <a:lstStyle>
            <a:lvl1pPr>
              <a:defRPr sz="3600">
                <a:solidFill>
                  <a:schemeClr val="bg1"/>
                </a:solidFill>
              </a:defRPr>
            </a:lvl1pPr>
          </a:lstStyle>
          <a:p>
            <a:r>
              <a:rPr lang="nl-NL" smtClean="0"/>
              <a:t>Klik om de stijl te bewerken</a:t>
            </a:r>
            <a:endParaRPr lang="nl-NL" dirty="0"/>
          </a:p>
        </p:txBody>
      </p:sp>
    </p:spTree>
    <p:extLst>
      <p:ext uri="{BB962C8B-B14F-4D97-AF65-F5344CB8AC3E}">
        <p14:creationId xmlns:p14="http://schemas.microsoft.com/office/powerpoint/2010/main" val="338679888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Only" preserve="1">
  <p:cSld name="Hoofdstuk Strategie">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6" descr="header_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4288" y="-14288"/>
            <a:ext cx="9158288"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373753" y="1532165"/>
            <a:ext cx="8353177" cy="553998"/>
          </a:xfrm>
        </p:spPr>
        <p:txBody>
          <a:bodyPr/>
          <a:lstStyle>
            <a:lvl1pPr>
              <a:defRPr sz="3600">
                <a:solidFill>
                  <a:schemeClr val="bg1"/>
                </a:solidFill>
              </a:defRPr>
            </a:lvl1pPr>
          </a:lstStyle>
          <a:p>
            <a:r>
              <a:rPr lang="nl-NL" smtClean="0"/>
              <a:t>Klik om de stijl te bewerken</a:t>
            </a:r>
            <a:endParaRPr lang="nl-NL" dirty="0"/>
          </a:p>
        </p:txBody>
      </p:sp>
    </p:spTree>
    <p:extLst>
      <p:ext uri="{BB962C8B-B14F-4D97-AF65-F5344CB8AC3E}">
        <p14:creationId xmlns:p14="http://schemas.microsoft.com/office/powerpoint/2010/main" val="2560628386"/>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Onderzoeksinstituten">
    <p:bg>
      <p:bgPr>
        <a:blipFill dpi="0" rotWithShape="1">
          <a:blip r:embed="rId2">
            <a:lum/>
          </a:blip>
          <a:srcRect/>
          <a:stretch>
            <a:fillRect t="-53000"/>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395536" y="1655535"/>
            <a:ext cx="8353177" cy="396875"/>
          </a:xfrm>
        </p:spPr>
        <p:txBody>
          <a:bodyPr/>
          <a:lstStyle/>
          <a:p>
            <a:r>
              <a:rPr lang="nl-NL" smtClean="0"/>
              <a:t>Klik om de stijl te bewerken</a:t>
            </a:r>
            <a:endParaRPr lang="nl-NL" dirty="0"/>
          </a:p>
        </p:txBody>
      </p:sp>
      <p:sp>
        <p:nvSpPr>
          <p:cNvPr id="8" name="Tijdelijke aanduiding voor inhoud 5"/>
          <p:cNvSpPr>
            <a:spLocks noGrp="1"/>
          </p:cNvSpPr>
          <p:nvPr>
            <p:ph sz="quarter" idx="12"/>
          </p:nvPr>
        </p:nvSpPr>
        <p:spPr>
          <a:xfrm>
            <a:off x="419100" y="2478088"/>
            <a:ext cx="8326967" cy="3890434"/>
          </a:xfrm>
        </p:spPr>
        <p:txBody>
          <a:bodyPr/>
          <a:lstStyle>
            <a:lvl1pPr>
              <a:defRPr sz="1800">
                <a:solidFill>
                  <a:srgbClr val="000000"/>
                </a:solidFill>
              </a:defRPr>
            </a:lvl1pPr>
            <a:lvl2pPr>
              <a:defRPr sz="18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nl-NL" smtClean="0"/>
              <a:t>Klik om de modelstijlen te bewerken</a:t>
            </a:r>
          </a:p>
        </p:txBody>
      </p:sp>
      <p:sp>
        <p:nvSpPr>
          <p:cNvPr id="4" name="Rectangle 30"/>
          <p:cNvSpPr>
            <a:spLocks noGrp="1" noChangeArrowheads="1"/>
          </p:cNvSpPr>
          <p:nvPr>
            <p:ph type="dt" sz="half" idx="13"/>
          </p:nvPr>
        </p:nvSpPr>
        <p:spPr/>
        <p:txBody>
          <a:bodyPr/>
          <a:lstStyle>
            <a:lvl1pPr>
              <a:defRPr/>
            </a:lvl1pPr>
          </a:lstStyle>
          <a:p>
            <a:pPr>
              <a:defRPr/>
            </a:pPr>
            <a:r>
              <a:rPr lang="en-US" smtClean="0">
                <a:solidFill>
                  <a:srgbClr val="EEECE1"/>
                </a:solidFill>
              </a:rPr>
              <a:t>1/9/2014</a:t>
            </a:r>
            <a:endParaRPr lang="nl-NL" dirty="0">
              <a:solidFill>
                <a:srgbClr val="EEECE1"/>
              </a:solidFill>
            </a:endParaRPr>
          </a:p>
        </p:txBody>
      </p:sp>
      <p:sp>
        <p:nvSpPr>
          <p:cNvPr id="5" name="Rectangle 31"/>
          <p:cNvSpPr>
            <a:spLocks noGrp="1" noChangeArrowheads="1"/>
          </p:cNvSpPr>
          <p:nvPr>
            <p:ph type="sldNum" sz="quarter" idx="14"/>
          </p:nvPr>
        </p:nvSpPr>
        <p:spPr/>
        <p:txBody>
          <a:bodyPr/>
          <a:lstStyle>
            <a:lvl1pPr>
              <a:defRPr/>
            </a:lvl1pPr>
          </a:lstStyle>
          <a:p>
            <a:pPr>
              <a:defRPr/>
            </a:pPr>
            <a:fld id="{A8010CA6-3F21-4327-8C75-C82C817E2932}" type="slidenum">
              <a:rPr lang="nl-NL">
                <a:solidFill>
                  <a:srgbClr val="EEECE1"/>
                </a:solidFill>
              </a:rPr>
              <a:pPr>
                <a:defRPr/>
              </a:pPr>
              <a:t>‹nr.›</a:t>
            </a:fld>
            <a:endParaRPr lang="nl-NL" dirty="0">
              <a:solidFill>
                <a:srgbClr val="EEECE1"/>
              </a:solidFill>
            </a:endParaRPr>
          </a:p>
        </p:txBody>
      </p:sp>
    </p:spTree>
    <p:extLst>
      <p:ext uri="{BB962C8B-B14F-4D97-AF65-F5344CB8AC3E}">
        <p14:creationId xmlns:p14="http://schemas.microsoft.com/office/powerpoint/2010/main" val="3918809896"/>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showMasterSp="0" type="titleOnly" preserve="1">
  <p:cSld name="Hoofdstuk Internationaal">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6" descr="header_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350" y="-14288"/>
            <a:ext cx="9158288"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373753" y="1532164"/>
            <a:ext cx="8353177" cy="553998"/>
          </a:xfrm>
        </p:spPr>
        <p:txBody>
          <a:bodyPr/>
          <a:lstStyle>
            <a:lvl1pPr>
              <a:defRPr sz="3600">
                <a:solidFill>
                  <a:schemeClr val="bg1"/>
                </a:solidFill>
              </a:defRPr>
            </a:lvl1pPr>
          </a:lstStyle>
          <a:p>
            <a:r>
              <a:rPr lang="nl-NL" smtClean="0"/>
              <a:t>Klik om de stijl te bewerken</a:t>
            </a:r>
            <a:endParaRPr lang="nl-NL" dirty="0"/>
          </a:p>
        </p:txBody>
      </p:sp>
    </p:spTree>
    <p:extLst>
      <p:ext uri="{BB962C8B-B14F-4D97-AF65-F5344CB8AC3E}">
        <p14:creationId xmlns:p14="http://schemas.microsoft.com/office/powerpoint/2010/main" val="733722695"/>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Internationaal">
    <p:bg>
      <p:bgPr>
        <a:blipFill dpi="0" rotWithShape="1">
          <a:blip r:embed="rId2">
            <a:lum/>
          </a:blip>
          <a:srcRect/>
          <a:stretch>
            <a:fillRect t="-47000"/>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381022" y="1662792"/>
            <a:ext cx="8353177" cy="396875"/>
          </a:xfrm>
        </p:spPr>
        <p:txBody>
          <a:bodyPr/>
          <a:lstStyle/>
          <a:p>
            <a:r>
              <a:rPr lang="nl-NL" smtClean="0"/>
              <a:t>Klik om de stijl te bewerken</a:t>
            </a:r>
            <a:endParaRPr lang="nl-NL" dirty="0"/>
          </a:p>
        </p:txBody>
      </p:sp>
      <p:sp>
        <p:nvSpPr>
          <p:cNvPr id="8" name="Tijdelijke aanduiding voor inhoud 5"/>
          <p:cNvSpPr>
            <a:spLocks noGrp="1"/>
          </p:cNvSpPr>
          <p:nvPr>
            <p:ph sz="quarter" idx="12"/>
          </p:nvPr>
        </p:nvSpPr>
        <p:spPr>
          <a:xfrm>
            <a:off x="419100" y="2475893"/>
            <a:ext cx="8326967" cy="3890434"/>
          </a:xfrm>
        </p:spPr>
        <p:txBody>
          <a:bodyPr/>
          <a:lstStyle>
            <a:lvl1pPr>
              <a:defRPr sz="1800">
                <a:solidFill>
                  <a:srgbClr val="000000"/>
                </a:solidFill>
              </a:defRPr>
            </a:lvl1pPr>
            <a:lvl2pPr>
              <a:defRPr sz="18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nl-NL" smtClean="0"/>
              <a:t>Klik om de modelstijlen te bewerken</a:t>
            </a:r>
          </a:p>
        </p:txBody>
      </p:sp>
      <p:sp>
        <p:nvSpPr>
          <p:cNvPr id="4" name="Rectangle 30"/>
          <p:cNvSpPr>
            <a:spLocks noGrp="1" noChangeArrowheads="1"/>
          </p:cNvSpPr>
          <p:nvPr>
            <p:ph type="dt" sz="half" idx="13"/>
          </p:nvPr>
        </p:nvSpPr>
        <p:spPr/>
        <p:txBody>
          <a:bodyPr/>
          <a:lstStyle>
            <a:lvl1pPr>
              <a:defRPr/>
            </a:lvl1pPr>
          </a:lstStyle>
          <a:p>
            <a:pPr>
              <a:defRPr/>
            </a:pPr>
            <a:r>
              <a:rPr lang="en-US" smtClean="0">
                <a:solidFill>
                  <a:srgbClr val="EEECE1"/>
                </a:solidFill>
              </a:rPr>
              <a:t>1/9/2014</a:t>
            </a:r>
            <a:endParaRPr lang="nl-NL" dirty="0">
              <a:solidFill>
                <a:srgbClr val="EEECE1"/>
              </a:solidFill>
            </a:endParaRPr>
          </a:p>
        </p:txBody>
      </p:sp>
      <p:sp>
        <p:nvSpPr>
          <p:cNvPr id="5" name="Rectangle 31"/>
          <p:cNvSpPr>
            <a:spLocks noGrp="1" noChangeArrowheads="1"/>
          </p:cNvSpPr>
          <p:nvPr>
            <p:ph type="sldNum" sz="quarter" idx="14"/>
          </p:nvPr>
        </p:nvSpPr>
        <p:spPr/>
        <p:txBody>
          <a:bodyPr/>
          <a:lstStyle>
            <a:lvl1pPr>
              <a:defRPr/>
            </a:lvl1pPr>
          </a:lstStyle>
          <a:p>
            <a:pPr>
              <a:defRPr/>
            </a:pPr>
            <a:fld id="{842676ED-97EF-4771-9C4E-61326F83671F}" type="slidenum">
              <a:rPr lang="nl-NL">
                <a:solidFill>
                  <a:srgbClr val="EEECE1"/>
                </a:solidFill>
              </a:rPr>
              <a:pPr>
                <a:defRPr/>
              </a:pPr>
              <a:t>‹nr.›</a:t>
            </a:fld>
            <a:endParaRPr lang="nl-NL" dirty="0">
              <a:solidFill>
                <a:srgbClr val="EEECE1"/>
              </a:solidFill>
            </a:endParaRPr>
          </a:p>
        </p:txBody>
      </p:sp>
    </p:spTree>
    <p:extLst>
      <p:ext uri="{BB962C8B-B14F-4D97-AF65-F5344CB8AC3E}">
        <p14:creationId xmlns:p14="http://schemas.microsoft.com/office/powerpoint/2010/main" val="1068189580"/>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showMasterSp="0" type="titleOnly" preserve="1">
  <p:cSld name="Hoofdstuk Strategie Lint">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6" descr="header_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350" y="-14288"/>
            <a:ext cx="9158288"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419100" y="5823177"/>
            <a:ext cx="8353177" cy="553998"/>
          </a:xfrm>
        </p:spPr>
        <p:txBody>
          <a:bodyPr/>
          <a:lstStyle>
            <a:lvl1pPr>
              <a:defRPr sz="3600">
                <a:solidFill>
                  <a:schemeClr val="tx1"/>
                </a:solidFill>
              </a:defRPr>
            </a:lvl1pPr>
          </a:lstStyle>
          <a:p>
            <a:r>
              <a:rPr lang="nl-NL" smtClean="0"/>
              <a:t>Klik om de stijl te bewerken</a:t>
            </a:r>
            <a:endParaRPr lang="nl-NL" dirty="0"/>
          </a:p>
        </p:txBody>
      </p:sp>
    </p:spTree>
    <p:extLst>
      <p:ext uri="{BB962C8B-B14F-4D97-AF65-F5344CB8AC3E}">
        <p14:creationId xmlns:p14="http://schemas.microsoft.com/office/powerpoint/2010/main" val="6133139"/>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Strategie Lint">
    <p:bg>
      <p:bgPr>
        <a:blipFill dpi="0" rotWithShape="1">
          <a:blip r:embed="rId2">
            <a:lum/>
          </a:blip>
          <a:srcRect/>
          <a:stretch>
            <a:fillRect l="-75000" t="-42000"/>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404586" y="1662793"/>
            <a:ext cx="8353177" cy="396875"/>
          </a:xfrm>
        </p:spPr>
        <p:txBody>
          <a:bodyPr/>
          <a:lstStyle/>
          <a:p>
            <a:r>
              <a:rPr lang="nl-NL" smtClean="0"/>
              <a:t>Klik om de stijl te bewerken</a:t>
            </a:r>
            <a:endParaRPr lang="nl-NL" dirty="0"/>
          </a:p>
        </p:txBody>
      </p:sp>
      <p:sp>
        <p:nvSpPr>
          <p:cNvPr id="8" name="Tijdelijke aanduiding voor inhoud 5"/>
          <p:cNvSpPr>
            <a:spLocks noGrp="1"/>
          </p:cNvSpPr>
          <p:nvPr>
            <p:ph sz="quarter" idx="12"/>
          </p:nvPr>
        </p:nvSpPr>
        <p:spPr>
          <a:xfrm>
            <a:off x="419100" y="2478088"/>
            <a:ext cx="8326967" cy="3890434"/>
          </a:xfrm>
        </p:spPr>
        <p:txBody>
          <a:bodyPr/>
          <a:lstStyle>
            <a:lvl1pPr>
              <a:defRPr sz="1800">
                <a:solidFill>
                  <a:srgbClr val="000000"/>
                </a:solidFill>
              </a:defRPr>
            </a:lvl1pPr>
            <a:lvl2pPr>
              <a:defRPr sz="18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nl-NL" smtClean="0"/>
              <a:t>Klik om de modelstijlen te bewerken</a:t>
            </a:r>
          </a:p>
        </p:txBody>
      </p:sp>
      <p:sp>
        <p:nvSpPr>
          <p:cNvPr id="4" name="Rectangle 30"/>
          <p:cNvSpPr>
            <a:spLocks noGrp="1" noChangeArrowheads="1"/>
          </p:cNvSpPr>
          <p:nvPr>
            <p:ph type="dt" sz="half" idx="13"/>
          </p:nvPr>
        </p:nvSpPr>
        <p:spPr/>
        <p:txBody>
          <a:bodyPr/>
          <a:lstStyle>
            <a:lvl1pPr>
              <a:defRPr/>
            </a:lvl1pPr>
          </a:lstStyle>
          <a:p>
            <a:pPr>
              <a:defRPr/>
            </a:pPr>
            <a:r>
              <a:rPr lang="en-US" smtClean="0">
                <a:solidFill>
                  <a:srgbClr val="EEECE1"/>
                </a:solidFill>
              </a:rPr>
              <a:t>1/9/2014</a:t>
            </a:r>
            <a:endParaRPr lang="nl-NL" dirty="0">
              <a:solidFill>
                <a:srgbClr val="EEECE1"/>
              </a:solidFill>
            </a:endParaRPr>
          </a:p>
        </p:txBody>
      </p:sp>
      <p:sp>
        <p:nvSpPr>
          <p:cNvPr id="5" name="Rectangle 31"/>
          <p:cNvSpPr>
            <a:spLocks noGrp="1" noChangeArrowheads="1"/>
          </p:cNvSpPr>
          <p:nvPr>
            <p:ph type="sldNum" sz="quarter" idx="14"/>
          </p:nvPr>
        </p:nvSpPr>
        <p:spPr/>
        <p:txBody>
          <a:bodyPr/>
          <a:lstStyle>
            <a:lvl1pPr>
              <a:defRPr/>
            </a:lvl1pPr>
          </a:lstStyle>
          <a:p>
            <a:pPr>
              <a:defRPr/>
            </a:pPr>
            <a:fld id="{CCB85087-0FE6-4696-9CF2-C5EC4C66CFFB}" type="slidenum">
              <a:rPr lang="nl-NL">
                <a:solidFill>
                  <a:srgbClr val="EEECE1"/>
                </a:solidFill>
              </a:rPr>
              <a:pPr>
                <a:defRPr/>
              </a:pPr>
              <a:t>‹nr.›</a:t>
            </a:fld>
            <a:endParaRPr lang="nl-NL" dirty="0">
              <a:solidFill>
                <a:srgbClr val="EEECE1"/>
              </a:solidFill>
            </a:endParaRPr>
          </a:p>
        </p:txBody>
      </p:sp>
    </p:spTree>
    <p:extLst>
      <p:ext uri="{BB962C8B-B14F-4D97-AF65-F5344CB8AC3E}">
        <p14:creationId xmlns:p14="http://schemas.microsoft.com/office/powerpoint/2010/main" val="3879259611"/>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showMasterSp="0" type="titleOnly" preserve="1">
  <p:cSld name="Hoofdstuk Strategie">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6" descr="header_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4288" y="-14288"/>
            <a:ext cx="9158288"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373753" y="1532165"/>
            <a:ext cx="8353177" cy="553998"/>
          </a:xfrm>
        </p:spPr>
        <p:txBody>
          <a:bodyPr/>
          <a:lstStyle>
            <a:lvl1pPr>
              <a:defRPr sz="3600">
                <a:solidFill>
                  <a:schemeClr val="bg1"/>
                </a:solidFill>
              </a:defRPr>
            </a:lvl1pPr>
          </a:lstStyle>
          <a:p>
            <a:r>
              <a:rPr lang="nl-NL" smtClean="0"/>
              <a:t>Klik om de stijl te bewerken</a:t>
            </a:r>
            <a:endParaRPr lang="nl-NL" dirty="0"/>
          </a:p>
        </p:txBody>
      </p:sp>
    </p:spTree>
    <p:extLst>
      <p:ext uri="{BB962C8B-B14F-4D97-AF65-F5344CB8AC3E}">
        <p14:creationId xmlns:p14="http://schemas.microsoft.com/office/powerpoint/2010/main" val="3974560402"/>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Strategie">
    <p:bg>
      <p:bgPr>
        <a:blipFill dpi="0" rotWithShape="1">
          <a:blip r:embed="rId2">
            <a:lum/>
          </a:blip>
          <a:srcRect/>
          <a:stretch>
            <a:fillRect l="-1000" t="-60000" r="-1000"/>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397329" y="1655535"/>
            <a:ext cx="8353177" cy="396875"/>
          </a:xfrm>
        </p:spPr>
        <p:txBody>
          <a:bodyPr/>
          <a:lstStyle/>
          <a:p>
            <a:r>
              <a:rPr lang="nl-NL" smtClean="0"/>
              <a:t>Klik om de stijl te bewerken</a:t>
            </a:r>
            <a:endParaRPr lang="nl-NL"/>
          </a:p>
        </p:txBody>
      </p:sp>
      <p:sp>
        <p:nvSpPr>
          <p:cNvPr id="9" name="Tijdelijke aanduiding voor inhoud 5"/>
          <p:cNvSpPr>
            <a:spLocks noGrp="1"/>
          </p:cNvSpPr>
          <p:nvPr>
            <p:ph sz="quarter" idx="12"/>
          </p:nvPr>
        </p:nvSpPr>
        <p:spPr>
          <a:xfrm>
            <a:off x="419100" y="2475893"/>
            <a:ext cx="8326967" cy="3890434"/>
          </a:xfrm>
        </p:spPr>
        <p:txBody>
          <a:bodyPr/>
          <a:lstStyle>
            <a:lvl1pPr>
              <a:defRPr sz="1800">
                <a:solidFill>
                  <a:srgbClr val="000000"/>
                </a:solidFill>
              </a:defRPr>
            </a:lvl1pPr>
            <a:lvl2pPr>
              <a:defRPr sz="18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nl-NL" smtClean="0"/>
              <a:t>Klik om de modelstijlen te bewerken</a:t>
            </a:r>
          </a:p>
        </p:txBody>
      </p:sp>
      <p:sp>
        <p:nvSpPr>
          <p:cNvPr id="4" name="Rectangle 30"/>
          <p:cNvSpPr>
            <a:spLocks noGrp="1" noChangeArrowheads="1"/>
          </p:cNvSpPr>
          <p:nvPr>
            <p:ph type="dt" sz="half" idx="13"/>
          </p:nvPr>
        </p:nvSpPr>
        <p:spPr/>
        <p:txBody>
          <a:bodyPr/>
          <a:lstStyle>
            <a:lvl1pPr>
              <a:defRPr/>
            </a:lvl1pPr>
          </a:lstStyle>
          <a:p>
            <a:pPr>
              <a:defRPr/>
            </a:pPr>
            <a:r>
              <a:rPr lang="en-US" smtClean="0">
                <a:solidFill>
                  <a:srgbClr val="EEECE1"/>
                </a:solidFill>
              </a:rPr>
              <a:t>1/9/2014</a:t>
            </a:r>
            <a:endParaRPr lang="nl-NL" dirty="0">
              <a:solidFill>
                <a:srgbClr val="EEECE1"/>
              </a:solidFill>
            </a:endParaRPr>
          </a:p>
        </p:txBody>
      </p:sp>
      <p:sp>
        <p:nvSpPr>
          <p:cNvPr id="5" name="Rectangle 31"/>
          <p:cNvSpPr>
            <a:spLocks noGrp="1" noChangeArrowheads="1"/>
          </p:cNvSpPr>
          <p:nvPr>
            <p:ph type="sldNum" sz="quarter" idx="14"/>
          </p:nvPr>
        </p:nvSpPr>
        <p:spPr/>
        <p:txBody>
          <a:bodyPr/>
          <a:lstStyle>
            <a:lvl1pPr>
              <a:defRPr/>
            </a:lvl1pPr>
          </a:lstStyle>
          <a:p>
            <a:pPr>
              <a:defRPr/>
            </a:pPr>
            <a:fld id="{A7BAAAEC-A6A1-4EAD-86F2-29D4D2DD155D}" type="slidenum">
              <a:rPr lang="nl-NL">
                <a:solidFill>
                  <a:srgbClr val="EEECE1"/>
                </a:solidFill>
              </a:rPr>
              <a:pPr>
                <a:defRPr/>
              </a:pPr>
              <a:t>‹nr.›</a:t>
            </a:fld>
            <a:endParaRPr lang="nl-NL" dirty="0">
              <a:solidFill>
                <a:srgbClr val="EEECE1"/>
              </a:solidFill>
            </a:endParaRPr>
          </a:p>
        </p:txBody>
      </p:sp>
    </p:spTree>
    <p:extLst>
      <p:ext uri="{BB962C8B-B14F-4D97-AF65-F5344CB8AC3E}">
        <p14:creationId xmlns:p14="http://schemas.microsoft.com/office/powerpoint/2010/main" val="1265558402"/>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showMasterSp="0" type="titleOnly" preserve="1">
  <p:cSld name="Hoofdstuk Organisatie">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6" descr="header_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350" y="-14288"/>
            <a:ext cx="9158288"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373753" y="1532165"/>
            <a:ext cx="8353177" cy="553998"/>
          </a:xfrm>
        </p:spPr>
        <p:txBody>
          <a:bodyPr/>
          <a:lstStyle>
            <a:lvl1pPr>
              <a:defRPr sz="3600">
                <a:solidFill>
                  <a:schemeClr val="bg1"/>
                </a:solidFill>
              </a:defRPr>
            </a:lvl1pPr>
          </a:lstStyle>
          <a:p>
            <a:r>
              <a:rPr lang="nl-NL" smtClean="0"/>
              <a:t>Klik om de stijl te bewerken</a:t>
            </a:r>
            <a:endParaRPr lang="nl-NL" dirty="0"/>
          </a:p>
        </p:txBody>
      </p:sp>
    </p:spTree>
    <p:extLst>
      <p:ext uri="{BB962C8B-B14F-4D97-AF65-F5344CB8AC3E}">
        <p14:creationId xmlns:p14="http://schemas.microsoft.com/office/powerpoint/2010/main" val="801707324"/>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Organisatie">
    <p:bg>
      <p:bgPr>
        <a:blipFill dpi="0" rotWithShape="1">
          <a:blip r:embed="rId2">
            <a:lum/>
          </a:blip>
          <a:srcRect/>
          <a:stretch>
            <a:fillRect t="-55000"/>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395536" y="1655535"/>
            <a:ext cx="8353177" cy="396875"/>
          </a:xfrm>
        </p:spPr>
        <p:txBody>
          <a:bodyPr/>
          <a:lstStyle/>
          <a:p>
            <a:r>
              <a:rPr lang="nl-NL" smtClean="0"/>
              <a:t>Klik om de stijl te bewerken</a:t>
            </a:r>
            <a:endParaRPr lang="nl-NL" dirty="0"/>
          </a:p>
        </p:txBody>
      </p:sp>
      <p:sp>
        <p:nvSpPr>
          <p:cNvPr id="8" name="Tijdelijke aanduiding voor inhoud 5"/>
          <p:cNvSpPr>
            <a:spLocks noGrp="1"/>
          </p:cNvSpPr>
          <p:nvPr>
            <p:ph sz="quarter" idx="12"/>
          </p:nvPr>
        </p:nvSpPr>
        <p:spPr>
          <a:xfrm>
            <a:off x="419100" y="2478088"/>
            <a:ext cx="8326967" cy="3890434"/>
          </a:xfrm>
        </p:spPr>
        <p:txBody>
          <a:bodyPr/>
          <a:lstStyle>
            <a:lvl1pPr>
              <a:defRPr sz="1800">
                <a:solidFill>
                  <a:srgbClr val="000000"/>
                </a:solidFill>
              </a:defRPr>
            </a:lvl1pPr>
            <a:lvl2pPr>
              <a:defRPr sz="18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nl-NL" smtClean="0"/>
              <a:t>Klik om de modelstijlen te bewerken</a:t>
            </a:r>
          </a:p>
        </p:txBody>
      </p:sp>
      <p:sp>
        <p:nvSpPr>
          <p:cNvPr id="4" name="Rectangle 30"/>
          <p:cNvSpPr>
            <a:spLocks noGrp="1" noChangeArrowheads="1"/>
          </p:cNvSpPr>
          <p:nvPr>
            <p:ph type="dt" sz="half" idx="13"/>
          </p:nvPr>
        </p:nvSpPr>
        <p:spPr/>
        <p:txBody>
          <a:bodyPr/>
          <a:lstStyle>
            <a:lvl1pPr>
              <a:defRPr/>
            </a:lvl1pPr>
          </a:lstStyle>
          <a:p>
            <a:pPr>
              <a:defRPr/>
            </a:pPr>
            <a:r>
              <a:rPr lang="en-US" smtClean="0">
                <a:solidFill>
                  <a:srgbClr val="EEECE1"/>
                </a:solidFill>
              </a:rPr>
              <a:t>1/9/2014</a:t>
            </a:r>
            <a:endParaRPr lang="nl-NL" dirty="0">
              <a:solidFill>
                <a:srgbClr val="EEECE1"/>
              </a:solidFill>
            </a:endParaRPr>
          </a:p>
        </p:txBody>
      </p:sp>
      <p:sp>
        <p:nvSpPr>
          <p:cNvPr id="5" name="Rectangle 31"/>
          <p:cNvSpPr>
            <a:spLocks noGrp="1" noChangeArrowheads="1"/>
          </p:cNvSpPr>
          <p:nvPr>
            <p:ph type="sldNum" sz="quarter" idx="14"/>
          </p:nvPr>
        </p:nvSpPr>
        <p:spPr/>
        <p:txBody>
          <a:bodyPr/>
          <a:lstStyle>
            <a:lvl1pPr>
              <a:defRPr/>
            </a:lvl1pPr>
          </a:lstStyle>
          <a:p>
            <a:pPr>
              <a:defRPr/>
            </a:pPr>
            <a:fld id="{EF339CB5-09EB-4870-A42D-8DE911507ABB}" type="slidenum">
              <a:rPr lang="nl-NL">
                <a:solidFill>
                  <a:srgbClr val="EEECE1"/>
                </a:solidFill>
              </a:rPr>
              <a:pPr>
                <a:defRPr/>
              </a:pPr>
              <a:t>‹nr.›</a:t>
            </a:fld>
            <a:endParaRPr lang="nl-NL" dirty="0">
              <a:solidFill>
                <a:srgbClr val="EEECE1"/>
              </a:solidFill>
            </a:endParaRPr>
          </a:p>
        </p:txBody>
      </p:sp>
    </p:spTree>
    <p:extLst>
      <p:ext uri="{BB962C8B-B14F-4D97-AF65-F5344CB8AC3E}">
        <p14:creationId xmlns:p14="http://schemas.microsoft.com/office/powerpoint/2010/main" val="2260152579"/>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showMasterSp="0" preserve="1" userDrawn="1">
  <p:cSld name="Voor veel logo's">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605387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trategie">
    <p:bg>
      <p:bgPr>
        <a:blipFill dpi="0" rotWithShape="1">
          <a:blip r:embed="rId2">
            <a:lum/>
          </a:blip>
          <a:srcRect/>
          <a:stretch>
            <a:fillRect l="-1000" t="-60000" r="-1000"/>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397329" y="1655535"/>
            <a:ext cx="8353177" cy="396875"/>
          </a:xfrm>
        </p:spPr>
        <p:txBody>
          <a:bodyPr/>
          <a:lstStyle/>
          <a:p>
            <a:r>
              <a:rPr lang="nl-NL" smtClean="0"/>
              <a:t>Klik om de stijl te bewerken</a:t>
            </a:r>
            <a:endParaRPr lang="nl-NL"/>
          </a:p>
        </p:txBody>
      </p:sp>
      <p:sp>
        <p:nvSpPr>
          <p:cNvPr id="9" name="Tijdelijke aanduiding voor inhoud 5"/>
          <p:cNvSpPr>
            <a:spLocks noGrp="1"/>
          </p:cNvSpPr>
          <p:nvPr>
            <p:ph sz="quarter" idx="12"/>
          </p:nvPr>
        </p:nvSpPr>
        <p:spPr>
          <a:xfrm>
            <a:off x="419100" y="2475893"/>
            <a:ext cx="8326967" cy="3890434"/>
          </a:xfrm>
        </p:spPr>
        <p:txBody>
          <a:bodyPr/>
          <a:lstStyle>
            <a:lvl1pPr>
              <a:defRPr sz="1800">
                <a:solidFill>
                  <a:srgbClr val="000000"/>
                </a:solidFill>
              </a:defRPr>
            </a:lvl1pPr>
            <a:lvl2pPr>
              <a:defRPr sz="18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nl-NL" smtClean="0"/>
              <a:t>Klik om de modelstijlen te bewerken</a:t>
            </a:r>
          </a:p>
        </p:txBody>
      </p:sp>
      <p:sp>
        <p:nvSpPr>
          <p:cNvPr id="4" name="Rectangle 30"/>
          <p:cNvSpPr>
            <a:spLocks noGrp="1" noChangeArrowheads="1"/>
          </p:cNvSpPr>
          <p:nvPr>
            <p:ph type="dt" sz="half" idx="13"/>
          </p:nvPr>
        </p:nvSpPr>
        <p:spPr/>
        <p:txBody>
          <a:bodyPr/>
          <a:lstStyle>
            <a:lvl1pPr>
              <a:defRPr/>
            </a:lvl1pPr>
          </a:lstStyle>
          <a:p>
            <a:pPr>
              <a:defRPr/>
            </a:pPr>
            <a:r>
              <a:rPr lang="en-US" smtClean="0"/>
              <a:t>1/9/2014</a:t>
            </a:r>
            <a:endParaRPr lang="nl-NL" dirty="0"/>
          </a:p>
        </p:txBody>
      </p:sp>
      <p:sp>
        <p:nvSpPr>
          <p:cNvPr id="5" name="Rectangle 31"/>
          <p:cNvSpPr>
            <a:spLocks noGrp="1" noChangeArrowheads="1"/>
          </p:cNvSpPr>
          <p:nvPr>
            <p:ph type="sldNum" sz="quarter" idx="14"/>
          </p:nvPr>
        </p:nvSpPr>
        <p:spPr/>
        <p:txBody>
          <a:bodyPr/>
          <a:lstStyle>
            <a:lvl1pPr>
              <a:defRPr/>
            </a:lvl1pPr>
          </a:lstStyle>
          <a:p>
            <a:pPr>
              <a:defRPr/>
            </a:pPr>
            <a:fld id="{A7BAAAEC-A6A1-4EAD-86F2-29D4D2DD155D}" type="slidenum">
              <a:rPr lang="nl-NL"/>
              <a:pPr>
                <a:defRPr/>
              </a:pPr>
              <a:t>‹nr.›</a:t>
            </a:fld>
            <a:endParaRPr lang="nl-NL" dirty="0"/>
          </a:p>
        </p:txBody>
      </p:sp>
    </p:spTree>
    <p:extLst>
      <p:ext uri="{BB962C8B-B14F-4D97-AF65-F5344CB8AC3E}">
        <p14:creationId xmlns:p14="http://schemas.microsoft.com/office/powerpoint/2010/main" val="1224957643"/>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showMasterSp="0" preserve="1" userDrawn="1">
  <p:cSld name="Titeldia Leeg">
    <p:bg>
      <p:bgPr>
        <a:solidFill>
          <a:schemeClr val="bg2"/>
        </a:solidFill>
        <a:effectLst/>
      </p:bgPr>
    </p:bg>
    <p:spTree>
      <p:nvGrpSpPr>
        <p:cNvPr id="1" name=""/>
        <p:cNvGrpSpPr/>
        <p:nvPr/>
      </p:nvGrpSpPr>
      <p:grpSpPr>
        <a:xfrm>
          <a:off x="0" y="0"/>
          <a:ext cx="0" cy="0"/>
          <a:chOff x="0" y="0"/>
          <a:chExt cx="0" cy="0"/>
        </a:xfrm>
      </p:grpSpPr>
      <p:pic>
        <p:nvPicPr>
          <p:cNvPr id="6" name="Picture 8" descr="header_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3956368"/>
            <a:ext cx="9159876" cy="293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ctrTitle" hasCustomPrompt="1"/>
          </p:nvPr>
        </p:nvSpPr>
        <p:spPr>
          <a:xfrm>
            <a:off x="395536" y="5097464"/>
            <a:ext cx="7795964" cy="560386"/>
          </a:xfrm>
        </p:spPr>
        <p:txBody>
          <a:bodyPr/>
          <a:lstStyle>
            <a:lvl1pPr marL="0" marR="0" indent="0" algn="l" defTabSz="914400" rtl="0" eaLnBrk="1" fontAlgn="base" latinLnBrk="0" hangingPunct="1">
              <a:lnSpc>
                <a:spcPct val="100000"/>
              </a:lnSpc>
              <a:spcBef>
                <a:spcPct val="0"/>
              </a:spcBef>
              <a:spcAft>
                <a:spcPct val="0"/>
              </a:spcAft>
              <a:buClrTx/>
              <a:buSzTx/>
              <a:buFontTx/>
              <a:buNone/>
              <a:tabLst/>
              <a:defRPr sz="3600">
                <a:solidFill>
                  <a:schemeClr val="bg1"/>
                </a:solidFill>
              </a:defRPr>
            </a:lvl1pPr>
          </a:lstStyle>
          <a:p>
            <a:pPr eaLnBrk="1" hangingPunct="1"/>
            <a:r>
              <a:rPr lang="en-GB" sz="3600" b="1" dirty="0" smtClean="0">
                <a:solidFill>
                  <a:srgbClr val="FFFFFF"/>
                </a:solidFill>
                <a:cs typeface="Arial" charset="0"/>
              </a:rPr>
              <a:t>Click to add title</a:t>
            </a:r>
            <a:br>
              <a:rPr lang="en-GB" sz="3600" b="1" dirty="0" smtClean="0">
                <a:solidFill>
                  <a:srgbClr val="FFFFFF"/>
                </a:solidFill>
                <a:cs typeface="Arial" charset="0"/>
              </a:rPr>
            </a:br>
            <a:endParaRPr lang="nl-NL" dirty="0"/>
          </a:p>
        </p:txBody>
      </p:sp>
      <p:sp>
        <p:nvSpPr>
          <p:cNvPr id="7" name="Text Box 6"/>
          <p:cNvSpPr txBox="1">
            <a:spLocks noChangeArrowheads="1"/>
          </p:cNvSpPr>
          <p:nvPr userDrawn="1"/>
        </p:nvSpPr>
        <p:spPr bwMode="auto">
          <a:xfrm>
            <a:off x="411480" y="6516688"/>
            <a:ext cx="686435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spcBef>
                <a:spcPct val="50000"/>
              </a:spcBef>
              <a:defRPr/>
            </a:pPr>
            <a:r>
              <a:rPr lang="en-US" sz="1000" b="1" dirty="0" smtClean="0">
                <a:solidFill>
                  <a:prstClr val="white"/>
                </a:solidFill>
                <a:latin typeface="Verdana"/>
              </a:rPr>
              <a:t>Netherlands </a:t>
            </a:r>
            <a:r>
              <a:rPr lang="en-GB" sz="1000" b="1" dirty="0" smtClean="0">
                <a:solidFill>
                  <a:prstClr val="white"/>
                </a:solidFill>
                <a:latin typeface="Verdana"/>
              </a:rPr>
              <a:t>Organisation</a:t>
            </a:r>
            <a:r>
              <a:rPr lang="en-US" sz="1000" b="1" dirty="0" smtClean="0">
                <a:solidFill>
                  <a:prstClr val="white"/>
                </a:solidFill>
                <a:latin typeface="Verdana"/>
              </a:rPr>
              <a:t> for Scientific Research</a:t>
            </a:r>
            <a:endParaRPr lang="nl-NL" sz="1000" b="1" dirty="0" smtClean="0">
              <a:solidFill>
                <a:prstClr val="white"/>
              </a:solidFill>
              <a:latin typeface="Verdana"/>
            </a:endParaRPr>
          </a:p>
        </p:txBody>
      </p:sp>
      <p:sp>
        <p:nvSpPr>
          <p:cNvPr id="5" name="Ondertitel 2"/>
          <p:cNvSpPr>
            <a:spLocks noGrp="1"/>
          </p:cNvSpPr>
          <p:nvPr>
            <p:ph type="subTitle" idx="1" hasCustomPrompt="1"/>
          </p:nvPr>
        </p:nvSpPr>
        <p:spPr>
          <a:xfrm>
            <a:off x="411480" y="5745005"/>
            <a:ext cx="7825596" cy="408146"/>
          </a:xfrm>
        </p:spPr>
        <p:txBody>
          <a:bodyPr/>
          <a:lstStyle>
            <a:lvl1pPr marL="0" marR="0" indent="0" algn="l" defTabSz="914400" rtl="0" eaLnBrk="1" fontAlgn="base" latinLnBrk="0" hangingPunct="1">
              <a:lnSpc>
                <a:spcPct val="100000"/>
              </a:lnSpc>
              <a:spcBef>
                <a:spcPct val="20000"/>
              </a:spcBef>
              <a:spcAft>
                <a:spcPct val="0"/>
              </a:spcAft>
              <a:buClrTx/>
              <a:buSzPct val="60000"/>
              <a:buFontTx/>
              <a:buNone/>
              <a:tabLst/>
              <a:defRPr sz="180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z="2400" dirty="0" smtClean="0">
                <a:solidFill>
                  <a:srgbClr val="FFFFFF"/>
                </a:solidFill>
                <a:cs typeface="Arial" charset="0"/>
              </a:rPr>
              <a:t>Click to add subtitle</a:t>
            </a:r>
          </a:p>
          <a:p>
            <a:endParaRPr lang="nl-NL" dirty="0"/>
          </a:p>
        </p:txBody>
      </p:sp>
    </p:spTree>
    <p:extLst>
      <p:ext uri="{BB962C8B-B14F-4D97-AF65-F5344CB8AC3E}">
        <p14:creationId xmlns:p14="http://schemas.microsoft.com/office/powerpoint/2010/main" val="2358803172"/>
      </p:ext>
    </p:extLst>
  </p:cSld>
  <p:clrMapOvr>
    <a:masterClrMapping/>
  </p:clrMapOvr>
  <p:timing>
    <p:tnLst>
      <p:par>
        <p:cTn id="1" dur="indefinite" restart="never" nodeType="tmRoot"/>
      </p:par>
    </p:tnLst>
  </p:timing>
</p:sldLayout>
</file>

<file path=ppt/slideLayouts/slideLayout281.xml><?xml version="1.0" encoding="utf-8"?>
<p:sldLayout xmlns:a="http://schemas.openxmlformats.org/drawingml/2006/main" xmlns:r="http://schemas.openxmlformats.org/officeDocument/2006/relationships" xmlns:p="http://schemas.openxmlformats.org/presentationml/2006/main" showMasterSp="0" preserve="1" userDrawn="1">
  <p:cSld name="Titeldia Nederlan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8" descr="header_1"/>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3956050"/>
            <a:ext cx="9159875" cy="293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6"/>
          <p:cNvSpPr txBox="1">
            <a:spLocks noChangeArrowheads="1"/>
          </p:cNvSpPr>
          <p:nvPr userDrawn="1"/>
        </p:nvSpPr>
        <p:spPr bwMode="auto">
          <a:xfrm>
            <a:off x="419100" y="6516688"/>
            <a:ext cx="686435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spcBef>
                <a:spcPct val="50000"/>
              </a:spcBef>
              <a:defRPr/>
            </a:pPr>
            <a:r>
              <a:rPr lang="en-US" sz="1000" b="1" dirty="0" smtClean="0">
                <a:solidFill>
                  <a:prstClr val="white"/>
                </a:solidFill>
                <a:latin typeface="Verdana"/>
              </a:rPr>
              <a:t>Netherlands </a:t>
            </a:r>
            <a:r>
              <a:rPr lang="en-GB" sz="1000" b="1" dirty="0" smtClean="0">
                <a:solidFill>
                  <a:prstClr val="white"/>
                </a:solidFill>
                <a:latin typeface="Verdana"/>
              </a:rPr>
              <a:t>Organisation</a:t>
            </a:r>
            <a:r>
              <a:rPr lang="en-US" sz="1000" b="1" dirty="0" smtClean="0">
                <a:solidFill>
                  <a:prstClr val="white"/>
                </a:solidFill>
                <a:latin typeface="Verdana"/>
              </a:rPr>
              <a:t> for Scientific Research</a:t>
            </a:r>
            <a:endParaRPr lang="nl-NL" sz="1000" b="1" dirty="0" smtClean="0">
              <a:solidFill>
                <a:prstClr val="white"/>
              </a:solidFill>
              <a:latin typeface="Verdana"/>
            </a:endParaRPr>
          </a:p>
        </p:txBody>
      </p:sp>
      <p:sp>
        <p:nvSpPr>
          <p:cNvPr id="2" name="Titel 1"/>
          <p:cNvSpPr>
            <a:spLocks noGrp="1"/>
          </p:cNvSpPr>
          <p:nvPr>
            <p:ph type="ctrTitle" hasCustomPrompt="1"/>
          </p:nvPr>
        </p:nvSpPr>
        <p:spPr>
          <a:xfrm>
            <a:off x="395536" y="5097463"/>
            <a:ext cx="7795964" cy="553998"/>
          </a:xfrm>
        </p:spPr>
        <p:txBody>
          <a:bodyPr/>
          <a:lstStyle>
            <a:lvl1pPr>
              <a:defRPr sz="3600">
                <a:solidFill>
                  <a:schemeClr val="bg1"/>
                </a:solidFill>
              </a:defRPr>
            </a:lvl1pPr>
          </a:lstStyle>
          <a:p>
            <a:r>
              <a:rPr lang="nl-NL" dirty="0" smtClean="0"/>
              <a:t>Click </a:t>
            </a:r>
            <a:r>
              <a:rPr lang="nl-NL" dirty="0" err="1" smtClean="0"/>
              <a:t>to</a:t>
            </a:r>
            <a:r>
              <a:rPr lang="nl-NL" dirty="0" smtClean="0"/>
              <a:t> </a:t>
            </a:r>
            <a:r>
              <a:rPr lang="nl-NL" dirty="0" err="1" smtClean="0"/>
              <a:t>add</a:t>
            </a:r>
            <a:r>
              <a:rPr lang="nl-NL" dirty="0" smtClean="0"/>
              <a:t> </a:t>
            </a:r>
            <a:r>
              <a:rPr lang="nl-NL" dirty="0" err="1" smtClean="0"/>
              <a:t>title</a:t>
            </a:r>
            <a:endParaRPr lang="nl-NL" dirty="0"/>
          </a:p>
        </p:txBody>
      </p:sp>
      <p:sp>
        <p:nvSpPr>
          <p:cNvPr id="5" name="Ondertitel 2"/>
          <p:cNvSpPr>
            <a:spLocks noGrp="1"/>
          </p:cNvSpPr>
          <p:nvPr>
            <p:ph type="subTitle" idx="1" hasCustomPrompt="1"/>
          </p:nvPr>
        </p:nvSpPr>
        <p:spPr>
          <a:xfrm>
            <a:off x="419099" y="5707062"/>
            <a:ext cx="7802033" cy="276999"/>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smtClean="0"/>
              <a:t>Click </a:t>
            </a:r>
            <a:r>
              <a:rPr lang="nl-NL" dirty="0" err="1" smtClean="0"/>
              <a:t>to</a:t>
            </a:r>
            <a:r>
              <a:rPr lang="nl-NL" dirty="0" smtClean="0"/>
              <a:t> </a:t>
            </a:r>
            <a:r>
              <a:rPr lang="nl-NL" dirty="0" err="1" smtClean="0"/>
              <a:t>add</a:t>
            </a:r>
            <a:r>
              <a:rPr lang="nl-NL" dirty="0" smtClean="0"/>
              <a:t> </a:t>
            </a:r>
            <a:r>
              <a:rPr lang="nl-NL" dirty="0" err="1" smtClean="0"/>
              <a:t>subtitle</a:t>
            </a:r>
            <a:endParaRPr lang="nl-NL" dirty="0"/>
          </a:p>
        </p:txBody>
      </p:sp>
    </p:spTree>
    <p:extLst>
      <p:ext uri="{BB962C8B-B14F-4D97-AF65-F5344CB8AC3E}">
        <p14:creationId xmlns:p14="http://schemas.microsoft.com/office/powerpoint/2010/main" val="203582456"/>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showMasterSp="0" preserve="1" userDrawn="1">
  <p:cSld name="Titeldia were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8" descr="header_1"/>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3956050"/>
            <a:ext cx="9159875" cy="293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6"/>
          <p:cNvSpPr txBox="1">
            <a:spLocks noChangeArrowheads="1"/>
          </p:cNvSpPr>
          <p:nvPr userDrawn="1"/>
        </p:nvSpPr>
        <p:spPr bwMode="auto">
          <a:xfrm>
            <a:off x="419100" y="6516688"/>
            <a:ext cx="686435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spcBef>
                <a:spcPct val="50000"/>
              </a:spcBef>
              <a:defRPr/>
            </a:pPr>
            <a:r>
              <a:rPr lang="en-US" sz="1000" b="1" dirty="0" smtClean="0">
                <a:solidFill>
                  <a:prstClr val="white"/>
                </a:solidFill>
                <a:latin typeface="Verdana"/>
              </a:rPr>
              <a:t>Netherlands </a:t>
            </a:r>
            <a:r>
              <a:rPr lang="en-GB" sz="1000" b="1" dirty="0" smtClean="0">
                <a:solidFill>
                  <a:prstClr val="white"/>
                </a:solidFill>
                <a:latin typeface="Verdana"/>
              </a:rPr>
              <a:t>Organisation</a:t>
            </a:r>
            <a:r>
              <a:rPr lang="en-US" sz="1000" b="1" dirty="0" smtClean="0">
                <a:solidFill>
                  <a:prstClr val="white"/>
                </a:solidFill>
                <a:latin typeface="Verdana"/>
              </a:rPr>
              <a:t> for Scientific Research</a:t>
            </a:r>
            <a:endParaRPr lang="nl-NL" sz="1000" b="1" dirty="0" smtClean="0">
              <a:solidFill>
                <a:prstClr val="white"/>
              </a:solidFill>
              <a:latin typeface="Verdana"/>
            </a:endParaRPr>
          </a:p>
        </p:txBody>
      </p:sp>
      <p:sp>
        <p:nvSpPr>
          <p:cNvPr id="5" name="Ondertitel 2"/>
          <p:cNvSpPr>
            <a:spLocks noGrp="1"/>
          </p:cNvSpPr>
          <p:nvPr>
            <p:ph type="subTitle" idx="1" hasCustomPrompt="1"/>
          </p:nvPr>
        </p:nvSpPr>
        <p:spPr>
          <a:xfrm>
            <a:off x="419099" y="5707062"/>
            <a:ext cx="7802033" cy="276999"/>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smtClean="0"/>
              <a:t>Click </a:t>
            </a:r>
            <a:r>
              <a:rPr lang="nl-NL" dirty="0" err="1" smtClean="0"/>
              <a:t>to</a:t>
            </a:r>
            <a:r>
              <a:rPr lang="nl-NL" dirty="0" smtClean="0"/>
              <a:t> </a:t>
            </a:r>
            <a:r>
              <a:rPr lang="nl-NL" dirty="0" err="1" smtClean="0"/>
              <a:t>add</a:t>
            </a:r>
            <a:r>
              <a:rPr lang="nl-NL" dirty="0" smtClean="0"/>
              <a:t> </a:t>
            </a:r>
            <a:r>
              <a:rPr lang="nl-NL" dirty="0" err="1" smtClean="0"/>
              <a:t>subtitle</a:t>
            </a:r>
            <a:endParaRPr lang="nl-NL" dirty="0"/>
          </a:p>
        </p:txBody>
      </p:sp>
      <p:sp>
        <p:nvSpPr>
          <p:cNvPr id="8" name="Titel 1"/>
          <p:cNvSpPr>
            <a:spLocks noGrp="1"/>
          </p:cNvSpPr>
          <p:nvPr>
            <p:ph type="ctrTitle" hasCustomPrompt="1"/>
          </p:nvPr>
        </p:nvSpPr>
        <p:spPr>
          <a:xfrm>
            <a:off x="395536" y="5097463"/>
            <a:ext cx="7795964" cy="553998"/>
          </a:xfrm>
        </p:spPr>
        <p:txBody>
          <a:bodyPr/>
          <a:lstStyle>
            <a:lvl1pPr>
              <a:defRPr sz="3600">
                <a:solidFill>
                  <a:schemeClr val="bg1"/>
                </a:solidFill>
              </a:defRPr>
            </a:lvl1pPr>
          </a:lstStyle>
          <a:p>
            <a:r>
              <a:rPr lang="nl-NL" dirty="0" smtClean="0"/>
              <a:t>Click </a:t>
            </a:r>
            <a:r>
              <a:rPr lang="nl-NL" dirty="0" err="1" smtClean="0"/>
              <a:t>to</a:t>
            </a:r>
            <a:r>
              <a:rPr lang="nl-NL" dirty="0" smtClean="0"/>
              <a:t> </a:t>
            </a:r>
            <a:r>
              <a:rPr lang="nl-NL" dirty="0" err="1" smtClean="0"/>
              <a:t>add</a:t>
            </a:r>
            <a:r>
              <a:rPr lang="nl-NL" dirty="0" smtClean="0"/>
              <a:t> </a:t>
            </a:r>
            <a:r>
              <a:rPr lang="nl-NL" dirty="0" err="1" smtClean="0"/>
              <a:t>title</a:t>
            </a:r>
            <a:endParaRPr lang="nl-NL" dirty="0"/>
          </a:p>
        </p:txBody>
      </p:sp>
    </p:spTree>
    <p:extLst>
      <p:ext uri="{BB962C8B-B14F-4D97-AF65-F5344CB8AC3E}">
        <p14:creationId xmlns:p14="http://schemas.microsoft.com/office/powerpoint/2010/main" val="1430821779"/>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showMasterSp="0" preserve="1" userDrawn="1">
  <p:cSld name="Titeldia strategie li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8" descr="header_1"/>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3956368"/>
            <a:ext cx="9159876" cy="293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ctrTitle" hasCustomPrompt="1"/>
          </p:nvPr>
        </p:nvSpPr>
        <p:spPr>
          <a:xfrm>
            <a:off x="419100" y="5097463"/>
            <a:ext cx="7772400" cy="553998"/>
          </a:xfrm>
        </p:spPr>
        <p:txBody>
          <a:bodyPr/>
          <a:lstStyle>
            <a:lvl1pPr>
              <a:defRPr sz="3600">
                <a:solidFill>
                  <a:schemeClr val="bg1"/>
                </a:solidFill>
              </a:defRPr>
            </a:lvl1pPr>
          </a:lstStyle>
          <a:p>
            <a:r>
              <a:rPr lang="en-US" dirty="0" smtClean="0"/>
              <a:t>Click to add title</a:t>
            </a:r>
            <a:endParaRPr lang="nl-NL" dirty="0"/>
          </a:p>
        </p:txBody>
      </p:sp>
      <p:sp>
        <p:nvSpPr>
          <p:cNvPr id="5" name="Ondertitel 2"/>
          <p:cNvSpPr>
            <a:spLocks noGrp="1"/>
          </p:cNvSpPr>
          <p:nvPr>
            <p:ph type="subTitle" idx="1" hasCustomPrompt="1"/>
          </p:nvPr>
        </p:nvSpPr>
        <p:spPr>
          <a:xfrm>
            <a:off x="419099" y="5707062"/>
            <a:ext cx="7802033" cy="276999"/>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add subtitle</a:t>
            </a:r>
            <a:endParaRPr lang="nl-NL" dirty="0"/>
          </a:p>
        </p:txBody>
      </p:sp>
      <p:sp>
        <p:nvSpPr>
          <p:cNvPr id="8" name="Text Box 6"/>
          <p:cNvSpPr txBox="1">
            <a:spLocks noChangeArrowheads="1"/>
          </p:cNvSpPr>
          <p:nvPr userDrawn="1"/>
        </p:nvSpPr>
        <p:spPr bwMode="auto">
          <a:xfrm>
            <a:off x="411480" y="6516688"/>
            <a:ext cx="686435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spcBef>
                <a:spcPct val="50000"/>
              </a:spcBef>
              <a:defRPr/>
            </a:pPr>
            <a:r>
              <a:rPr lang="en-US" sz="1000" b="1" dirty="0" smtClean="0">
                <a:solidFill>
                  <a:prstClr val="white"/>
                </a:solidFill>
                <a:latin typeface="Verdana"/>
              </a:rPr>
              <a:t>Netherlands </a:t>
            </a:r>
            <a:r>
              <a:rPr lang="en-GB" sz="1000" b="1" dirty="0" smtClean="0">
                <a:solidFill>
                  <a:prstClr val="white"/>
                </a:solidFill>
                <a:latin typeface="Verdana"/>
              </a:rPr>
              <a:t>Organisation</a:t>
            </a:r>
            <a:r>
              <a:rPr lang="en-US" sz="1000" b="1" dirty="0" smtClean="0">
                <a:solidFill>
                  <a:prstClr val="white"/>
                </a:solidFill>
                <a:latin typeface="Verdana"/>
              </a:rPr>
              <a:t> for Scientific Research</a:t>
            </a:r>
            <a:endParaRPr lang="nl-NL" sz="1000" b="1" dirty="0" smtClean="0">
              <a:solidFill>
                <a:prstClr val="white"/>
              </a:solidFill>
              <a:latin typeface="Verdana"/>
            </a:endParaRPr>
          </a:p>
        </p:txBody>
      </p:sp>
    </p:spTree>
    <p:extLst>
      <p:ext uri="{BB962C8B-B14F-4D97-AF65-F5344CB8AC3E}">
        <p14:creationId xmlns:p14="http://schemas.microsoft.com/office/powerpoint/2010/main" val="974081766"/>
      </p:ext>
    </p:extLst>
  </p:cSld>
  <p:clrMapOvr>
    <a:masterClrMapping/>
  </p:clrMapOvr>
  <p:timing>
    <p:tnLst>
      <p:par>
        <p:cTn id="1" dur="indefinite" restart="never" nodeType="tmRoot"/>
      </p:par>
    </p:tnLst>
  </p:timing>
</p:sldLayout>
</file>

<file path=ppt/slideLayouts/slideLayout284.xml><?xml version="1.0" encoding="utf-8"?>
<p:sldLayout xmlns:a="http://schemas.openxmlformats.org/drawingml/2006/main" xmlns:r="http://schemas.openxmlformats.org/officeDocument/2006/relationships" xmlns:p="http://schemas.openxmlformats.org/presentationml/2006/main" showMasterSp="0" preserve="1" userDrawn="1">
  <p:cSld name="Titeldia micr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8" descr="header_1"/>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3956368"/>
            <a:ext cx="9159876" cy="293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ndertitel 2"/>
          <p:cNvSpPr>
            <a:spLocks noGrp="1"/>
          </p:cNvSpPr>
          <p:nvPr>
            <p:ph type="subTitle" idx="1" hasCustomPrompt="1"/>
          </p:nvPr>
        </p:nvSpPr>
        <p:spPr>
          <a:xfrm>
            <a:off x="419099" y="5707062"/>
            <a:ext cx="7802033" cy="276999"/>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add subtitle</a:t>
            </a:r>
            <a:endParaRPr lang="nl-NL" dirty="0"/>
          </a:p>
        </p:txBody>
      </p:sp>
      <p:sp>
        <p:nvSpPr>
          <p:cNvPr id="8" name="Titel 1"/>
          <p:cNvSpPr>
            <a:spLocks noGrp="1"/>
          </p:cNvSpPr>
          <p:nvPr>
            <p:ph type="ctrTitle" hasCustomPrompt="1"/>
          </p:nvPr>
        </p:nvSpPr>
        <p:spPr>
          <a:xfrm>
            <a:off x="395536" y="5097463"/>
            <a:ext cx="7795964" cy="553998"/>
          </a:xfrm>
        </p:spPr>
        <p:txBody>
          <a:bodyPr/>
          <a:lstStyle>
            <a:lvl1pPr>
              <a:defRPr sz="3600" baseline="0">
                <a:solidFill>
                  <a:schemeClr val="bg1"/>
                </a:solidFill>
              </a:defRPr>
            </a:lvl1pPr>
          </a:lstStyle>
          <a:p>
            <a:r>
              <a:rPr lang="en-US" dirty="0" smtClean="0"/>
              <a:t>Click to add title</a:t>
            </a:r>
            <a:endParaRPr lang="nl-NL" dirty="0"/>
          </a:p>
        </p:txBody>
      </p:sp>
      <p:sp>
        <p:nvSpPr>
          <p:cNvPr id="9" name="Text Box 6"/>
          <p:cNvSpPr txBox="1">
            <a:spLocks noChangeArrowheads="1"/>
          </p:cNvSpPr>
          <p:nvPr userDrawn="1"/>
        </p:nvSpPr>
        <p:spPr bwMode="auto">
          <a:xfrm>
            <a:off x="411480" y="6516688"/>
            <a:ext cx="686435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spcBef>
                <a:spcPct val="50000"/>
              </a:spcBef>
              <a:defRPr/>
            </a:pPr>
            <a:r>
              <a:rPr lang="en-US" sz="1000" b="1" dirty="0" smtClean="0">
                <a:solidFill>
                  <a:prstClr val="white"/>
                </a:solidFill>
                <a:latin typeface="Verdana"/>
              </a:rPr>
              <a:t>Netherlands </a:t>
            </a:r>
            <a:r>
              <a:rPr lang="en-GB" sz="1000" b="1" dirty="0" smtClean="0">
                <a:solidFill>
                  <a:prstClr val="white"/>
                </a:solidFill>
                <a:latin typeface="Verdana"/>
              </a:rPr>
              <a:t>Organisation</a:t>
            </a:r>
            <a:r>
              <a:rPr lang="en-US" sz="1000" b="1" dirty="0" smtClean="0">
                <a:solidFill>
                  <a:prstClr val="white"/>
                </a:solidFill>
                <a:latin typeface="Verdana"/>
              </a:rPr>
              <a:t> for Scientific Research</a:t>
            </a:r>
            <a:endParaRPr lang="nl-NL" sz="1000" b="1" dirty="0" smtClean="0">
              <a:solidFill>
                <a:prstClr val="white"/>
              </a:solidFill>
              <a:latin typeface="Verdana"/>
            </a:endParaRPr>
          </a:p>
        </p:txBody>
      </p:sp>
    </p:spTree>
    <p:extLst>
      <p:ext uri="{BB962C8B-B14F-4D97-AF65-F5344CB8AC3E}">
        <p14:creationId xmlns:p14="http://schemas.microsoft.com/office/powerpoint/2010/main" val="1432820383"/>
      </p:ext>
    </p:extLst>
  </p:cSld>
  <p:clrMapOvr>
    <a:masterClrMapping/>
  </p:clrMapOvr>
  <p:timing>
    <p:tnLst>
      <p:par>
        <p:cTn id="1" dur="indefinite" restart="never" nodeType="tmRoot"/>
      </p:par>
    </p:tnLst>
  </p:timing>
</p:sldLayout>
</file>

<file path=ppt/slideLayouts/slideLayout285.xml><?xml version="1.0" encoding="utf-8"?>
<p:sldLayout xmlns:a="http://schemas.openxmlformats.org/drawingml/2006/main" xmlns:r="http://schemas.openxmlformats.org/officeDocument/2006/relationships" xmlns:p="http://schemas.openxmlformats.org/presentationml/2006/main" showMasterSp="0" type="titleOnly" preserve="1">
  <p:cSld name="Hoofdstuk onderzoe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381115" y="1527980"/>
            <a:ext cx="8353177" cy="553998"/>
          </a:xfrm>
          <a:noFill/>
          <a:ln>
            <a:noFill/>
          </a:ln>
        </p:spPr>
        <p:txBody>
          <a:bodyPr vert="horz" wrap="square" lIns="0" tIns="0" rIns="0" bIns="0" numCol="1" anchor="t" anchorCtr="0" compatLnSpc="1">
            <a:prstTxWarp prst="textNoShape">
              <a:avLst/>
            </a:prstTxWarp>
            <a:spAutoFit/>
          </a:bodyPr>
          <a:lstStyle>
            <a:lvl1pPr>
              <a:defRPr lang="nl-NL" sz="3600" dirty="0">
                <a:solidFill>
                  <a:schemeClr val="bg1"/>
                </a:solidFill>
              </a:defRPr>
            </a:lvl1pPr>
          </a:lstStyle>
          <a:p>
            <a:pPr lvl="0"/>
            <a:r>
              <a:rPr lang="en-GB" dirty="0" smtClean="0"/>
              <a:t>Click to add title</a:t>
            </a:r>
            <a:endParaRPr lang="nl-NL" dirty="0"/>
          </a:p>
        </p:txBody>
      </p:sp>
      <p:pic>
        <p:nvPicPr>
          <p:cNvPr id="6" name="Picture 5" descr="header_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4288" y="-14288"/>
            <a:ext cx="9158288"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00473101"/>
      </p:ext>
    </p:extLst>
  </p:cSld>
  <p:clrMapOvr>
    <a:masterClrMapping/>
  </p:clrMapOvr>
  <p:timing>
    <p:tnLst>
      <p:par>
        <p:cTn id="1" dur="indefinite" restart="never" nodeType="tmRoot"/>
      </p:par>
    </p:tnLst>
  </p:timing>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Onderzoek">
    <p:bg>
      <p:bgPr>
        <a:blipFill dpi="0" rotWithShape="1">
          <a:blip r:embed="rId2">
            <a:lum/>
          </a:blip>
          <a:srcRect/>
          <a:stretch>
            <a:fillRect t="-61000"/>
          </a:stretch>
        </a:blip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381116" y="1662793"/>
            <a:ext cx="8414632" cy="396875"/>
          </a:xfrm>
        </p:spPr>
        <p:txBody>
          <a:bodyPr/>
          <a:lstStyle>
            <a:lvl1pPr>
              <a:defRPr baseline="0"/>
            </a:lvl1pPr>
          </a:lstStyle>
          <a:p>
            <a:r>
              <a:rPr lang="en-GB" dirty="0" smtClean="0"/>
              <a:t>Click to add text</a:t>
            </a:r>
            <a:endParaRPr lang="nl-NL" dirty="0"/>
          </a:p>
        </p:txBody>
      </p:sp>
      <p:sp>
        <p:nvSpPr>
          <p:cNvPr id="4" name="Rectangle 30"/>
          <p:cNvSpPr>
            <a:spLocks noGrp="1" noChangeArrowheads="1"/>
          </p:cNvSpPr>
          <p:nvPr>
            <p:ph type="dt" sz="half" idx="10"/>
          </p:nvPr>
        </p:nvSpPr>
        <p:spPr>
          <a:ln/>
        </p:spPr>
        <p:txBody>
          <a:bodyPr/>
          <a:lstStyle>
            <a:lvl1pPr>
              <a:defRPr/>
            </a:lvl1pPr>
          </a:lstStyle>
          <a:p>
            <a:pPr>
              <a:defRPr/>
            </a:pPr>
            <a:endParaRPr lang="nl-NL" dirty="0">
              <a:solidFill>
                <a:srgbClr val="DDDEDF"/>
              </a:solidFill>
            </a:endParaRPr>
          </a:p>
        </p:txBody>
      </p:sp>
      <p:sp>
        <p:nvSpPr>
          <p:cNvPr id="5" name="Rectangle 31"/>
          <p:cNvSpPr>
            <a:spLocks noGrp="1" noChangeArrowheads="1"/>
          </p:cNvSpPr>
          <p:nvPr>
            <p:ph type="sldNum" sz="quarter" idx="11"/>
          </p:nvPr>
        </p:nvSpPr>
        <p:spPr>
          <a:ln/>
        </p:spPr>
        <p:txBody>
          <a:bodyPr/>
          <a:lstStyle>
            <a:lvl1pPr>
              <a:defRPr/>
            </a:lvl1pPr>
          </a:lstStyle>
          <a:p>
            <a:pPr>
              <a:defRPr/>
            </a:pPr>
            <a:fld id="{B8CDF0F0-B1F1-4138-9364-D163E6D548A8}" type="slidenum">
              <a:rPr lang="nl-NL">
                <a:solidFill>
                  <a:srgbClr val="DDDEDF"/>
                </a:solidFill>
              </a:rPr>
              <a:pPr>
                <a:defRPr/>
              </a:pPr>
              <a:t>‹nr.›</a:t>
            </a:fld>
            <a:endParaRPr lang="nl-NL" dirty="0">
              <a:solidFill>
                <a:srgbClr val="DDDEDF"/>
              </a:solidFill>
            </a:endParaRPr>
          </a:p>
        </p:txBody>
      </p:sp>
      <p:sp>
        <p:nvSpPr>
          <p:cNvPr id="9" name="Tijdelijke aanduiding voor inhoud 5"/>
          <p:cNvSpPr>
            <a:spLocks noGrp="1"/>
          </p:cNvSpPr>
          <p:nvPr>
            <p:ph sz="quarter" idx="12" hasCustomPrompt="1"/>
          </p:nvPr>
        </p:nvSpPr>
        <p:spPr>
          <a:xfrm>
            <a:off x="419100" y="2478088"/>
            <a:ext cx="8326967" cy="3770312"/>
          </a:xfrm>
        </p:spPr>
        <p:txBody>
          <a:bodyPr/>
          <a:lstStyle>
            <a:lvl1pPr eaLnBrk="1" hangingPunct="1">
              <a:defRPr sz="1800" baseline="0">
                <a:solidFill>
                  <a:srgbClr val="000000"/>
                </a:solidFill>
              </a:defRPr>
            </a:lvl1pPr>
            <a:lvl2pPr>
              <a:defRPr sz="18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eaLnBrk="1" hangingPunct="1"/>
            <a:r>
              <a:rPr lang="en-GB" dirty="0" smtClean="0"/>
              <a:t>Click to add text</a:t>
            </a:r>
          </a:p>
        </p:txBody>
      </p:sp>
    </p:spTree>
    <p:extLst>
      <p:ext uri="{BB962C8B-B14F-4D97-AF65-F5344CB8AC3E}">
        <p14:creationId xmlns:p14="http://schemas.microsoft.com/office/powerpoint/2010/main" val="96531593"/>
      </p:ext>
    </p:extLst>
  </p:cSld>
  <p:clrMapOvr>
    <a:masterClrMapping/>
  </p:clrMapOvr>
  <p:timing>
    <p:tnLst>
      <p:par>
        <p:cTn id="1" dur="indefinite" restart="never" nodeType="tmRoot"/>
      </p:par>
    </p:tnLst>
  </p:timing>
</p:sldLayout>
</file>

<file path=ppt/slideLayouts/slideLayout287.xml><?xml version="1.0" encoding="utf-8"?>
<p:sldLayout xmlns:a="http://schemas.openxmlformats.org/drawingml/2006/main" xmlns:r="http://schemas.openxmlformats.org/officeDocument/2006/relationships" xmlns:p="http://schemas.openxmlformats.org/presentationml/2006/main" showMasterSp="0" type="titleOnly" preserve="1">
  <p:cSld name="Hoofdstuk Financier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378136" y="1517650"/>
            <a:ext cx="8373439" cy="553998"/>
          </a:xfrm>
        </p:spPr>
        <p:txBody>
          <a:bodyPr/>
          <a:lstStyle>
            <a:lvl1pPr>
              <a:defRPr sz="3600">
                <a:solidFill>
                  <a:schemeClr val="bg1"/>
                </a:solidFill>
              </a:defRPr>
            </a:lvl1pPr>
          </a:lstStyle>
          <a:p>
            <a:r>
              <a:rPr lang="en-GB" noProof="0" dirty="0" smtClean="0"/>
              <a:t>Click to add title</a:t>
            </a:r>
            <a:endParaRPr lang="en-GB" noProof="0" dirty="0"/>
          </a:p>
        </p:txBody>
      </p:sp>
      <p:pic>
        <p:nvPicPr>
          <p:cNvPr id="6" name="Picture 5" descr="header_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4288" y="-14288"/>
            <a:ext cx="9158288"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87356042"/>
      </p:ext>
    </p:extLst>
  </p:cSld>
  <p:clrMapOvr>
    <a:masterClrMapping/>
  </p:clrMapOvr>
  <p:timing>
    <p:tnLst>
      <p:par>
        <p:cTn id="1" dur="indefinite" restart="never" nodeType="tmRoot"/>
      </p:par>
    </p:tnLst>
  </p:timing>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Financier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397329" y="1662793"/>
            <a:ext cx="8333500" cy="396875"/>
          </a:xfrm>
        </p:spPr>
        <p:txBody>
          <a:bodyPr/>
          <a:lstStyle>
            <a:lvl1pPr>
              <a:defRPr/>
            </a:lvl1pPr>
          </a:lstStyle>
          <a:p>
            <a:r>
              <a:rPr lang="en-GB" noProof="0" dirty="0" smtClean="0"/>
              <a:t>Click to add text</a:t>
            </a:r>
            <a:endParaRPr lang="en-GB" noProof="0" dirty="0"/>
          </a:p>
        </p:txBody>
      </p:sp>
      <p:sp>
        <p:nvSpPr>
          <p:cNvPr id="4" name="Rectangle 30"/>
          <p:cNvSpPr>
            <a:spLocks noGrp="1" noChangeArrowheads="1"/>
          </p:cNvSpPr>
          <p:nvPr>
            <p:ph type="dt" sz="half" idx="10"/>
          </p:nvPr>
        </p:nvSpPr>
        <p:spPr>
          <a:ln/>
        </p:spPr>
        <p:txBody>
          <a:bodyPr/>
          <a:lstStyle>
            <a:lvl1pPr>
              <a:defRPr/>
            </a:lvl1pPr>
          </a:lstStyle>
          <a:p>
            <a:pPr>
              <a:defRPr/>
            </a:pPr>
            <a:endParaRPr lang="nl-NL" dirty="0">
              <a:solidFill>
                <a:srgbClr val="DDDEDF"/>
              </a:solidFill>
            </a:endParaRPr>
          </a:p>
        </p:txBody>
      </p:sp>
      <p:sp>
        <p:nvSpPr>
          <p:cNvPr id="5" name="Rectangle 31"/>
          <p:cNvSpPr>
            <a:spLocks noGrp="1" noChangeArrowheads="1"/>
          </p:cNvSpPr>
          <p:nvPr>
            <p:ph type="sldNum" sz="quarter" idx="11"/>
          </p:nvPr>
        </p:nvSpPr>
        <p:spPr>
          <a:ln/>
        </p:spPr>
        <p:txBody>
          <a:bodyPr/>
          <a:lstStyle>
            <a:lvl1pPr>
              <a:defRPr/>
            </a:lvl1pPr>
          </a:lstStyle>
          <a:p>
            <a:pPr>
              <a:defRPr/>
            </a:pPr>
            <a:fld id="{B8CDF0F0-B1F1-4138-9364-D163E6D548A8}" type="slidenum">
              <a:rPr lang="nl-NL">
                <a:solidFill>
                  <a:srgbClr val="DDDEDF"/>
                </a:solidFill>
              </a:rPr>
              <a:pPr>
                <a:defRPr/>
              </a:pPr>
              <a:t>‹nr.›</a:t>
            </a:fld>
            <a:endParaRPr lang="nl-NL" dirty="0">
              <a:solidFill>
                <a:srgbClr val="DDDEDF"/>
              </a:solidFill>
            </a:endParaRPr>
          </a:p>
        </p:txBody>
      </p:sp>
      <p:sp>
        <p:nvSpPr>
          <p:cNvPr id="8" name="Tijdelijke aanduiding voor inhoud 5"/>
          <p:cNvSpPr>
            <a:spLocks noGrp="1"/>
          </p:cNvSpPr>
          <p:nvPr>
            <p:ph sz="quarter" idx="12" hasCustomPrompt="1"/>
          </p:nvPr>
        </p:nvSpPr>
        <p:spPr>
          <a:xfrm>
            <a:off x="419100" y="2478088"/>
            <a:ext cx="8326967" cy="276999"/>
          </a:xfrm>
        </p:spPr>
        <p:txBody>
          <a:bodyPr/>
          <a:lstStyle>
            <a:lvl1pPr>
              <a:defRPr sz="1800">
                <a:solidFill>
                  <a:srgbClr val="000000"/>
                </a:solidFill>
              </a:defRPr>
            </a:lvl1pPr>
            <a:lvl2pPr>
              <a:defRPr sz="18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en-GB" noProof="0" dirty="0" smtClean="0"/>
              <a:t>Click to add title</a:t>
            </a:r>
          </a:p>
        </p:txBody>
      </p:sp>
    </p:spTree>
    <p:extLst>
      <p:ext uri="{BB962C8B-B14F-4D97-AF65-F5344CB8AC3E}">
        <p14:creationId xmlns:p14="http://schemas.microsoft.com/office/powerpoint/2010/main" val="1604927994"/>
      </p:ext>
    </p:extLst>
  </p:cSld>
  <p:clrMapOvr>
    <a:masterClrMapping/>
  </p:clrMapOvr>
  <p:timing>
    <p:tnLst>
      <p:par>
        <p:cTn id="1" dur="indefinite" restart="never" nodeType="tmRoot"/>
      </p:par>
    </p:tnLst>
  </p:timing>
</p:sldLayout>
</file>

<file path=ppt/slideLayouts/slideLayout289.xml><?xml version="1.0" encoding="utf-8"?>
<p:sldLayout xmlns:a="http://schemas.openxmlformats.org/drawingml/2006/main" xmlns:r="http://schemas.openxmlformats.org/officeDocument/2006/relationships" xmlns:p="http://schemas.openxmlformats.org/presentationml/2006/main" showMasterSp="0" type="titleOnly" preserve="1">
  <p:cSld name="Hoofdstuk Subsidies">
    <p:bg>
      <p:bgPr>
        <a:blipFill dpi="0" rotWithShape="1">
          <a:blip r:embed="rId2">
            <a:lum/>
          </a:blip>
          <a:srcRect/>
          <a:stretch>
            <a:fillRect l="-7000" r="-7000"/>
          </a:stretch>
        </a:blip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19100" y="6015038"/>
            <a:ext cx="8378465" cy="553998"/>
          </a:xfrm>
        </p:spPr>
        <p:txBody>
          <a:bodyPr/>
          <a:lstStyle>
            <a:lvl1pPr>
              <a:defRPr sz="3600">
                <a:solidFill>
                  <a:srgbClr val="FF0000"/>
                </a:solidFill>
              </a:defRPr>
            </a:lvl1pPr>
          </a:lstStyle>
          <a:p>
            <a:r>
              <a:rPr lang="en-GB" noProof="0" dirty="0" smtClean="0"/>
              <a:t>Click to add title</a:t>
            </a:r>
            <a:endParaRPr lang="en-GB" noProof="0" dirty="0"/>
          </a:p>
        </p:txBody>
      </p:sp>
      <p:pic>
        <p:nvPicPr>
          <p:cNvPr id="6" name="Picture 5" descr="header_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4288" y="-14288"/>
            <a:ext cx="9158288"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34935146"/>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Only" preserve="1">
  <p:cSld name="Hoofdstuk Organisatie">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6" descr="header_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350" y="-14288"/>
            <a:ext cx="9158288"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373753" y="1532165"/>
            <a:ext cx="8353177" cy="553998"/>
          </a:xfrm>
        </p:spPr>
        <p:txBody>
          <a:bodyPr/>
          <a:lstStyle>
            <a:lvl1pPr>
              <a:defRPr sz="3600">
                <a:solidFill>
                  <a:schemeClr val="bg1"/>
                </a:solidFill>
              </a:defRPr>
            </a:lvl1pPr>
          </a:lstStyle>
          <a:p>
            <a:r>
              <a:rPr lang="nl-NL" smtClean="0"/>
              <a:t>Klik om de stijl te bewerken</a:t>
            </a:r>
            <a:endParaRPr lang="nl-NL" dirty="0"/>
          </a:p>
        </p:txBody>
      </p:sp>
    </p:spTree>
    <p:extLst>
      <p:ext uri="{BB962C8B-B14F-4D97-AF65-F5344CB8AC3E}">
        <p14:creationId xmlns:p14="http://schemas.microsoft.com/office/powerpoint/2010/main" val="2666861713"/>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Subsidies">
    <p:bg>
      <p:bgPr>
        <a:blipFill dpi="0" rotWithShape="1">
          <a:blip r:embed="rId2">
            <a:lum/>
          </a:blip>
          <a:srcRect/>
          <a:stretch>
            <a:fillRect l="-4000" t="-12000" r="-4000"/>
          </a:stretch>
        </a:blip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19100" y="1655536"/>
            <a:ext cx="8353177" cy="396875"/>
          </a:xfrm>
        </p:spPr>
        <p:txBody>
          <a:bodyPr/>
          <a:lstStyle>
            <a:lvl1pPr>
              <a:defRPr/>
            </a:lvl1pPr>
          </a:lstStyle>
          <a:p>
            <a:r>
              <a:rPr lang="en-GB" noProof="0" dirty="0" smtClean="0"/>
              <a:t>Click to add text</a:t>
            </a:r>
            <a:endParaRPr lang="en-GB" noProof="0" dirty="0"/>
          </a:p>
        </p:txBody>
      </p:sp>
      <p:sp>
        <p:nvSpPr>
          <p:cNvPr id="4" name="Rectangle 30"/>
          <p:cNvSpPr>
            <a:spLocks noGrp="1" noChangeArrowheads="1"/>
          </p:cNvSpPr>
          <p:nvPr>
            <p:ph type="dt" sz="half" idx="10"/>
          </p:nvPr>
        </p:nvSpPr>
        <p:spPr>
          <a:ln/>
        </p:spPr>
        <p:txBody>
          <a:bodyPr/>
          <a:lstStyle>
            <a:lvl1pPr>
              <a:defRPr/>
            </a:lvl1pPr>
          </a:lstStyle>
          <a:p>
            <a:pPr>
              <a:defRPr/>
            </a:pPr>
            <a:endParaRPr lang="nl-NL" dirty="0">
              <a:solidFill>
                <a:srgbClr val="DDDEDF"/>
              </a:solidFill>
            </a:endParaRPr>
          </a:p>
        </p:txBody>
      </p:sp>
      <p:sp>
        <p:nvSpPr>
          <p:cNvPr id="5" name="Rectangle 31"/>
          <p:cNvSpPr>
            <a:spLocks noGrp="1" noChangeArrowheads="1"/>
          </p:cNvSpPr>
          <p:nvPr>
            <p:ph type="sldNum" sz="quarter" idx="11"/>
          </p:nvPr>
        </p:nvSpPr>
        <p:spPr>
          <a:ln/>
        </p:spPr>
        <p:txBody>
          <a:bodyPr/>
          <a:lstStyle>
            <a:lvl1pPr>
              <a:defRPr/>
            </a:lvl1pPr>
          </a:lstStyle>
          <a:p>
            <a:pPr>
              <a:defRPr/>
            </a:pPr>
            <a:fld id="{B8CDF0F0-B1F1-4138-9364-D163E6D548A8}" type="slidenum">
              <a:rPr lang="nl-NL">
                <a:solidFill>
                  <a:srgbClr val="DDDEDF"/>
                </a:solidFill>
              </a:rPr>
              <a:pPr>
                <a:defRPr/>
              </a:pPr>
              <a:t>‹nr.›</a:t>
            </a:fld>
            <a:endParaRPr lang="nl-NL" dirty="0">
              <a:solidFill>
                <a:srgbClr val="DDDEDF"/>
              </a:solidFill>
            </a:endParaRPr>
          </a:p>
        </p:txBody>
      </p:sp>
      <p:sp>
        <p:nvSpPr>
          <p:cNvPr id="8" name="Tijdelijke aanduiding voor inhoud 5"/>
          <p:cNvSpPr>
            <a:spLocks noGrp="1"/>
          </p:cNvSpPr>
          <p:nvPr>
            <p:ph sz="quarter" idx="12" hasCustomPrompt="1"/>
          </p:nvPr>
        </p:nvSpPr>
        <p:spPr>
          <a:xfrm>
            <a:off x="419100" y="2478087"/>
            <a:ext cx="8326967" cy="3817937"/>
          </a:xfrm>
        </p:spPr>
        <p:txBody>
          <a:bodyPr/>
          <a:lstStyle>
            <a:lvl1pPr>
              <a:defRPr sz="1800">
                <a:solidFill>
                  <a:srgbClr val="000000"/>
                </a:solidFill>
              </a:defRPr>
            </a:lvl1pPr>
            <a:lvl2pPr>
              <a:defRPr sz="18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en-GB" noProof="0" dirty="0" smtClean="0"/>
              <a:t>Click to add text</a:t>
            </a:r>
          </a:p>
        </p:txBody>
      </p:sp>
    </p:spTree>
    <p:extLst>
      <p:ext uri="{BB962C8B-B14F-4D97-AF65-F5344CB8AC3E}">
        <p14:creationId xmlns:p14="http://schemas.microsoft.com/office/powerpoint/2010/main" val="3480242506"/>
      </p:ext>
    </p:extLst>
  </p:cSld>
  <p:clrMapOvr>
    <a:masterClrMapping/>
  </p:clrMapOvr>
  <p:timing>
    <p:tnLst>
      <p:par>
        <p:cTn id="1" dur="indefinite" restart="never" nodeType="tmRoot"/>
      </p:par>
    </p:tnLst>
  </p:timing>
</p:sldLayout>
</file>

<file path=ppt/slideLayouts/slideLayout291.xml><?xml version="1.0" encoding="utf-8"?>
<p:sldLayout xmlns:a="http://schemas.openxmlformats.org/drawingml/2006/main" xmlns:r="http://schemas.openxmlformats.org/officeDocument/2006/relationships" xmlns:p="http://schemas.openxmlformats.org/presentationml/2006/main" showMasterSp="0" type="titleOnly" preserve="1">
  <p:cSld name="Hoofdstuk Competiti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382815" y="1524907"/>
            <a:ext cx="8407639" cy="553998"/>
          </a:xfrm>
        </p:spPr>
        <p:txBody>
          <a:bodyPr/>
          <a:lstStyle>
            <a:lvl1pPr>
              <a:defRPr sz="3600">
                <a:solidFill>
                  <a:srgbClr val="FF0000"/>
                </a:solidFill>
              </a:defRPr>
            </a:lvl1pPr>
          </a:lstStyle>
          <a:p>
            <a:r>
              <a:rPr lang="en-GB" noProof="0" dirty="0" smtClean="0"/>
              <a:t>Click to add title</a:t>
            </a:r>
            <a:endParaRPr lang="en-GB" noProof="0" dirty="0"/>
          </a:p>
        </p:txBody>
      </p:sp>
      <p:pic>
        <p:nvPicPr>
          <p:cNvPr id="6" name="Picture 5" descr="header_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4288" y="-14288"/>
            <a:ext cx="9158288"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68255031"/>
      </p:ext>
    </p:extLst>
  </p:cSld>
  <p:clrMapOvr>
    <a:masterClrMapping/>
  </p:clrMapOvr>
  <p:timing>
    <p:tnLst>
      <p:par>
        <p:cTn id="1" dur="indefinite" restart="never" nodeType="tmRoot"/>
      </p:par>
    </p:tnLst>
  </p:timing>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Competitie">
    <p:bg>
      <p:bgPr>
        <a:blipFill dpi="0" rotWithShape="1">
          <a:blip r:embed="rId2">
            <a:lum/>
          </a:blip>
          <a:srcRect/>
          <a:stretch>
            <a:fillRect t="-80000"/>
          </a:stretch>
        </a:blip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19100" y="1662793"/>
            <a:ext cx="8353177" cy="396875"/>
          </a:xfrm>
        </p:spPr>
        <p:txBody>
          <a:bodyPr/>
          <a:lstStyle>
            <a:lvl1pPr>
              <a:defRPr/>
            </a:lvl1pPr>
          </a:lstStyle>
          <a:p>
            <a:r>
              <a:rPr lang="en-GB" noProof="0" dirty="0" smtClean="0"/>
              <a:t>Click to add text</a:t>
            </a:r>
            <a:endParaRPr lang="en-GB" noProof="0" dirty="0"/>
          </a:p>
        </p:txBody>
      </p:sp>
      <p:sp>
        <p:nvSpPr>
          <p:cNvPr id="4" name="Rectangle 30"/>
          <p:cNvSpPr>
            <a:spLocks noGrp="1" noChangeArrowheads="1"/>
          </p:cNvSpPr>
          <p:nvPr>
            <p:ph type="dt" sz="half" idx="10"/>
          </p:nvPr>
        </p:nvSpPr>
        <p:spPr>
          <a:ln/>
        </p:spPr>
        <p:txBody>
          <a:bodyPr/>
          <a:lstStyle>
            <a:lvl1pPr>
              <a:defRPr/>
            </a:lvl1pPr>
          </a:lstStyle>
          <a:p>
            <a:pPr>
              <a:defRPr/>
            </a:pPr>
            <a:endParaRPr lang="nl-NL" dirty="0">
              <a:solidFill>
                <a:srgbClr val="DDDEDF"/>
              </a:solidFill>
            </a:endParaRPr>
          </a:p>
        </p:txBody>
      </p:sp>
      <p:sp>
        <p:nvSpPr>
          <p:cNvPr id="5" name="Rectangle 31"/>
          <p:cNvSpPr>
            <a:spLocks noGrp="1" noChangeArrowheads="1"/>
          </p:cNvSpPr>
          <p:nvPr>
            <p:ph type="sldNum" sz="quarter" idx="11"/>
          </p:nvPr>
        </p:nvSpPr>
        <p:spPr>
          <a:ln/>
        </p:spPr>
        <p:txBody>
          <a:bodyPr/>
          <a:lstStyle>
            <a:lvl1pPr>
              <a:defRPr/>
            </a:lvl1pPr>
          </a:lstStyle>
          <a:p>
            <a:pPr>
              <a:defRPr/>
            </a:pPr>
            <a:fld id="{B8CDF0F0-B1F1-4138-9364-D163E6D548A8}" type="slidenum">
              <a:rPr lang="nl-NL">
                <a:solidFill>
                  <a:srgbClr val="DDDEDF"/>
                </a:solidFill>
              </a:rPr>
              <a:pPr>
                <a:defRPr/>
              </a:pPr>
              <a:t>‹nr.›</a:t>
            </a:fld>
            <a:endParaRPr lang="nl-NL" dirty="0">
              <a:solidFill>
                <a:srgbClr val="DDDEDF"/>
              </a:solidFill>
            </a:endParaRPr>
          </a:p>
        </p:txBody>
      </p:sp>
      <p:sp>
        <p:nvSpPr>
          <p:cNvPr id="8" name="Tijdelijke aanduiding voor inhoud 5"/>
          <p:cNvSpPr>
            <a:spLocks noGrp="1"/>
          </p:cNvSpPr>
          <p:nvPr>
            <p:ph sz="quarter" idx="12" hasCustomPrompt="1"/>
          </p:nvPr>
        </p:nvSpPr>
        <p:spPr>
          <a:xfrm>
            <a:off x="419100" y="2478088"/>
            <a:ext cx="8326967" cy="3817937"/>
          </a:xfrm>
        </p:spPr>
        <p:txBody>
          <a:bodyPr/>
          <a:lstStyle>
            <a:lvl1pPr>
              <a:defRPr sz="1800">
                <a:solidFill>
                  <a:srgbClr val="000000"/>
                </a:solidFill>
              </a:defRPr>
            </a:lvl1pPr>
            <a:lvl2pPr>
              <a:defRPr sz="18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en-GB" noProof="0" dirty="0" smtClean="0"/>
              <a:t>Click to add text</a:t>
            </a:r>
          </a:p>
        </p:txBody>
      </p:sp>
    </p:spTree>
    <p:extLst>
      <p:ext uri="{BB962C8B-B14F-4D97-AF65-F5344CB8AC3E}">
        <p14:creationId xmlns:p14="http://schemas.microsoft.com/office/powerpoint/2010/main" val="3731851666"/>
      </p:ext>
    </p:extLst>
  </p:cSld>
  <p:clrMapOvr>
    <a:masterClrMapping/>
  </p:clrMapOvr>
  <p:timing>
    <p:tnLst>
      <p:par>
        <p:cTn id="1" dur="indefinite" restart="never" nodeType="tmRoot"/>
      </p:par>
    </p:tnLst>
  </p:timing>
</p:sldLayout>
</file>

<file path=ppt/slideLayouts/slideLayout293.xml><?xml version="1.0" encoding="utf-8"?>
<p:sldLayout xmlns:a="http://schemas.openxmlformats.org/drawingml/2006/main" xmlns:r="http://schemas.openxmlformats.org/officeDocument/2006/relationships" xmlns:p="http://schemas.openxmlformats.org/presentationml/2006/main" showMasterSp="0" type="titleOnly" preserve="1">
  <p:cSld name="Hoofdstuk Maatschappij">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373765" y="4700588"/>
            <a:ext cx="8353177" cy="553998"/>
          </a:xfrm>
        </p:spPr>
        <p:txBody>
          <a:bodyPr/>
          <a:lstStyle>
            <a:lvl1pPr>
              <a:defRPr sz="3600">
                <a:solidFill>
                  <a:schemeClr val="bg1"/>
                </a:solidFill>
              </a:defRPr>
            </a:lvl1pPr>
          </a:lstStyle>
          <a:p>
            <a:r>
              <a:rPr lang="en-GB" noProof="0" dirty="0" smtClean="0"/>
              <a:t>Click to add title</a:t>
            </a:r>
            <a:endParaRPr lang="en-GB" noProof="0" dirty="0"/>
          </a:p>
        </p:txBody>
      </p:sp>
      <p:pic>
        <p:nvPicPr>
          <p:cNvPr id="6" name="Picture 5" descr="header_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4288" y="-14288"/>
            <a:ext cx="9158288"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44584452"/>
      </p:ext>
    </p:extLst>
  </p:cSld>
  <p:clrMapOvr>
    <a:masterClrMapping/>
  </p:clrMapOvr>
  <p:timing>
    <p:tnLst>
      <p:par>
        <p:cTn id="1" dur="indefinite" restart="never" nodeType="tmRoot"/>
      </p:par>
    </p:tnLst>
  </p:timing>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Maatschappij">
    <p:bg>
      <p:bgPr>
        <a:blipFill dpi="0" rotWithShape="1">
          <a:blip r:embed="rId2">
            <a:lum/>
          </a:blip>
          <a:srcRect/>
          <a:stretch>
            <a:fillRect t="-23000"/>
          </a:stretch>
        </a:blip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397329" y="1662792"/>
            <a:ext cx="8353177" cy="396875"/>
          </a:xfrm>
        </p:spPr>
        <p:txBody>
          <a:bodyPr/>
          <a:lstStyle>
            <a:lvl1pPr>
              <a:defRPr/>
            </a:lvl1pPr>
          </a:lstStyle>
          <a:p>
            <a:r>
              <a:rPr lang="en-GB" noProof="0" dirty="0" smtClean="0"/>
              <a:t>Click to add text</a:t>
            </a:r>
            <a:endParaRPr lang="en-GB" noProof="0" dirty="0"/>
          </a:p>
        </p:txBody>
      </p:sp>
      <p:sp>
        <p:nvSpPr>
          <p:cNvPr id="4" name="Rectangle 30"/>
          <p:cNvSpPr>
            <a:spLocks noGrp="1" noChangeArrowheads="1"/>
          </p:cNvSpPr>
          <p:nvPr>
            <p:ph type="dt" sz="half" idx="10"/>
          </p:nvPr>
        </p:nvSpPr>
        <p:spPr>
          <a:ln/>
        </p:spPr>
        <p:txBody>
          <a:bodyPr/>
          <a:lstStyle>
            <a:lvl1pPr>
              <a:defRPr/>
            </a:lvl1pPr>
          </a:lstStyle>
          <a:p>
            <a:pPr>
              <a:defRPr/>
            </a:pPr>
            <a:endParaRPr lang="nl-NL" dirty="0">
              <a:solidFill>
                <a:srgbClr val="DDDEDF"/>
              </a:solidFill>
            </a:endParaRPr>
          </a:p>
        </p:txBody>
      </p:sp>
      <p:sp>
        <p:nvSpPr>
          <p:cNvPr id="5" name="Rectangle 31"/>
          <p:cNvSpPr>
            <a:spLocks noGrp="1" noChangeArrowheads="1"/>
          </p:cNvSpPr>
          <p:nvPr>
            <p:ph type="sldNum" sz="quarter" idx="11"/>
          </p:nvPr>
        </p:nvSpPr>
        <p:spPr>
          <a:ln/>
        </p:spPr>
        <p:txBody>
          <a:bodyPr/>
          <a:lstStyle>
            <a:lvl1pPr>
              <a:defRPr/>
            </a:lvl1pPr>
          </a:lstStyle>
          <a:p>
            <a:pPr>
              <a:defRPr/>
            </a:pPr>
            <a:fld id="{B8CDF0F0-B1F1-4138-9364-D163E6D548A8}" type="slidenum">
              <a:rPr lang="nl-NL">
                <a:solidFill>
                  <a:srgbClr val="DDDEDF"/>
                </a:solidFill>
              </a:rPr>
              <a:pPr>
                <a:defRPr/>
              </a:pPr>
              <a:t>‹nr.›</a:t>
            </a:fld>
            <a:endParaRPr lang="nl-NL" dirty="0">
              <a:solidFill>
                <a:srgbClr val="DDDEDF"/>
              </a:solidFill>
            </a:endParaRPr>
          </a:p>
        </p:txBody>
      </p:sp>
      <p:sp>
        <p:nvSpPr>
          <p:cNvPr id="8" name="Tijdelijke aanduiding voor inhoud 5"/>
          <p:cNvSpPr>
            <a:spLocks noGrp="1"/>
          </p:cNvSpPr>
          <p:nvPr>
            <p:ph sz="quarter" idx="12" hasCustomPrompt="1"/>
          </p:nvPr>
        </p:nvSpPr>
        <p:spPr>
          <a:xfrm>
            <a:off x="419100" y="2478087"/>
            <a:ext cx="8326967" cy="3817937"/>
          </a:xfrm>
        </p:spPr>
        <p:txBody>
          <a:bodyPr/>
          <a:lstStyle>
            <a:lvl1pPr>
              <a:defRPr sz="1800">
                <a:solidFill>
                  <a:srgbClr val="000000"/>
                </a:solidFill>
              </a:defRPr>
            </a:lvl1pPr>
            <a:lvl2pPr>
              <a:defRPr sz="18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en-GB" noProof="0" dirty="0" smtClean="0"/>
              <a:t>Click to add text</a:t>
            </a:r>
          </a:p>
        </p:txBody>
      </p:sp>
    </p:spTree>
    <p:extLst>
      <p:ext uri="{BB962C8B-B14F-4D97-AF65-F5344CB8AC3E}">
        <p14:creationId xmlns:p14="http://schemas.microsoft.com/office/powerpoint/2010/main" val="134437651"/>
      </p:ext>
    </p:extLst>
  </p:cSld>
  <p:clrMapOvr>
    <a:masterClrMapping/>
  </p:clrMapOvr>
  <p:timing>
    <p:tnLst>
      <p:par>
        <p:cTn id="1" dur="indefinite" restart="never" nodeType="tmRoot"/>
      </p:par>
    </p:tnLst>
  </p:timing>
</p:sldLayout>
</file>

<file path=ppt/slideLayouts/slideLayout295.xml><?xml version="1.0" encoding="utf-8"?>
<p:sldLayout xmlns:a="http://schemas.openxmlformats.org/drawingml/2006/main" xmlns:r="http://schemas.openxmlformats.org/officeDocument/2006/relationships" xmlns:p="http://schemas.openxmlformats.org/presentationml/2006/main" showMasterSp="0" type="titleOnly" preserve="1">
  <p:cSld name="Hoofdstuk Onderzoekfaciliteit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395536" y="4700588"/>
            <a:ext cx="8334127" cy="553998"/>
          </a:xfrm>
        </p:spPr>
        <p:txBody>
          <a:bodyPr/>
          <a:lstStyle>
            <a:lvl1pPr>
              <a:defRPr sz="3600">
                <a:solidFill>
                  <a:schemeClr val="bg1"/>
                </a:solidFill>
              </a:defRPr>
            </a:lvl1pPr>
          </a:lstStyle>
          <a:p>
            <a:r>
              <a:rPr lang="en-GB" noProof="0" dirty="0" smtClean="0"/>
              <a:t>Click to add title</a:t>
            </a:r>
            <a:endParaRPr lang="en-GB" noProof="0" dirty="0"/>
          </a:p>
        </p:txBody>
      </p:sp>
      <p:pic>
        <p:nvPicPr>
          <p:cNvPr id="6" name="Picture 5" descr="header_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031" y="-14288"/>
            <a:ext cx="9158288"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72562323"/>
      </p:ext>
    </p:extLst>
  </p:cSld>
  <p:clrMapOvr>
    <a:masterClrMapping/>
  </p:clrMapOvr>
  <p:timing>
    <p:tnLst>
      <p:par>
        <p:cTn id="1" dur="indefinite" restart="never" nodeType="tmRoot"/>
      </p:par>
    </p:tnLst>
  </p:timing>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Onderzoekfaciliteiten">
    <p:bg>
      <p:bgPr>
        <a:blipFill dpi="0" rotWithShape="1">
          <a:blip r:embed="rId2">
            <a:lum/>
          </a:blip>
          <a:srcRect/>
          <a:stretch>
            <a:fillRect t="-15000"/>
          </a:stretch>
        </a:blip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390072" y="1662793"/>
            <a:ext cx="8353177" cy="396875"/>
          </a:xfrm>
        </p:spPr>
        <p:txBody>
          <a:bodyPr/>
          <a:lstStyle>
            <a:lvl1pPr>
              <a:defRPr/>
            </a:lvl1pPr>
          </a:lstStyle>
          <a:p>
            <a:r>
              <a:rPr lang="en-GB" noProof="0" dirty="0" smtClean="0"/>
              <a:t>Click to add text</a:t>
            </a:r>
            <a:endParaRPr lang="en-GB" noProof="0" dirty="0"/>
          </a:p>
        </p:txBody>
      </p:sp>
      <p:sp>
        <p:nvSpPr>
          <p:cNvPr id="4" name="Rectangle 30"/>
          <p:cNvSpPr>
            <a:spLocks noGrp="1" noChangeArrowheads="1"/>
          </p:cNvSpPr>
          <p:nvPr>
            <p:ph type="dt" sz="half" idx="10"/>
          </p:nvPr>
        </p:nvSpPr>
        <p:spPr>
          <a:ln/>
        </p:spPr>
        <p:txBody>
          <a:bodyPr/>
          <a:lstStyle>
            <a:lvl1pPr>
              <a:defRPr/>
            </a:lvl1pPr>
          </a:lstStyle>
          <a:p>
            <a:pPr>
              <a:defRPr/>
            </a:pPr>
            <a:endParaRPr lang="nl-NL" dirty="0">
              <a:solidFill>
                <a:srgbClr val="DDDEDF"/>
              </a:solidFill>
            </a:endParaRPr>
          </a:p>
        </p:txBody>
      </p:sp>
      <p:sp>
        <p:nvSpPr>
          <p:cNvPr id="5" name="Rectangle 31"/>
          <p:cNvSpPr>
            <a:spLocks noGrp="1" noChangeArrowheads="1"/>
          </p:cNvSpPr>
          <p:nvPr>
            <p:ph type="sldNum" sz="quarter" idx="11"/>
          </p:nvPr>
        </p:nvSpPr>
        <p:spPr>
          <a:ln/>
        </p:spPr>
        <p:txBody>
          <a:bodyPr/>
          <a:lstStyle>
            <a:lvl1pPr>
              <a:defRPr/>
            </a:lvl1pPr>
          </a:lstStyle>
          <a:p>
            <a:pPr>
              <a:defRPr/>
            </a:pPr>
            <a:fld id="{B8CDF0F0-B1F1-4138-9364-D163E6D548A8}" type="slidenum">
              <a:rPr lang="nl-NL">
                <a:solidFill>
                  <a:srgbClr val="DDDEDF"/>
                </a:solidFill>
              </a:rPr>
              <a:pPr>
                <a:defRPr/>
              </a:pPr>
              <a:t>‹nr.›</a:t>
            </a:fld>
            <a:endParaRPr lang="nl-NL" dirty="0">
              <a:solidFill>
                <a:srgbClr val="DDDEDF"/>
              </a:solidFill>
            </a:endParaRPr>
          </a:p>
        </p:txBody>
      </p:sp>
      <p:sp>
        <p:nvSpPr>
          <p:cNvPr id="8" name="Tijdelijke aanduiding voor inhoud 5"/>
          <p:cNvSpPr>
            <a:spLocks noGrp="1"/>
          </p:cNvSpPr>
          <p:nvPr>
            <p:ph sz="quarter" idx="12" hasCustomPrompt="1"/>
          </p:nvPr>
        </p:nvSpPr>
        <p:spPr>
          <a:xfrm>
            <a:off x="419100" y="2478088"/>
            <a:ext cx="8326967" cy="3827462"/>
          </a:xfrm>
        </p:spPr>
        <p:txBody>
          <a:bodyPr/>
          <a:lstStyle>
            <a:lvl1pPr>
              <a:defRPr sz="1800">
                <a:solidFill>
                  <a:srgbClr val="000000"/>
                </a:solidFill>
              </a:defRPr>
            </a:lvl1pPr>
            <a:lvl2pPr>
              <a:defRPr sz="18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en-GB" noProof="0" dirty="0" smtClean="0"/>
              <a:t>Click to add text</a:t>
            </a:r>
          </a:p>
        </p:txBody>
      </p:sp>
    </p:spTree>
    <p:extLst>
      <p:ext uri="{BB962C8B-B14F-4D97-AF65-F5344CB8AC3E}">
        <p14:creationId xmlns:p14="http://schemas.microsoft.com/office/powerpoint/2010/main" val="1056198187"/>
      </p:ext>
    </p:extLst>
  </p:cSld>
  <p:clrMapOvr>
    <a:masterClrMapping/>
  </p:clrMapOvr>
  <p:timing>
    <p:tnLst>
      <p:par>
        <p:cTn id="1" dur="indefinite" restart="never" nodeType="tmRoot"/>
      </p:par>
    </p:tnLst>
  </p:timing>
</p:sldLayout>
</file>

<file path=ppt/slideLayouts/slideLayout297.xml><?xml version="1.0" encoding="utf-8"?>
<p:sldLayout xmlns:a="http://schemas.openxmlformats.org/drawingml/2006/main" xmlns:r="http://schemas.openxmlformats.org/officeDocument/2006/relationships" xmlns:p="http://schemas.openxmlformats.org/presentationml/2006/main" showMasterSp="0" type="titleOnly" preserve="1">
  <p:cSld name="Hoofdstuk Onderzoeksinstitut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366506" y="1524908"/>
            <a:ext cx="8353177" cy="553998"/>
          </a:xfrm>
        </p:spPr>
        <p:txBody>
          <a:bodyPr/>
          <a:lstStyle>
            <a:lvl1pPr>
              <a:defRPr sz="3600">
                <a:solidFill>
                  <a:schemeClr val="bg1"/>
                </a:solidFill>
              </a:defRPr>
            </a:lvl1pPr>
          </a:lstStyle>
          <a:p>
            <a:r>
              <a:rPr lang="en-GB" noProof="0" dirty="0" smtClean="0"/>
              <a:t>Click to add title</a:t>
            </a:r>
            <a:endParaRPr lang="en-GB" noProof="0" dirty="0"/>
          </a:p>
        </p:txBody>
      </p:sp>
      <p:pic>
        <p:nvPicPr>
          <p:cNvPr id="6" name="Picture 5" descr="header_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4288" y="-14288"/>
            <a:ext cx="9158288"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73830382"/>
      </p:ext>
    </p:extLst>
  </p:cSld>
  <p:clrMapOvr>
    <a:masterClrMapping/>
  </p:clrMapOvr>
  <p:timing>
    <p:tnLst>
      <p:par>
        <p:cTn id="1" dur="indefinite" restart="never" nodeType="tmRoot"/>
      </p:par>
    </p:tnLst>
  </p:timing>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Onderzoeksinstituten">
    <p:bg>
      <p:bgPr>
        <a:blipFill dpi="0" rotWithShape="1">
          <a:blip r:embed="rId2">
            <a:lum/>
          </a:blip>
          <a:srcRect/>
          <a:stretch>
            <a:fillRect t="-53000"/>
          </a:stretch>
        </a:blip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395536" y="1655535"/>
            <a:ext cx="8353177" cy="396875"/>
          </a:xfrm>
        </p:spPr>
        <p:txBody>
          <a:bodyPr/>
          <a:lstStyle>
            <a:lvl1pPr>
              <a:defRPr/>
            </a:lvl1pPr>
          </a:lstStyle>
          <a:p>
            <a:r>
              <a:rPr lang="en-GB" noProof="0" dirty="0" smtClean="0"/>
              <a:t>Click to add text</a:t>
            </a:r>
            <a:endParaRPr lang="en-GB" noProof="0" dirty="0"/>
          </a:p>
        </p:txBody>
      </p:sp>
      <p:sp>
        <p:nvSpPr>
          <p:cNvPr id="4" name="Rectangle 30"/>
          <p:cNvSpPr>
            <a:spLocks noGrp="1" noChangeArrowheads="1"/>
          </p:cNvSpPr>
          <p:nvPr>
            <p:ph type="dt" sz="half" idx="10"/>
          </p:nvPr>
        </p:nvSpPr>
        <p:spPr>
          <a:ln/>
        </p:spPr>
        <p:txBody>
          <a:bodyPr/>
          <a:lstStyle>
            <a:lvl1pPr>
              <a:defRPr/>
            </a:lvl1pPr>
          </a:lstStyle>
          <a:p>
            <a:pPr>
              <a:defRPr/>
            </a:pPr>
            <a:endParaRPr lang="nl-NL" dirty="0">
              <a:solidFill>
                <a:srgbClr val="DDDEDF"/>
              </a:solidFill>
            </a:endParaRPr>
          </a:p>
        </p:txBody>
      </p:sp>
      <p:sp>
        <p:nvSpPr>
          <p:cNvPr id="5" name="Rectangle 31"/>
          <p:cNvSpPr>
            <a:spLocks noGrp="1" noChangeArrowheads="1"/>
          </p:cNvSpPr>
          <p:nvPr>
            <p:ph type="sldNum" sz="quarter" idx="11"/>
          </p:nvPr>
        </p:nvSpPr>
        <p:spPr>
          <a:ln/>
        </p:spPr>
        <p:txBody>
          <a:bodyPr/>
          <a:lstStyle>
            <a:lvl1pPr>
              <a:defRPr/>
            </a:lvl1pPr>
          </a:lstStyle>
          <a:p>
            <a:pPr>
              <a:defRPr/>
            </a:pPr>
            <a:fld id="{B8CDF0F0-B1F1-4138-9364-D163E6D548A8}" type="slidenum">
              <a:rPr lang="nl-NL">
                <a:solidFill>
                  <a:srgbClr val="DDDEDF"/>
                </a:solidFill>
              </a:rPr>
              <a:pPr>
                <a:defRPr/>
              </a:pPr>
              <a:t>‹nr.›</a:t>
            </a:fld>
            <a:endParaRPr lang="nl-NL" dirty="0">
              <a:solidFill>
                <a:srgbClr val="DDDEDF"/>
              </a:solidFill>
            </a:endParaRPr>
          </a:p>
        </p:txBody>
      </p:sp>
      <p:sp>
        <p:nvSpPr>
          <p:cNvPr id="8" name="Tijdelijke aanduiding voor inhoud 5"/>
          <p:cNvSpPr>
            <a:spLocks noGrp="1"/>
          </p:cNvSpPr>
          <p:nvPr>
            <p:ph sz="quarter" idx="12" hasCustomPrompt="1"/>
          </p:nvPr>
        </p:nvSpPr>
        <p:spPr>
          <a:xfrm>
            <a:off x="419100" y="2478088"/>
            <a:ext cx="8326967" cy="3808412"/>
          </a:xfrm>
        </p:spPr>
        <p:txBody>
          <a:bodyPr/>
          <a:lstStyle>
            <a:lvl1pPr>
              <a:defRPr sz="1800">
                <a:solidFill>
                  <a:srgbClr val="000000"/>
                </a:solidFill>
              </a:defRPr>
            </a:lvl1pPr>
            <a:lvl2pPr>
              <a:defRPr sz="18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en-GB" noProof="0" dirty="0" smtClean="0"/>
              <a:t>Click to add text</a:t>
            </a:r>
          </a:p>
        </p:txBody>
      </p:sp>
    </p:spTree>
    <p:extLst>
      <p:ext uri="{BB962C8B-B14F-4D97-AF65-F5344CB8AC3E}">
        <p14:creationId xmlns:p14="http://schemas.microsoft.com/office/powerpoint/2010/main" val="636061032"/>
      </p:ext>
    </p:extLst>
  </p:cSld>
  <p:clrMapOvr>
    <a:masterClrMapping/>
  </p:clrMapOvr>
  <p:timing>
    <p:tnLst>
      <p:par>
        <p:cTn id="1" dur="indefinite" restart="never" nodeType="tmRoot"/>
      </p:par>
    </p:tnLst>
  </p:timing>
</p:sldLayout>
</file>

<file path=ppt/slideLayouts/slideLayout299.xml><?xml version="1.0" encoding="utf-8"?>
<p:sldLayout xmlns:a="http://schemas.openxmlformats.org/drawingml/2006/main" xmlns:r="http://schemas.openxmlformats.org/officeDocument/2006/relationships" xmlns:p="http://schemas.openxmlformats.org/presentationml/2006/main" showMasterSp="0" type="titleOnly" preserve="1">
  <p:cSld name="Hoofdstuk Internationa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373753" y="1532164"/>
            <a:ext cx="8353177" cy="553998"/>
          </a:xfrm>
        </p:spPr>
        <p:txBody>
          <a:bodyPr/>
          <a:lstStyle>
            <a:lvl1pPr>
              <a:defRPr sz="3600">
                <a:solidFill>
                  <a:schemeClr val="bg1"/>
                </a:solidFill>
              </a:defRPr>
            </a:lvl1pPr>
          </a:lstStyle>
          <a:p>
            <a:r>
              <a:rPr lang="en-GB" noProof="0" dirty="0" smtClean="0"/>
              <a:t>Click to add title</a:t>
            </a:r>
            <a:endParaRPr lang="en-GB" noProof="0" dirty="0"/>
          </a:p>
        </p:txBody>
      </p:sp>
      <p:pic>
        <p:nvPicPr>
          <p:cNvPr id="6" name="Picture 5" descr="header_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031" y="-14288"/>
            <a:ext cx="9158288"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1114280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eldia were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8" descr="header_1"/>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3956050"/>
            <a:ext cx="9159875" cy="293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6"/>
          <p:cNvSpPr txBox="1">
            <a:spLocks noChangeArrowheads="1"/>
          </p:cNvSpPr>
          <p:nvPr userDrawn="1"/>
        </p:nvSpPr>
        <p:spPr bwMode="auto">
          <a:xfrm>
            <a:off x="419100" y="6516688"/>
            <a:ext cx="686435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spcBef>
                <a:spcPct val="50000"/>
              </a:spcBef>
              <a:defRPr/>
            </a:pPr>
            <a:r>
              <a:rPr lang="nl-NL" sz="1000" b="1" dirty="0" smtClean="0">
                <a:solidFill>
                  <a:schemeClr val="bg1"/>
                </a:solidFill>
                <a:cs typeface="+mn-cs"/>
              </a:rPr>
              <a:t>Nederlandse Organisatie voor Wetenschappelijk Onderzoek</a:t>
            </a:r>
          </a:p>
        </p:txBody>
      </p:sp>
      <p:sp>
        <p:nvSpPr>
          <p:cNvPr id="5" name="Ondertitel 2"/>
          <p:cNvSpPr>
            <a:spLocks noGrp="1"/>
          </p:cNvSpPr>
          <p:nvPr>
            <p:ph type="subTitle" idx="1"/>
          </p:nvPr>
        </p:nvSpPr>
        <p:spPr>
          <a:xfrm>
            <a:off x="419099" y="5707062"/>
            <a:ext cx="7802033" cy="276999"/>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smtClean="0"/>
              <a:t>Klik om de ondertitelstijl van het model te bewerken</a:t>
            </a:r>
            <a:endParaRPr lang="nl-NL" dirty="0"/>
          </a:p>
        </p:txBody>
      </p:sp>
      <p:sp>
        <p:nvSpPr>
          <p:cNvPr id="8" name="Titel 1"/>
          <p:cNvSpPr>
            <a:spLocks noGrp="1"/>
          </p:cNvSpPr>
          <p:nvPr>
            <p:ph type="ctrTitle"/>
          </p:nvPr>
        </p:nvSpPr>
        <p:spPr>
          <a:xfrm>
            <a:off x="395536" y="5097463"/>
            <a:ext cx="7795964" cy="553998"/>
          </a:xfrm>
        </p:spPr>
        <p:txBody>
          <a:bodyPr/>
          <a:lstStyle>
            <a:lvl1pPr>
              <a:defRPr sz="3600">
                <a:solidFill>
                  <a:schemeClr val="bg1"/>
                </a:solidFill>
              </a:defRPr>
            </a:lvl1pPr>
          </a:lstStyle>
          <a:p>
            <a:r>
              <a:rPr lang="nl-NL" smtClean="0"/>
              <a:t>Klik om de stijl te bewerken</a:t>
            </a:r>
            <a:endParaRPr lang="nl-NL" dirty="0"/>
          </a:p>
        </p:txBody>
      </p:sp>
    </p:spTree>
    <p:extLst>
      <p:ext uri="{BB962C8B-B14F-4D97-AF65-F5344CB8AC3E}">
        <p14:creationId xmlns:p14="http://schemas.microsoft.com/office/powerpoint/2010/main" val="330222418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Organisatie">
    <p:bg>
      <p:bgPr>
        <a:blipFill dpi="0" rotWithShape="1">
          <a:blip r:embed="rId2">
            <a:lum/>
          </a:blip>
          <a:srcRect/>
          <a:stretch>
            <a:fillRect t="-55000"/>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395536" y="1655535"/>
            <a:ext cx="8353177" cy="396875"/>
          </a:xfrm>
        </p:spPr>
        <p:txBody>
          <a:bodyPr/>
          <a:lstStyle/>
          <a:p>
            <a:r>
              <a:rPr lang="nl-NL" smtClean="0"/>
              <a:t>Klik om de stijl te bewerken</a:t>
            </a:r>
            <a:endParaRPr lang="nl-NL" dirty="0"/>
          </a:p>
        </p:txBody>
      </p:sp>
      <p:sp>
        <p:nvSpPr>
          <p:cNvPr id="8" name="Tijdelijke aanduiding voor inhoud 5"/>
          <p:cNvSpPr>
            <a:spLocks noGrp="1"/>
          </p:cNvSpPr>
          <p:nvPr>
            <p:ph sz="quarter" idx="12"/>
          </p:nvPr>
        </p:nvSpPr>
        <p:spPr>
          <a:xfrm>
            <a:off x="419100" y="2478088"/>
            <a:ext cx="8326967" cy="3890434"/>
          </a:xfrm>
        </p:spPr>
        <p:txBody>
          <a:bodyPr/>
          <a:lstStyle>
            <a:lvl1pPr>
              <a:defRPr sz="1800">
                <a:solidFill>
                  <a:srgbClr val="000000"/>
                </a:solidFill>
              </a:defRPr>
            </a:lvl1pPr>
            <a:lvl2pPr>
              <a:defRPr sz="18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nl-NL" smtClean="0"/>
              <a:t>Klik om de modelstijlen te bewerken</a:t>
            </a:r>
          </a:p>
        </p:txBody>
      </p:sp>
      <p:sp>
        <p:nvSpPr>
          <p:cNvPr id="4" name="Rectangle 30"/>
          <p:cNvSpPr>
            <a:spLocks noGrp="1" noChangeArrowheads="1"/>
          </p:cNvSpPr>
          <p:nvPr>
            <p:ph type="dt" sz="half" idx="13"/>
          </p:nvPr>
        </p:nvSpPr>
        <p:spPr/>
        <p:txBody>
          <a:bodyPr/>
          <a:lstStyle>
            <a:lvl1pPr>
              <a:defRPr/>
            </a:lvl1pPr>
          </a:lstStyle>
          <a:p>
            <a:pPr>
              <a:defRPr/>
            </a:pPr>
            <a:r>
              <a:rPr lang="en-US" smtClean="0"/>
              <a:t>1/9/2014</a:t>
            </a:r>
            <a:endParaRPr lang="nl-NL" dirty="0"/>
          </a:p>
        </p:txBody>
      </p:sp>
      <p:sp>
        <p:nvSpPr>
          <p:cNvPr id="5" name="Rectangle 31"/>
          <p:cNvSpPr>
            <a:spLocks noGrp="1" noChangeArrowheads="1"/>
          </p:cNvSpPr>
          <p:nvPr>
            <p:ph type="sldNum" sz="quarter" idx="14"/>
          </p:nvPr>
        </p:nvSpPr>
        <p:spPr/>
        <p:txBody>
          <a:bodyPr/>
          <a:lstStyle>
            <a:lvl1pPr>
              <a:defRPr/>
            </a:lvl1pPr>
          </a:lstStyle>
          <a:p>
            <a:pPr>
              <a:defRPr/>
            </a:pPr>
            <a:fld id="{EF339CB5-09EB-4870-A42D-8DE911507ABB}" type="slidenum">
              <a:rPr lang="nl-NL"/>
              <a:pPr>
                <a:defRPr/>
              </a:pPr>
              <a:t>‹nr.›</a:t>
            </a:fld>
            <a:endParaRPr lang="nl-NL" dirty="0"/>
          </a:p>
        </p:txBody>
      </p:sp>
    </p:spTree>
    <p:extLst>
      <p:ext uri="{BB962C8B-B14F-4D97-AF65-F5344CB8AC3E}">
        <p14:creationId xmlns:p14="http://schemas.microsoft.com/office/powerpoint/2010/main" val="3130924353"/>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Internationaal">
    <p:bg>
      <p:bgPr>
        <a:blipFill dpi="0" rotWithShape="1">
          <a:blip r:embed="rId2">
            <a:lum/>
          </a:blip>
          <a:srcRect/>
          <a:stretch>
            <a:fillRect t="-47000"/>
          </a:stretch>
        </a:blip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381022" y="1662792"/>
            <a:ext cx="8353177" cy="396875"/>
          </a:xfrm>
        </p:spPr>
        <p:txBody>
          <a:bodyPr/>
          <a:lstStyle>
            <a:lvl1pPr>
              <a:defRPr/>
            </a:lvl1pPr>
          </a:lstStyle>
          <a:p>
            <a:r>
              <a:rPr lang="en-GB" noProof="0" dirty="0" smtClean="0"/>
              <a:t>Click to add text</a:t>
            </a:r>
            <a:endParaRPr lang="en-GB" noProof="0" dirty="0"/>
          </a:p>
        </p:txBody>
      </p:sp>
      <p:sp>
        <p:nvSpPr>
          <p:cNvPr id="4" name="Rectangle 30"/>
          <p:cNvSpPr>
            <a:spLocks noGrp="1" noChangeArrowheads="1"/>
          </p:cNvSpPr>
          <p:nvPr>
            <p:ph type="dt" sz="half" idx="10"/>
          </p:nvPr>
        </p:nvSpPr>
        <p:spPr>
          <a:ln/>
        </p:spPr>
        <p:txBody>
          <a:bodyPr/>
          <a:lstStyle>
            <a:lvl1pPr>
              <a:defRPr/>
            </a:lvl1pPr>
          </a:lstStyle>
          <a:p>
            <a:pPr>
              <a:defRPr/>
            </a:pPr>
            <a:endParaRPr lang="nl-NL" dirty="0">
              <a:solidFill>
                <a:srgbClr val="DDDEDF"/>
              </a:solidFill>
            </a:endParaRPr>
          </a:p>
        </p:txBody>
      </p:sp>
      <p:sp>
        <p:nvSpPr>
          <p:cNvPr id="5" name="Rectangle 31"/>
          <p:cNvSpPr>
            <a:spLocks noGrp="1" noChangeArrowheads="1"/>
          </p:cNvSpPr>
          <p:nvPr>
            <p:ph type="sldNum" sz="quarter" idx="11"/>
          </p:nvPr>
        </p:nvSpPr>
        <p:spPr>
          <a:ln/>
        </p:spPr>
        <p:txBody>
          <a:bodyPr/>
          <a:lstStyle>
            <a:lvl1pPr>
              <a:defRPr/>
            </a:lvl1pPr>
          </a:lstStyle>
          <a:p>
            <a:pPr>
              <a:defRPr/>
            </a:pPr>
            <a:fld id="{B8CDF0F0-B1F1-4138-9364-D163E6D548A8}" type="slidenum">
              <a:rPr lang="nl-NL">
                <a:solidFill>
                  <a:srgbClr val="DDDEDF"/>
                </a:solidFill>
              </a:rPr>
              <a:pPr>
                <a:defRPr/>
              </a:pPr>
              <a:t>‹nr.›</a:t>
            </a:fld>
            <a:endParaRPr lang="nl-NL" dirty="0">
              <a:solidFill>
                <a:srgbClr val="DDDEDF"/>
              </a:solidFill>
            </a:endParaRPr>
          </a:p>
        </p:txBody>
      </p:sp>
      <p:sp>
        <p:nvSpPr>
          <p:cNvPr id="8" name="Tijdelijke aanduiding voor inhoud 5"/>
          <p:cNvSpPr>
            <a:spLocks noGrp="1"/>
          </p:cNvSpPr>
          <p:nvPr>
            <p:ph sz="quarter" idx="12" hasCustomPrompt="1"/>
          </p:nvPr>
        </p:nvSpPr>
        <p:spPr>
          <a:xfrm>
            <a:off x="419100" y="2475893"/>
            <a:ext cx="8326967" cy="3820132"/>
          </a:xfrm>
        </p:spPr>
        <p:txBody>
          <a:bodyPr/>
          <a:lstStyle>
            <a:lvl1pPr>
              <a:defRPr sz="1800">
                <a:solidFill>
                  <a:srgbClr val="000000"/>
                </a:solidFill>
              </a:defRPr>
            </a:lvl1pPr>
            <a:lvl2pPr>
              <a:defRPr sz="18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en-GB" noProof="0" dirty="0" smtClean="0"/>
              <a:t>Click to add text</a:t>
            </a:r>
          </a:p>
        </p:txBody>
      </p:sp>
    </p:spTree>
    <p:extLst>
      <p:ext uri="{BB962C8B-B14F-4D97-AF65-F5344CB8AC3E}">
        <p14:creationId xmlns:p14="http://schemas.microsoft.com/office/powerpoint/2010/main" val="1491578111"/>
      </p:ext>
    </p:extLst>
  </p:cSld>
  <p:clrMapOvr>
    <a:masterClrMapping/>
  </p:clrMapOvr>
  <p:timing>
    <p:tnLst>
      <p:par>
        <p:cTn id="1" dur="indefinite" restart="never" nodeType="tmRoot"/>
      </p:par>
    </p:tnLst>
  </p:timing>
</p:sldLayout>
</file>

<file path=ppt/slideLayouts/slideLayout301.xml><?xml version="1.0" encoding="utf-8"?>
<p:sldLayout xmlns:a="http://schemas.openxmlformats.org/drawingml/2006/main" xmlns:r="http://schemas.openxmlformats.org/officeDocument/2006/relationships" xmlns:p="http://schemas.openxmlformats.org/presentationml/2006/main" type="titleOnly" preserve="1">
  <p:cSld name="Hoofdstuk Strategie Lin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19100" y="5823177"/>
            <a:ext cx="8353177" cy="553998"/>
          </a:xfrm>
        </p:spPr>
        <p:txBody>
          <a:bodyPr/>
          <a:lstStyle>
            <a:lvl1pPr>
              <a:defRPr sz="3600">
                <a:solidFill>
                  <a:schemeClr val="tx1"/>
                </a:solidFill>
              </a:defRPr>
            </a:lvl1pPr>
          </a:lstStyle>
          <a:p>
            <a:r>
              <a:rPr lang="en-GB" noProof="0" dirty="0" smtClean="0"/>
              <a:t>Click to add text</a:t>
            </a:r>
            <a:endParaRPr lang="en-GB" noProof="0" dirty="0"/>
          </a:p>
        </p:txBody>
      </p:sp>
      <p:pic>
        <p:nvPicPr>
          <p:cNvPr id="6" name="Picture 5" descr="header_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031" y="-14288"/>
            <a:ext cx="9158288"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04" y="583195"/>
            <a:ext cx="9685471" cy="6029547"/>
          </a:xfrm>
          <a:prstGeom prst="rect">
            <a:avLst/>
          </a:prstGeom>
        </p:spPr>
      </p:pic>
    </p:spTree>
    <p:extLst>
      <p:ext uri="{BB962C8B-B14F-4D97-AF65-F5344CB8AC3E}">
        <p14:creationId xmlns:p14="http://schemas.microsoft.com/office/powerpoint/2010/main" val="2893355561"/>
      </p:ext>
    </p:extLst>
  </p:cSld>
  <p:clrMapOvr>
    <a:masterClrMapping/>
  </p:clrMapOvr>
  <p:timing>
    <p:tnLst>
      <p:par>
        <p:cTn id="1" dur="indefinite" restart="never" nodeType="tmRoot"/>
      </p:par>
    </p:tnLst>
  </p:timing>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Strategie lint">
    <p:bg>
      <p:bgPr>
        <a:blipFill dpi="0" rotWithShape="1">
          <a:blip r:embed="rId2">
            <a:lum/>
          </a:blip>
          <a:srcRect/>
          <a:stretch>
            <a:fillRect l="-87000" t="-15000" r="-10000"/>
          </a:stretch>
        </a:blip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04586" y="1662793"/>
            <a:ext cx="8353177" cy="396875"/>
          </a:xfrm>
        </p:spPr>
        <p:txBody>
          <a:bodyPr/>
          <a:lstStyle>
            <a:lvl1pPr>
              <a:defRPr/>
            </a:lvl1pPr>
          </a:lstStyle>
          <a:p>
            <a:r>
              <a:rPr lang="en-GB" noProof="0" dirty="0" smtClean="0"/>
              <a:t>Click to add text</a:t>
            </a:r>
            <a:endParaRPr lang="en-GB" noProof="0" dirty="0"/>
          </a:p>
        </p:txBody>
      </p:sp>
      <p:sp>
        <p:nvSpPr>
          <p:cNvPr id="4" name="Rectangle 30"/>
          <p:cNvSpPr>
            <a:spLocks noGrp="1" noChangeArrowheads="1"/>
          </p:cNvSpPr>
          <p:nvPr>
            <p:ph type="dt" sz="half" idx="10"/>
          </p:nvPr>
        </p:nvSpPr>
        <p:spPr>
          <a:ln/>
        </p:spPr>
        <p:txBody>
          <a:bodyPr/>
          <a:lstStyle>
            <a:lvl1pPr>
              <a:defRPr/>
            </a:lvl1pPr>
          </a:lstStyle>
          <a:p>
            <a:pPr>
              <a:defRPr/>
            </a:pPr>
            <a:endParaRPr lang="nl-NL" dirty="0">
              <a:solidFill>
                <a:srgbClr val="DDDEDF"/>
              </a:solidFill>
            </a:endParaRPr>
          </a:p>
        </p:txBody>
      </p:sp>
      <p:sp>
        <p:nvSpPr>
          <p:cNvPr id="5" name="Rectangle 31"/>
          <p:cNvSpPr>
            <a:spLocks noGrp="1" noChangeArrowheads="1"/>
          </p:cNvSpPr>
          <p:nvPr>
            <p:ph type="sldNum" sz="quarter" idx="11"/>
          </p:nvPr>
        </p:nvSpPr>
        <p:spPr>
          <a:ln/>
        </p:spPr>
        <p:txBody>
          <a:bodyPr/>
          <a:lstStyle>
            <a:lvl1pPr>
              <a:defRPr/>
            </a:lvl1pPr>
          </a:lstStyle>
          <a:p>
            <a:pPr>
              <a:defRPr/>
            </a:pPr>
            <a:fld id="{B8CDF0F0-B1F1-4138-9364-D163E6D548A8}" type="slidenum">
              <a:rPr lang="nl-NL">
                <a:solidFill>
                  <a:srgbClr val="DDDEDF"/>
                </a:solidFill>
              </a:rPr>
              <a:pPr>
                <a:defRPr/>
              </a:pPr>
              <a:t>‹nr.›</a:t>
            </a:fld>
            <a:endParaRPr lang="nl-NL" dirty="0">
              <a:solidFill>
                <a:srgbClr val="DDDEDF"/>
              </a:solidFill>
            </a:endParaRPr>
          </a:p>
        </p:txBody>
      </p:sp>
      <p:sp>
        <p:nvSpPr>
          <p:cNvPr id="8" name="Tijdelijke aanduiding voor inhoud 5"/>
          <p:cNvSpPr>
            <a:spLocks noGrp="1"/>
          </p:cNvSpPr>
          <p:nvPr>
            <p:ph sz="quarter" idx="12" hasCustomPrompt="1"/>
          </p:nvPr>
        </p:nvSpPr>
        <p:spPr>
          <a:xfrm>
            <a:off x="419100" y="2478088"/>
            <a:ext cx="8326967" cy="3808412"/>
          </a:xfrm>
        </p:spPr>
        <p:txBody>
          <a:bodyPr/>
          <a:lstStyle>
            <a:lvl1pPr>
              <a:defRPr sz="1800" baseline="0">
                <a:solidFill>
                  <a:srgbClr val="000000"/>
                </a:solidFill>
              </a:defRPr>
            </a:lvl1pPr>
            <a:lvl2pPr>
              <a:defRPr sz="18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en-GB" noProof="0" dirty="0" smtClean="0"/>
              <a:t>Click to add text</a:t>
            </a:r>
          </a:p>
        </p:txBody>
      </p:sp>
    </p:spTree>
    <p:extLst>
      <p:ext uri="{BB962C8B-B14F-4D97-AF65-F5344CB8AC3E}">
        <p14:creationId xmlns:p14="http://schemas.microsoft.com/office/powerpoint/2010/main" val="122631953"/>
      </p:ext>
    </p:extLst>
  </p:cSld>
  <p:clrMapOvr>
    <a:masterClrMapping/>
  </p:clrMapOvr>
  <p:timing>
    <p:tnLst>
      <p:par>
        <p:cTn id="1" dur="indefinite" restart="never" nodeType="tmRoot"/>
      </p:par>
    </p:tnLst>
  </p:timing>
</p:sldLayout>
</file>

<file path=ppt/slideLayouts/slideLayout303.xml><?xml version="1.0" encoding="utf-8"?>
<p:sldLayout xmlns:a="http://schemas.openxmlformats.org/drawingml/2006/main" xmlns:r="http://schemas.openxmlformats.org/officeDocument/2006/relationships" xmlns:p="http://schemas.openxmlformats.org/presentationml/2006/main" showMasterSp="0" type="titleOnly" preserve="1">
  <p:cSld name="Hoofdstuk Strategi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373753" y="1532165"/>
            <a:ext cx="8353177" cy="553998"/>
          </a:xfrm>
        </p:spPr>
        <p:txBody>
          <a:bodyPr/>
          <a:lstStyle>
            <a:lvl1pPr>
              <a:defRPr sz="3600">
                <a:solidFill>
                  <a:schemeClr val="bg1"/>
                </a:solidFill>
              </a:defRPr>
            </a:lvl1pPr>
          </a:lstStyle>
          <a:p>
            <a:r>
              <a:rPr lang="en-US" dirty="0" smtClean="0"/>
              <a:t>Click to add title</a:t>
            </a:r>
            <a:endParaRPr lang="nl-NL" dirty="0"/>
          </a:p>
        </p:txBody>
      </p:sp>
      <p:pic>
        <p:nvPicPr>
          <p:cNvPr id="6" name="Picture 5" descr="header_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4288" y="-14288"/>
            <a:ext cx="9158288"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45190750"/>
      </p:ext>
    </p:extLst>
  </p:cSld>
  <p:clrMapOvr>
    <a:masterClrMapping/>
  </p:clrMapOvr>
  <p:timing>
    <p:tnLst>
      <p:par>
        <p:cTn id="1" dur="indefinite" restart="never" nodeType="tmRoot"/>
      </p:par>
    </p:tnLst>
  </p:timing>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Strategie">
    <p:bg>
      <p:bgPr>
        <a:blipFill dpi="0" rotWithShape="1">
          <a:blip r:embed="rId2">
            <a:lum/>
          </a:blip>
          <a:srcRect/>
          <a:stretch>
            <a:fillRect t="-55000"/>
          </a:stretch>
        </a:blip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397329" y="1655535"/>
            <a:ext cx="8353177" cy="396875"/>
          </a:xfrm>
        </p:spPr>
        <p:txBody>
          <a:bodyPr/>
          <a:lstStyle>
            <a:lvl1pPr>
              <a:defRPr/>
            </a:lvl1pPr>
          </a:lstStyle>
          <a:p>
            <a:r>
              <a:rPr lang="en-US" dirty="0" smtClean="0"/>
              <a:t>Click to add text</a:t>
            </a:r>
            <a:endParaRPr lang="nl-NL" dirty="0"/>
          </a:p>
        </p:txBody>
      </p:sp>
      <p:sp>
        <p:nvSpPr>
          <p:cNvPr id="4" name="Rectangle 30"/>
          <p:cNvSpPr>
            <a:spLocks noGrp="1" noChangeArrowheads="1"/>
          </p:cNvSpPr>
          <p:nvPr>
            <p:ph type="dt" sz="half" idx="10"/>
          </p:nvPr>
        </p:nvSpPr>
        <p:spPr>
          <a:ln/>
        </p:spPr>
        <p:txBody>
          <a:bodyPr/>
          <a:lstStyle>
            <a:lvl1pPr>
              <a:defRPr/>
            </a:lvl1pPr>
          </a:lstStyle>
          <a:p>
            <a:pPr>
              <a:defRPr/>
            </a:pPr>
            <a:endParaRPr lang="nl-NL" dirty="0">
              <a:solidFill>
                <a:srgbClr val="DDDEDF"/>
              </a:solidFill>
            </a:endParaRPr>
          </a:p>
        </p:txBody>
      </p:sp>
      <p:sp>
        <p:nvSpPr>
          <p:cNvPr id="5" name="Rectangle 31"/>
          <p:cNvSpPr>
            <a:spLocks noGrp="1" noChangeArrowheads="1"/>
          </p:cNvSpPr>
          <p:nvPr>
            <p:ph type="sldNum" sz="quarter" idx="11"/>
          </p:nvPr>
        </p:nvSpPr>
        <p:spPr>
          <a:ln/>
        </p:spPr>
        <p:txBody>
          <a:bodyPr/>
          <a:lstStyle>
            <a:lvl1pPr>
              <a:defRPr/>
            </a:lvl1pPr>
          </a:lstStyle>
          <a:p>
            <a:pPr>
              <a:defRPr/>
            </a:pPr>
            <a:fld id="{B8CDF0F0-B1F1-4138-9364-D163E6D548A8}" type="slidenum">
              <a:rPr lang="nl-NL">
                <a:solidFill>
                  <a:srgbClr val="DDDEDF"/>
                </a:solidFill>
              </a:rPr>
              <a:pPr>
                <a:defRPr/>
              </a:pPr>
              <a:t>‹nr.›</a:t>
            </a:fld>
            <a:endParaRPr lang="nl-NL" dirty="0">
              <a:solidFill>
                <a:srgbClr val="DDDEDF"/>
              </a:solidFill>
            </a:endParaRPr>
          </a:p>
        </p:txBody>
      </p:sp>
      <p:sp>
        <p:nvSpPr>
          <p:cNvPr id="9" name="Tijdelijke aanduiding voor inhoud 5"/>
          <p:cNvSpPr>
            <a:spLocks noGrp="1"/>
          </p:cNvSpPr>
          <p:nvPr>
            <p:ph sz="quarter" idx="12" hasCustomPrompt="1"/>
          </p:nvPr>
        </p:nvSpPr>
        <p:spPr>
          <a:xfrm>
            <a:off x="419100" y="2475893"/>
            <a:ext cx="8326967" cy="3820132"/>
          </a:xfrm>
        </p:spPr>
        <p:txBody>
          <a:bodyPr/>
          <a:lstStyle>
            <a:lvl1pPr>
              <a:defRPr sz="1800">
                <a:solidFill>
                  <a:srgbClr val="000000"/>
                </a:solidFill>
              </a:defRPr>
            </a:lvl1pPr>
            <a:lvl2pPr>
              <a:defRPr sz="18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en-US" dirty="0" smtClean="0"/>
              <a:t>Click to add text</a:t>
            </a:r>
            <a:endParaRPr lang="nl-NL" dirty="0" smtClean="0"/>
          </a:p>
        </p:txBody>
      </p:sp>
    </p:spTree>
    <p:extLst>
      <p:ext uri="{BB962C8B-B14F-4D97-AF65-F5344CB8AC3E}">
        <p14:creationId xmlns:p14="http://schemas.microsoft.com/office/powerpoint/2010/main" val="809714587"/>
      </p:ext>
    </p:extLst>
  </p:cSld>
  <p:clrMapOvr>
    <a:masterClrMapping/>
  </p:clrMapOvr>
  <p:timing>
    <p:tnLst>
      <p:par>
        <p:cTn id="1" dur="indefinite" restart="never" nodeType="tmRoot"/>
      </p:par>
    </p:tnLst>
  </p:timing>
</p:sldLayout>
</file>

<file path=ppt/slideLayouts/slideLayout305.xml><?xml version="1.0" encoding="utf-8"?>
<p:sldLayout xmlns:a="http://schemas.openxmlformats.org/drawingml/2006/main" xmlns:r="http://schemas.openxmlformats.org/officeDocument/2006/relationships" xmlns:p="http://schemas.openxmlformats.org/presentationml/2006/main" showMasterSp="0" type="titleOnly" preserve="1">
  <p:cSld name="Hoofdstuk Organisati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373753" y="1532165"/>
            <a:ext cx="8353177" cy="553998"/>
          </a:xfrm>
        </p:spPr>
        <p:txBody>
          <a:bodyPr/>
          <a:lstStyle>
            <a:lvl1pPr>
              <a:defRPr sz="3600">
                <a:solidFill>
                  <a:schemeClr val="bg1"/>
                </a:solidFill>
              </a:defRPr>
            </a:lvl1pPr>
          </a:lstStyle>
          <a:p>
            <a:r>
              <a:rPr lang="en-GB" noProof="0" dirty="0" smtClean="0"/>
              <a:t>Click to add title</a:t>
            </a:r>
            <a:endParaRPr lang="en-GB" noProof="0" dirty="0"/>
          </a:p>
        </p:txBody>
      </p:sp>
      <p:pic>
        <p:nvPicPr>
          <p:cNvPr id="6" name="Picture 5" descr="header_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031" y="-14288"/>
            <a:ext cx="9158288"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67822597"/>
      </p:ext>
    </p:extLst>
  </p:cSld>
  <p:clrMapOvr>
    <a:masterClrMapping/>
  </p:clrMapOvr>
  <p:timing>
    <p:tnLst>
      <p:par>
        <p:cTn id="1" dur="indefinite" restart="never" nodeType="tmRoot"/>
      </p:par>
    </p:tnLst>
  </p:timing>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Organisatie">
    <p:bg>
      <p:bgPr>
        <a:blipFill dpi="0" rotWithShape="1">
          <a:blip r:embed="rId2">
            <a:lum/>
          </a:blip>
          <a:srcRect/>
          <a:stretch>
            <a:fillRect t="-55000"/>
          </a:stretch>
        </a:blip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19100" y="1663155"/>
            <a:ext cx="8353177" cy="396875"/>
          </a:xfrm>
        </p:spPr>
        <p:txBody>
          <a:bodyPr/>
          <a:lstStyle>
            <a:lvl1pPr>
              <a:defRPr/>
            </a:lvl1pPr>
          </a:lstStyle>
          <a:p>
            <a:r>
              <a:rPr lang="en-US" dirty="0" smtClean="0"/>
              <a:t>Click to edit the style</a:t>
            </a:r>
            <a:endParaRPr lang="nl-NL" dirty="0"/>
          </a:p>
        </p:txBody>
      </p:sp>
      <p:sp>
        <p:nvSpPr>
          <p:cNvPr id="4" name="Rectangle 30"/>
          <p:cNvSpPr>
            <a:spLocks noGrp="1" noChangeArrowheads="1"/>
          </p:cNvSpPr>
          <p:nvPr>
            <p:ph type="dt" sz="half" idx="10"/>
          </p:nvPr>
        </p:nvSpPr>
        <p:spPr>
          <a:ln/>
        </p:spPr>
        <p:txBody>
          <a:bodyPr/>
          <a:lstStyle>
            <a:lvl1pPr>
              <a:defRPr/>
            </a:lvl1pPr>
          </a:lstStyle>
          <a:p>
            <a:pPr>
              <a:defRPr/>
            </a:pPr>
            <a:endParaRPr lang="nl-NL" dirty="0">
              <a:solidFill>
                <a:srgbClr val="DDDEDF"/>
              </a:solidFill>
            </a:endParaRPr>
          </a:p>
        </p:txBody>
      </p:sp>
      <p:sp>
        <p:nvSpPr>
          <p:cNvPr id="5" name="Rectangle 31"/>
          <p:cNvSpPr>
            <a:spLocks noGrp="1" noChangeArrowheads="1"/>
          </p:cNvSpPr>
          <p:nvPr>
            <p:ph type="sldNum" sz="quarter" idx="11"/>
          </p:nvPr>
        </p:nvSpPr>
        <p:spPr>
          <a:ln/>
        </p:spPr>
        <p:txBody>
          <a:bodyPr/>
          <a:lstStyle>
            <a:lvl1pPr>
              <a:defRPr/>
            </a:lvl1pPr>
          </a:lstStyle>
          <a:p>
            <a:pPr>
              <a:defRPr/>
            </a:pPr>
            <a:fld id="{B8CDF0F0-B1F1-4138-9364-D163E6D548A8}" type="slidenum">
              <a:rPr lang="nl-NL">
                <a:solidFill>
                  <a:srgbClr val="DDDEDF"/>
                </a:solidFill>
              </a:rPr>
              <a:pPr>
                <a:defRPr/>
              </a:pPr>
              <a:t>‹nr.›</a:t>
            </a:fld>
            <a:endParaRPr lang="nl-NL" dirty="0">
              <a:solidFill>
                <a:srgbClr val="DDDEDF"/>
              </a:solidFill>
            </a:endParaRPr>
          </a:p>
        </p:txBody>
      </p:sp>
      <p:sp>
        <p:nvSpPr>
          <p:cNvPr id="8" name="Tijdelijke aanduiding voor inhoud 5"/>
          <p:cNvSpPr>
            <a:spLocks noGrp="1"/>
          </p:cNvSpPr>
          <p:nvPr>
            <p:ph sz="quarter" idx="12" hasCustomPrompt="1"/>
          </p:nvPr>
        </p:nvSpPr>
        <p:spPr>
          <a:xfrm>
            <a:off x="419100" y="2478088"/>
            <a:ext cx="8326967" cy="3817937"/>
          </a:xfrm>
        </p:spPr>
        <p:txBody>
          <a:bodyPr/>
          <a:lstStyle>
            <a:lvl1pPr>
              <a:defRPr sz="1800">
                <a:solidFill>
                  <a:srgbClr val="000000"/>
                </a:solidFill>
              </a:defRPr>
            </a:lvl1pPr>
            <a:lvl2pPr>
              <a:defRPr sz="18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en-US" dirty="0" smtClean="0"/>
              <a:t>Click to edit the master styles</a:t>
            </a:r>
            <a:endParaRPr lang="nl-NL" dirty="0" smtClean="0"/>
          </a:p>
        </p:txBody>
      </p:sp>
    </p:spTree>
    <p:extLst>
      <p:ext uri="{BB962C8B-B14F-4D97-AF65-F5344CB8AC3E}">
        <p14:creationId xmlns:p14="http://schemas.microsoft.com/office/powerpoint/2010/main" val="572423217"/>
      </p:ext>
    </p:extLst>
  </p:cSld>
  <p:clrMapOvr>
    <a:masterClrMapping/>
  </p:clrMapOvr>
  <p:timing>
    <p:tnLst>
      <p:par>
        <p:cTn id="1" dur="indefinite" restart="never" nodeType="tmRoot"/>
      </p:par>
    </p:tnLst>
  </p:timing>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Dia algemeen NWO">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381115" y="1657595"/>
            <a:ext cx="8353177" cy="396875"/>
          </a:xfrm>
        </p:spPr>
        <p:txBody>
          <a:bodyPr/>
          <a:lstStyle>
            <a:lvl1pPr>
              <a:defRPr/>
            </a:lvl1pPr>
          </a:lstStyle>
          <a:p>
            <a:r>
              <a:rPr lang="en-GB" noProof="0" dirty="0" smtClean="0"/>
              <a:t>Click to add title</a:t>
            </a:r>
            <a:endParaRPr lang="en-GB" noProof="0" dirty="0"/>
          </a:p>
        </p:txBody>
      </p:sp>
      <p:sp>
        <p:nvSpPr>
          <p:cNvPr id="4" name="Rectangle 30"/>
          <p:cNvSpPr>
            <a:spLocks noGrp="1" noChangeArrowheads="1"/>
          </p:cNvSpPr>
          <p:nvPr>
            <p:ph type="dt" sz="half" idx="10"/>
          </p:nvPr>
        </p:nvSpPr>
        <p:spPr>
          <a:ln/>
        </p:spPr>
        <p:txBody>
          <a:bodyPr/>
          <a:lstStyle>
            <a:lvl1pPr>
              <a:defRPr/>
            </a:lvl1pPr>
          </a:lstStyle>
          <a:p>
            <a:pPr>
              <a:defRPr/>
            </a:pPr>
            <a:endParaRPr lang="nl-NL" dirty="0">
              <a:solidFill>
                <a:srgbClr val="DDDEDF"/>
              </a:solidFill>
            </a:endParaRPr>
          </a:p>
        </p:txBody>
      </p:sp>
      <p:sp>
        <p:nvSpPr>
          <p:cNvPr id="5" name="Rectangle 31"/>
          <p:cNvSpPr>
            <a:spLocks noGrp="1" noChangeArrowheads="1"/>
          </p:cNvSpPr>
          <p:nvPr>
            <p:ph type="sldNum" sz="quarter" idx="11"/>
          </p:nvPr>
        </p:nvSpPr>
        <p:spPr>
          <a:ln/>
        </p:spPr>
        <p:txBody>
          <a:bodyPr/>
          <a:lstStyle>
            <a:lvl1pPr>
              <a:defRPr/>
            </a:lvl1pPr>
          </a:lstStyle>
          <a:p>
            <a:pPr>
              <a:defRPr/>
            </a:pPr>
            <a:fld id="{B8CDF0F0-B1F1-4138-9364-D163E6D548A8}" type="slidenum">
              <a:rPr lang="nl-NL">
                <a:solidFill>
                  <a:srgbClr val="DDDEDF"/>
                </a:solidFill>
              </a:rPr>
              <a:pPr>
                <a:defRPr/>
              </a:pPr>
              <a:t>‹nr.›</a:t>
            </a:fld>
            <a:endParaRPr lang="nl-NL" dirty="0">
              <a:solidFill>
                <a:srgbClr val="DDDEDF"/>
              </a:solidFill>
            </a:endParaRPr>
          </a:p>
        </p:txBody>
      </p:sp>
      <p:sp>
        <p:nvSpPr>
          <p:cNvPr id="6" name="Tijdelijke aanduiding voor inhoud 5"/>
          <p:cNvSpPr>
            <a:spLocks noGrp="1"/>
          </p:cNvSpPr>
          <p:nvPr>
            <p:ph sz="quarter" idx="12" hasCustomPrompt="1"/>
          </p:nvPr>
        </p:nvSpPr>
        <p:spPr>
          <a:xfrm>
            <a:off x="419100" y="2478490"/>
            <a:ext cx="8326967" cy="276999"/>
          </a:xfrm>
        </p:spPr>
        <p:txBody>
          <a:bodyPr/>
          <a:lstStyle>
            <a:lvl1pPr>
              <a:defRPr sz="1800">
                <a:solidFill>
                  <a:srgbClr val="000000"/>
                </a:solidFill>
              </a:defRPr>
            </a:lvl1pPr>
            <a:lvl2pPr>
              <a:defRPr sz="18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en-GB" noProof="0" dirty="0" smtClean="0"/>
              <a:t>Click to add text</a:t>
            </a:r>
          </a:p>
        </p:txBody>
      </p:sp>
    </p:spTree>
    <p:extLst>
      <p:ext uri="{BB962C8B-B14F-4D97-AF65-F5344CB8AC3E}">
        <p14:creationId xmlns:p14="http://schemas.microsoft.com/office/powerpoint/2010/main" val="2796092864"/>
      </p:ext>
    </p:extLst>
  </p:cSld>
  <p:clrMapOvr>
    <a:masterClrMapping/>
  </p:clrMapOvr>
  <p:timing>
    <p:tnLst>
      <p:par>
        <p:cTn id="1" dur="indefinite" restart="never" nodeType="tmRoot"/>
      </p:par>
    </p:tnLst>
  </p:timing>
</p:sldLayout>
</file>

<file path=ppt/slideLayouts/slideLayout308.xml><?xml version="1.0" encoding="utf-8"?>
<p:sldLayout xmlns:a="http://schemas.openxmlformats.org/drawingml/2006/main" xmlns:r="http://schemas.openxmlformats.org/officeDocument/2006/relationships" xmlns:p="http://schemas.openxmlformats.org/presentationml/2006/main" showMasterSp="0" preserve="1" userDrawn="1">
  <p:cSld name="Dia voor veel logo's">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3321495"/>
      </p:ext>
    </p:extLst>
  </p:cSld>
  <p:clrMapOvr>
    <a:masterClrMapping/>
  </p:clrMapOvr>
  <p:timing>
    <p:tnLst>
      <p:par>
        <p:cTn id="1" dur="indefinite" restart="never" nodeType="tmRoot"/>
      </p:par>
    </p:tnLst>
  </p:timing>
</p:sldLayout>
</file>

<file path=ppt/slideLayouts/slideLayout309.xml><?xml version="1.0" encoding="utf-8"?>
<p:sldLayout xmlns:a="http://schemas.openxmlformats.org/drawingml/2006/main" xmlns:r="http://schemas.openxmlformats.org/officeDocument/2006/relationships" xmlns:p="http://schemas.openxmlformats.org/presentationml/2006/main" type="obj">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idx="1"/>
          </p:nvPr>
        </p:nvSpPr>
        <p:spPr>
          <a:xfrm>
            <a:off x="457200" y="1600200"/>
            <a:ext cx="8229600" cy="4525963"/>
          </a:xfrm>
          <a:prstGeom prst="rect">
            <a:avLst/>
          </a:prstGeo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Tree>
    <p:extLst>
      <p:ext uri="{BB962C8B-B14F-4D97-AF65-F5344CB8AC3E}">
        <p14:creationId xmlns:p14="http://schemas.microsoft.com/office/powerpoint/2010/main" val="235916112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Voor veel logo's">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1893913"/>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blank">
  <p:cSld name="Leeg">
    <p:spTree>
      <p:nvGrpSpPr>
        <p:cNvPr id="1" name=""/>
        <p:cNvGrpSpPr/>
        <p:nvPr/>
      </p:nvGrpSpPr>
      <p:grpSpPr>
        <a:xfrm>
          <a:off x="0" y="0"/>
          <a:ext cx="0" cy="0"/>
          <a:chOff x="0" y="0"/>
          <a:chExt cx="0" cy="0"/>
        </a:xfrm>
      </p:grpSpPr>
    </p:spTree>
    <p:extLst>
      <p:ext uri="{BB962C8B-B14F-4D97-AF65-F5344CB8AC3E}">
        <p14:creationId xmlns:p14="http://schemas.microsoft.com/office/powerpoint/2010/main" val="508557538"/>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userDrawn="1">
  <p:cSld name="Algemeen NWO">
    <p:spTree>
      <p:nvGrpSpPr>
        <p:cNvPr id="1" name=""/>
        <p:cNvGrpSpPr/>
        <p:nvPr/>
      </p:nvGrpSpPr>
      <p:grpSpPr>
        <a:xfrm>
          <a:off x="0" y="0"/>
          <a:ext cx="0" cy="0"/>
          <a:chOff x="0" y="0"/>
          <a:chExt cx="0" cy="0"/>
        </a:xfrm>
      </p:grpSpPr>
      <p:sp>
        <p:nvSpPr>
          <p:cNvPr id="2" name="Titel 1"/>
          <p:cNvSpPr>
            <a:spLocks noGrp="1"/>
          </p:cNvSpPr>
          <p:nvPr>
            <p:ph type="title"/>
          </p:nvPr>
        </p:nvSpPr>
        <p:spPr>
          <a:xfrm>
            <a:off x="381115" y="1657595"/>
            <a:ext cx="8353177" cy="396875"/>
          </a:xfrm>
        </p:spPr>
        <p:txBody>
          <a:bodyPr/>
          <a:lstStyle/>
          <a:p>
            <a:r>
              <a:rPr lang="nl-NL" smtClean="0"/>
              <a:t>Klik om de stijl te bewerken</a:t>
            </a:r>
            <a:endParaRPr lang="nl-NL" dirty="0"/>
          </a:p>
        </p:txBody>
      </p:sp>
      <p:sp>
        <p:nvSpPr>
          <p:cNvPr id="6" name="Tijdelijke aanduiding voor inhoud 5"/>
          <p:cNvSpPr>
            <a:spLocks noGrp="1"/>
          </p:cNvSpPr>
          <p:nvPr>
            <p:ph sz="quarter" idx="12"/>
          </p:nvPr>
        </p:nvSpPr>
        <p:spPr>
          <a:xfrm>
            <a:off x="419100" y="2478490"/>
            <a:ext cx="8326967" cy="3890434"/>
          </a:xfrm>
        </p:spPr>
        <p:txBody>
          <a:bodyPr/>
          <a:lstStyle>
            <a:lvl1pPr>
              <a:defRPr sz="1800">
                <a:solidFill>
                  <a:srgbClr val="000000"/>
                </a:solidFill>
              </a:defRPr>
            </a:lvl1pPr>
            <a:lvl2pPr>
              <a:defRPr sz="18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nl-NL" smtClean="0"/>
              <a:t>Klik om de modelstijlen te bewerken</a:t>
            </a:r>
          </a:p>
        </p:txBody>
      </p:sp>
      <p:sp>
        <p:nvSpPr>
          <p:cNvPr id="4" name="Rectangle 30"/>
          <p:cNvSpPr>
            <a:spLocks noGrp="1" noChangeArrowheads="1"/>
          </p:cNvSpPr>
          <p:nvPr>
            <p:ph type="dt" sz="half" idx="13"/>
          </p:nvPr>
        </p:nvSpPr>
        <p:spPr>
          <a:ln/>
        </p:spPr>
        <p:txBody>
          <a:bodyPr/>
          <a:lstStyle>
            <a:lvl1pPr>
              <a:defRPr/>
            </a:lvl1pPr>
          </a:lstStyle>
          <a:p>
            <a:pPr>
              <a:defRPr/>
            </a:pPr>
            <a:r>
              <a:rPr lang="nl-NL">
                <a:solidFill>
                  <a:srgbClr val="DDDEDF"/>
                </a:solidFill>
              </a:rPr>
              <a:t>8-6-2011</a:t>
            </a:r>
          </a:p>
        </p:txBody>
      </p:sp>
      <p:sp>
        <p:nvSpPr>
          <p:cNvPr id="5" name="Rectangle 31"/>
          <p:cNvSpPr>
            <a:spLocks noGrp="1" noChangeArrowheads="1"/>
          </p:cNvSpPr>
          <p:nvPr>
            <p:ph type="sldNum" sz="quarter" idx="14"/>
          </p:nvPr>
        </p:nvSpPr>
        <p:spPr>
          <a:ln/>
        </p:spPr>
        <p:txBody>
          <a:bodyPr/>
          <a:lstStyle>
            <a:lvl1pPr>
              <a:defRPr/>
            </a:lvl1pPr>
          </a:lstStyle>
          <a:p>
            <a:pPr>
              <a:defRPr/>
            </a:pPr>
            <a:fld id="{CB91CF66-A20D-48D7-A60C-B4852A556F2C}" type="slidenum">
              <a:rPr lang="nl-NL">
                <a:solidFill>
                  <a:srgbClr val="DDDEDF"/>
                </a:solidFill>
              </a:rPr>
              <a:pPr>
                <a:defRPr/>
              </a:pPr>
              <a:t>‹nr.›</a:t>
            </a:fld>
            <a:endParaRPr lang="nl-NL" dirty="0">
              <a:solidFill>
                <a:srgbClr val="DDDEDF"/>
              </a:solidFill>
            </a:endParaRPr>
          </a:p>
        </p:txBody>
      </p:sp>
    </p:spTree>
    <p:extLst>
      <p:ext uri="{BB962C8B-B14F-4D97-AF65-F5344CB8AC3E}">
        <p14:creationId xmlns:p14="http://schemas.microsoft.com/office/powerpoint/2010/main" val="1155503609"/>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yriad Pro"/>
                <a:cs typeface="Myriad Pro"/>
              </a:defRPr>
            </a:lvl1pPr>
          </a:lstStyle>
          <a:p>
            <a:r>
              <a:rPr lang="en-US"/>
              <a:t>Click to edit Master title style</a:t>
            </a:r>
          </a:p>
        </p:txBody>
      </p:sp>
      <p:sp>
        <p:nvSpPr>
          <p:cNvPr id="3" name="Content Placeholder 2"/>
          <p:cNvSpPr>
            <a:spLocks noGrp="1"/>
          </p:cNvSpPr>
          <p:nvPr>
            <p:ph idx="1"/>
          </p:nvPr>
        </p:nvSpPr>
        <p:spPr/>
        <p:txBody>
          <a:bodyPr/>
          <a:lstStyle>
            <a:lvl1pPr>
              <a:defRPr>
                <a:latin typeface="Myriad Pro"/>
                <a:cs typeface="Myriad Pro"/>
              </a:defRPr>
            </a:lvl1pPr>
            <a:lvl2pPr>
              <a:defRPr>
                <a:latin typeface="Myriad Pro"/>
                <a:cs typeface="Myriad Pro"/>
              </a:defRPr>
            </a:lvl2pPr>
            <a:lvl3pPr>
              <a:defRPr>
                <a:latin typeface="Myriad Pro"/>
                <a:cs typeface="Myriad Pro"/>
              </a:defRPr>
            </a:lvl3pPr>
            <a:lvl4pPr>
              <a:defRPr>
                <a:latin typeface="Myriad Pro"/>
                <a:cs typeface="Myriad Pro"/>
              </a:defRPr>
            </a:lvl4pPr>
            <a:lvl5pPr>
              <a:defRPr>
                <a:latin typeface="Myriad Pro"/>
                <a:cs typeface="Myriad Pro"/>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Myriad Pro"/>
                <a:cs typeface="Myriad Pro"/>
              </a:defRPr>
            </a:lvl1pPr>
          </a:lstStyle>
          <a:p>
            <a:pPr>
              <a:defRPr/>
            </a:pPr>
            <a:r>
              <a:rPr lang="en-US">
                <a:solidFill>
                  <a:prstClr val="black">
                    <a:tint val="75000"/>
                  </a:prstClr>
                </a:solidFill>
              </a:rPr>
              <a:t>13/11/12</a:t>
            </a: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Myriad Pro"/>
                <a:cs typeface="Myriad Pro"/>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wrap="square" numCol="1" anchorCtr="0" compatLnSpc="1">
            <a:prstTxWarp prst="textNoShape">
              <a:avLst/>
            </a:prstTxWarp>
          </a:bodyPr>
          <a:lstStyle>
            <a:lvl1pPr fontAlgn="base">
              <a:spcBef>
                <a:spcPct val="0"/>
              </a:spcBef>
              <a:spcAft>
                <a:spcPct val="0"/>
              </a:spcAft>
              <a:defRPr smtClean="0">
                <a:latin typeface="Myriad Pro" pitchFamily="1" charset="0"/>
                <a:ea typeface="MS PGothic" pitchFamily="34" charset="-128"/>
              </a:defRPr>
            </a:lvl1pPr>
          </a:lstStyle>
          <a:p>
            <a:pPr>
              <a:defRPr/>
            </a:pPr>
            <a:fld id="{B4EB399E-9C36-406A-98AA-D6B60CAE2876}" type="slidenum">
              <a:rPr lang="en-US">
                <a:solidFill>
                  <a:srgbClr val="1F497D"/>
                </a:solidFill>
              </a:rPr>
              <a:pPr>
                <a:defRPr/>
              </a:pPr>
              <a:t>‹nr.›</a:t>
            </a:fld>
            <a:endParaRPr lang="en-US">
              <a:solidFill>
                <a:srgbClr val="1F497D"/>
              </a:solidFill>
            </a:endParaRPr>
          </a:p>
        </p:txBody>
      </p:sp>
    </p:spTree>
    <p:extLst>
      <p:ext uri="{BB962C8B-B14F-4D97-AF65-F5344CB8AC3E}">
        <p14:creationId xmlns:p14="http://schemas.microsoft.com/office/powerpoint/2010/main" val="2910272760"/>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yriad Pro"/>
                <a:cs typeface="Myriad Pro"/>
              </a:defRPr>
            </a:lvl1pPr>
          </a:lstStyle>
          <a:p>
            <a:r>
              <a:rPr lang="en-US"/>
              <a:t>Click to edit Master title style</a:t>
            </a:r>
          </a:p>
        </p:txBody>
      </p:sp>
      <p:sp>
        <p:nvSpPr>
          <p:cNvPr id="3" name="Content Placeholder 2"/>
          <p:cNvSpPr>
            <a:spLocks noGrp="1"/>
          </p:cNvSpPr>
          <p:nvPr>
            <p:ph idx="1"/>
          </p:nvPr>
        </p:nvSpPr>
        <p:spPr/>
        <p:txBody>
          <a:bodyPr/>
          <a:lstStyle>
            <a:lvl1pPr>
              <a:defRPr>
                <a:latin typeface="Myriad Pro"/>
                <a:cs typeface="Myriad Pro"/>
              </a:defRPr>
            </a:lvl1pPr>
            <a:lvl2pPr>
              <a:defRPr>
                <a:latin typeface="Myriad Pro"/>
                <a:cs typeface="Myriad Pro"/>
              </a:defRPr>
            </a:lvl2pPr>
            <a:lvl3pPr>
              <a:defRPr>
                <a:latin typeface="Myriad Pro"/>
                <a:cs typeface="Myriad Pro"/>
              </a:defRPr>
            </a:lvl3pPr>
            <a:lvl4pPr>
              <a:defRPr>
                <a:latin typeface="Myriad Pro"/>
                <a:cs typeface="Myriad Pro"/>
              </a:defRPr>
            </a:lvl4pPr>
            <a:lvl5pPr>
              <a:defRPr>
                <a:latin typeface="Myriad Pro"/>
                <a:cs typeface="Myriad Pro"/>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Myriad Pro"/>
                <a:cs typeface="Myriad Pro"/>
              </a:defRPr>
            </a:lvl1pPr>
          </a:lstStyle>
          <a:p>
            <a:pPr>
              <a:defRPr/>
            </a:pPr>
            <a:r>
              <a:rPr lang="en-US">
                <a:solidFill>
                  <a:prstClr val="black">
                    <a:tint val="75000"/>
                  </a:prstClr>
                </a:solidFill>
              </a:rPr>
              <a:t>13/11/12</a:t>
            </a: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Myriad Pro"/>
                <a:cs typeface="Myriad Pro"/>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wrap="square" numCol="1" anchorCtr="0" compatLnSpc="1">
            <a:prstTxWarp prst="textNoShape">
              <a:avLst/>
            </a:prstTxWarp>
          </a:bodyPr>
          <a:lstStyle>
            <a:lvl1pPr fontAlgn="base">
              <a:spcBef>
                <a:spcPct val="0"/>
              </a:spcBef>
              <a:spcAft>
                <a:spcPct val="0"/>
              </a:spcAft>
              <a:defRPr smtClean="0">
                <a:latin typeface="Myriad Pro" pitchFamily="1" charset="0"/>
                <a:ea typeface="MS PGothic" pitchFamily="34" charset="-128"/>
              </a:defRPr>
            </a:lvl1pPr>
          </a:lstStyle>
          <a:p>
            <a:pPr>
              <a:defRPr/>
            </a:pPr>
            <a:fld id="{B4EB399E-9C36-406A-98AA-D6B60CAE2876}" type="slidenum">
              <a:rPr lang="en-US">
                <a:solidFill>
                  <a:srgbClr val="1F497D"/>
                </a:solidFill>
              </a:rPr>
              <a:pPr>
                <a:defRPr/>
              </a:pPr>
              <a:t>‹nr.›</a:t>
            </a:fld>
            <a:endParaRPr lang="en-US">
              <a:solidFill>
                <a:srgbClr val="1F497D"/>
              </a:solidFill>
            </a:endParaRPr>
          </a:p>
        </p:txBody>
      </p:sp>
    </p:spTree>
    <p:extLst>
      <p:ext uri="{BB962C8B-B14F-4D97-AF65-F5344CB8AC3E}">
        <p14:creationId xmlns:p14="http://schemas.microsoft.com/office/powerpoint/2010/main" val="2910272760"/>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yriad Pro"/>
                <a:cs typeface="Myriad Pro"/>
              </a:defRPr>
            </a:lvl1pPr>
          </a:lstStyle>
          <a:p>
            <a:r>
              <a:rPr lang="en-US"/>
              <a:t>Click to edit Master title style</a:t>
            </a:r>
          </a:p>
        </p:txBody>
      </p:sp>
      <p:sp>
        <p:nvSpPr>
          <p:cNvPr id="3" name="Content Placeholder 2"/>
          <p:cNvSpPr>
            <a:spLocks noGrp="1"/>
          </p:cNvSpPr>
          <p:nvPr>
            <p:ph idx="1"/>
          </p:nvPr>
        </p:nvSpPr>
        <p:spPr/>
        <p:txBody>
          <a:bodyPr/>
          <a:lstStyle>
            <a:lvl1pPr>
              <a:defRPr>
                <a:latin typeface="Myriad Pro"/>
                <a:cs typeface="Myriad Pro"/>
              </a:defRPr>
            </a:lvl1pPr>
            <a:lvl2pPr>
              <a:defRPr>
                <a:latin typeface="Myriad Pro"/>
                <a:cs typeface="Myriad Pro"/>
              </a:defRPr>
            </a:lvl2pPr>
            <a:lvl3pPr>
              <a:defRPr>
                <a:latin typeface="Myriad Pro"/>
                <a:cs typeface="Myriad Pro"/>
              </a:defRPr>
            </a:lvl3pPr>
            <a:lvl4pPr>
              <a:defRPr>
                <a:latin typeface="Myriad Pro"/>
                <a:cs typeface="Myriad Pro"/>
              </a:defRPr>
            </a:lvl4pPr>
            <a:lvl5pPr>
              <a:defRPr>
                <a:latin typeface="Myriad Pro"/>
                <a:cs typeface="Myriad Pro"/>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Myriad Pro"/>
                <a:cs typeface="Myriad Pro"/>
              </a:defRPr>
            </a:lvl1pPr>
          </a:lstStyle>
          <a:p>
            <a:pPr>
              <a:defRPr/>
            </a:pPr>
            <a:r>
              <a:rPr lang="en-US">
                <a:solidFill>
                  <a:prstClr val="black">
                    <a:tint val="75000"/>
                  </a:prstClr>
                </a:solidFill>
              </a:rPr>
              <a:t>13/11/12</a:t>
            </a: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Myriad Pro"/>
                <a:cs typeface="Myriad Pro"/>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wrap="square" numCol="1" anchorCtr="0" compatLnSpc="1">
            <a:prstTxWarp prst="textNoShape">
              <a:avLst/>
            </a:prstTxWarp>
          </a:bodyPr>
          <a:lstStyle>
            <a:lvl1pPr fontAlgn="base">
              <a:spcBef>
                <a:spcPct val="0"/>
              </a:spcBef>
              <a:spcAft>
                <a:spcPct val="0"/>
              </a:spcAft>
              <a:defRPr smtClean="0">
                <a:latin typeface="Myriad Pro" pitchFamily="1" charset="0"/>
                <a:ea typeface="MS PGothic" pitchFamily="34" charset="-128"/>
              </a:defRPr>
            </a:lvl1pPr>
          </a:lstStyle>
          <a:p>
            <a:pPr>
              <a:defRPr/>
            </a:pPr>
            <a:fld id="{B4EB399E-9C36-406A-98AA-D6B60CAE2876}" type="slidenum">
              <a:rPr lang="en-US">
                <a:solidFill>
                  <a:srgbClr val="1F497D"/>
                </a:solidFill>
              </a:rPr>
              <a:pPr>
                <a:defRPr/>
              </a:pPr>
              <a:t>‹nr.›</a:t>
            </a:fld>
            <a:endParaRPr lang="en-US">
              <a:solidFill>
                <a:srgbClr val="1F497D"/>
              </a:solidFill>
            </a:endParaRPr>
          </a:p>
        </p:txBody>
      </p:sp>
    </p:spTree>
    <p:extLst>
      <p:ext uri="{BB962C8B-B14F-4D97-AF65-F5344CB8AC3E}">
        <p14:creationId xmlns:p14="http://schemas.microsoft.com/office/powerpoint/2010/main" val="2910272760"/>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yriad Pro"/>
                <a:cs typeface="Myriad Pro"/>
              </a:defRPr>
            </a:lvl1pPr>
          </a:lstStyle>
          <a:p>
            <a:r>
              <a:rPr lang="en-US"/>
              <a:t>Click to edit Master title style</a:t>
            </a:r>
          </a:p>
        </p:txBody>
      </p:sp>
      <p:sp>
        <p:nvSpPr>
          <p:cNvPr id="3" name="Content Placeholder 2"/>
          <p:cNvSpPr>
            <a:spLocks noGrp="1"/>
          </p:cNvSpPr>
          <p:nvPr>
            <p:ph idx="1"/>
          </p:nvPr>
        </p:nvSpPr>
        <p:spPr/>
        <p:txBody>
          <a:bodyPr/>
          <a:lstStyle>
            <a:lvl1pPr>
              <a:defRPr>
                <a:latin typeface="Myriad Pro"/>
                <a:cs typeface="Myriad Pro"/>
              </a:defRPr>
            </a:lvl1pPr>
            <a:lvl2pPr>
              <a:defRPr>
                <a:latin typeface="Myriad Pro"/>
                <a:cs typeface="Myriad Pro"/>
              </a:defRPr>
            </a:lvl2pPr>
            <a:lvl3pPr>
              <a:defRPr>
                <a:latin typeface="Myriad Pro"/>
                <a:cs typeface="Myriad Pro"/>
              </a:defRPr>
            </a:lvl3pPr>
            <a:lvl4pPr>
              <a:defRPr>
                <a:latin typeface="Myriad Pro"/>
                <a:cs typeface="Myriad Pro"/>
              </a:defRPr>
            </a:lvl4pPr>
            <a:lvl5pPr>
              <a:defRPr>
                <a:latin typeface="Myriad Pro"/>
                <a:cs typeface="Myriad Pro"/>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Myriad Pro"/>
                <a:cs typeface="Myriad Pro"/>
              </a:defRPr>
            </a:lvl1pPr>
          </a:lstStyle>
          <a:p>
            <a:pPr>
              <a:defRPr/>
            </a:pPr>
            <a:r>
              <a:rPr lang="en-US">
                <a:solidFill>
                  <a:prstClr val="black">
                    <a:tint val="75000"/>
                  </a:prstClr>
                </a:solidFill>
              </a:rPr>
              <a:t>13/11/12</a:t>
            </a: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Myriad Pro"/>
                <a:cs typeface="Myriad Pro"/>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wrap="square" numCol="1" anchorCtr="0" compatLnSpc="1">
            <a:prstTxWarp prst="textNoShape">
              <a:avLst/>
            </a:prstTxWarp>
          </a:bodyPr>
          <a:lstStyle>
            <a:lvl1pPr fontAlgn="base">
              <a:spcBef>
                <a:spcPct val="0"/>
              </a:spcBef>
              <a:spcAft>
                <a:spcPct val="0"/>
              </a:spcAft>
              <a:defRPr smtClean="0">
                <a:latin typeface="Myriad Pro" pitchFamily="1" charset="0"/>
                <a:ea typeface="MS PGothic" pitchFamily="34" charset="-128"/>
              </a:defRPr>
            </a:lvl1pPr>
          </a:lstStyle>
          <a:p>
            <a:pPr>
              <a:defRPr/>
            </a:pPr>
            <a:fld id="{B4EB399E-9C36-406A-98AA-D6B60CAE2876}" type="slidenum">
              <a:rPr lang="en-US">
                <a:solidFill>
                  <a:srgbClr val="1F497D"/>
                </a:solidFill>
              </a:rPr>
              <a:pPr>
                <a:defRPr/>
              </a:pPr>
              <a:t>‹nr.›</a:t>
            </a:fld>
            <a:endParaRPr lang="en-US">
              <a:solidFill>
                <a:srgbClr val="1F497D"/>
              </a:solidFill>
            </a:endParaRPr>
          </a:p>
        </p:txBody>
      </p:sp>
    </p:spTree>
    <p:extLst>
      <p:ext uri="{BB962C8B-B14F-4D97-AF65-F5344CB8AC3E}">
        <p14:creationId xmlns:p14="http://schemas.microsoft.com/office/powerpoint/2010/main" val="2910272760"/>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yriad Pro"/>
                <a:cs typeface="Myriad Pro"/>
              </a:defRPr>
            </a:lvl1pPr>
          </a:lstStyle>
          <a:p>
            <a:r>
              <a:rPr lang="en-US"/>
              <a:t>Click to edit Master title style</a:t>
            </a:r>
          </a:p>
        </p:txBody>
      </p:sp>
      <p:sp>
        <p:nvSpPr>
          <p:cNvPr id="3" name="Content Placeholder 2"/>
          <p:cNvSpPr>
            <a:spLocks noGrp="1"/>
          </p:cNvSpPr>
          <p:nvPr>
            <p:ph idx="1"/>
          </p:nvPr>
        </p:nvSpPr>
        <p:spPr/>
        <p:txBody>
          <a:bodyPr/>
          <a:lstStyle>
            <a:lvl1pPr>
              <a:defRPr>
                <a:latin typeface="Myriad Pro"/>
                <a:cs typeface="Myriad Pro"/>
              </a:defRPr>
            </a:lvl1pPr>
            <a:lvl2pPr>
              <a:defRPr>
                <a:latin typeface="Myriad Pro"/>
                <a:cs typeface="Myriad Pro"/>
              </a:defRPr>
            </a:lvl2pPr>
            <a:lvl3pPr>
              <a:defRPr>
                <a:latin typeface="Myriad Pro"/>
                <a:cs typeface="Myriad Pro"/>
              </a:defRPr>
            </a:lvl3pPr>
            <a:lvl4pPr>
              <a:defRPr>
                <a:latin typeface="Myriad Pro"/>
                <a:cs typeface="Myriad Pro"/>
              </a:defRPr>
            </a:lvl4pPr>
            <a:lvl5pPr>
              <a:defRPr>
                <a:latin typeface="Myriad Pro"/>
                <a:cs typeface="Myriad Pro"/>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Myriad Pro"/>
                <a:cs typeface="Myriad Pro"/>
              </a:defRPr>
            </a:lvl1pPr>
          </a:lstStyle>
          <a:p>
            <a:pPr>
              <a:defRPr/>
            </a:pPr>
            <a:r>
              <a:rPr lang="en-US">
                <a:solidFill>
                  <a:prstClr val="black">
                    <a:tint val="75000"/>
                  </a:prstClr>
                </a:solidFill>
              </a:rPr>
              <a:t>13/11/12</a:t>
            </a: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Myriad Pro"/>
                <a:cs typeface="Myriad Pro"/>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wrap="square" numCol="1" anchorCtr="0" compatLnSpc="1">
            <a:prstTxWarp prst="textNoShape">
              <a:avLst/>
            </a:prstTxWarp>
          </a:bodyPr>
          <a:lstStyle>
            <a:lvl1pPr fontAlgn="base">
              <a:spcBef>
                <a:spcPct val="0"/>
              </a:spcBef>
              <a:spcAft>
                <a:spcPct val="0"/>
              </a:spcAft>
              <a:defRPr smtClean="0">
                <a:latin typeface="Myriad Pro" pitchFamily="1" charset="0"/>
                <a:ea typeface="MS PGothic" pitchFamily="34" charset="-128"/>
              </a:defRPr>
            </a:lvl1pPr>
          </a:lstStyle>
          <a:p>
            <a:pPr>
              <a:defRPr/>
            </a:pPr>
            <a:fld id="{B4EB399E-9C36-406A-98AA-D6B60CAE2876}" type="slidenum">
              <a:rPr lang="en-US">
                <a:solidFill>
                  <a:srgbClr val="1F497D"/>
                </a:solidFill>
              </a:rPr>
              <a:pPr>
                <a:defRPr/>
              </a:pPr>
              <a:t>‹nr.›</a:t>
            </a:fld>
            <a:endParaRPr lang="en-US">
              <a:solidFill>
                <a:srgbClr val="1F497D"/>
              </a:solidFill>
            </a:endParaRPr>
          </a:p>
        </p:txBody>
      </p:sp>
    </p:spTree>
    <p:extLst>
      <p:ext uri="{BB962C8B-B14F-4D97-AF65-F5344CB8AC3E}">
        <p14:creationId xmlns:p14="http://schemas.microsoft.com/office/powerpoint/2010/main" val="2910272760"/>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latin typeface="Myriad Pro"/>
                <a:cs typeface="Myriad Pro"/>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latin typeface="Myriad Pro"/>
                <a:cs typeface="Myriad Pro"/>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atin typeface="Myriad Pro"/>
                <a:cs typeface="Myriad Pro"/>
              </a:defRPr>
            </a:lvl1pPr>
          </a:lstStyle>
          <a:p>
            <a:pPr>
              <a:defRPr/>
            </a:pPr>
            <a:r>
              <a:rPr lang="en-US">
                <a:solidFill>
                  <a:prstClr val="black">
                    <a:tint val="75000"/>
                  </a:prstClr>
                </a:solidFill>
              </a:rPr>
              <a:t>13/11/12</a:t>
            </a: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Myriad Pro"/>
                <a:cs typeface="Myriad Pro"/>
              </a:defRPr>
            </a:lvl1pPr>
          </a:lstStyle>
          <a:p>
            <a:pPr>
              <a:defRPr/>
            </a:pPr>
            <a:endParaRPr lang="en-US">
              <a:solidFill>
                <a:prstClr val="black">
                  <a:tint val="75000"/>
                </a:prstClr>
              </a:solidFill>
            </a:endParaRPr>
          </a:p>
        </p:txBody>
      </p:sp>
    </p:spTree>
    <p:extLst>
      <p:ext uri="{BB962C8B-B14F-4D97-AF65-F5344CB8AC3E}">
        <p14:creationId xmlns:p14="http://schemas.microsoft.com/office/powerpoint/2010/main" val="3083761184"/>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yriad Pro"/>
                <a:cs typeface="Myriad Pro"/>
              </a:defRPr>
            </a:lvl1pPr>
          </a:lstStyle>
          <a:p>
            <a:r>
              <a:rPr lang="en-US"/>
              <a:t>Click to edit Master title style</a:t>
            </a:r>
          </a:p>
        </p:txBody>
      </p:sp>
      <p:sp>
        <p:nvSpPr>
          <p:cNvPr id="3" name="Content Placeholder 2"/>
          <p:cNvSpPr>
            <a:spLocks noGrp="1"/>
          </p:cNvSpPr>
          <p:nvPr>
            <p:ph idx="1"/>
          </p:nvPr>
        </p:nvSpPr>
        <p:spPr/>
        <p:txBody>
          <a:bodyPr/>
          <a:lstStyle>
            <a:lvl1pPr>
              <a:defRPr>
                <a:latin typeface="Myriad Pro"/>
                <a:cs typeface="Myriad Pro"/>
              </a:defRPr>
            </a:lvl1pPr>
            <a:lvl2pPr>
              <a:defRPr>
                <a:latin typeface="Myriad Pro"/>
                <a:cs typeface="Myriad Pro"/>
              </a:defRPr>
            </a:lvl2pPr>
            <a:lvl3pPr>
              <a:defRPr>
                <a:latin typeface="Myriad Pro"/>
                <a:cs typeface="Myriad Pro"/>
              </a:defRPr>
            </a:lvl3pPr>
            <a:lvl4pPr>
              <a:defRPr>
                <a:latin typeface="Myriad Pro"/>
                <a:cs typeface="Myriad Pro"/>
              </a:defRPr>
            </a:lvl4pPr>
            <a:lvl5pPr>
              <a:defRPr>
                <a:latin typeface="Myriad Pro"/>
                <a:cs typeface="Myriad Pro"/>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Myriad Pro"/>
                <a:cs typeface="Myriad Pro"/>
              </a:defRPr>
            </a:lvl1pPr>
          </a:lstStyle>
          <a:p>
            <a:pPr>
              <a:defRPr/>
            </a:pPr>
            <a:r>
              <a:rPr lang="en-US">
                <a:solidFill>
                  <a:prstClr val="black">
                    <a:tint val="75000"/>
                  </a:prstClr>
                </a:solidFill>
              </a:rPr>
              <a:t>13/11/12</a:t>
            </a: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Myriad Pro"/>
                <a:cs typeface="Myriad Pro"/>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wrap="square" numCol="1" anchorCtr="0" compatLnSpc="1">
            <a:prstTxWarp prst="textNoShape">
              <a:avLst/>
            </a:prstTxWarp>
          </a:bodyPr>
          <a:lstStyle>
            <a:lvl1pPr fontAlgn="base">
              <a:spcBef>
                <a:spcPct val="0"/>
              </a:spcBef>
              <a:spcAft>
                <a:spcPct val="0"/>
              </a:spcAft>
              <a:defRPr smtClean="0">
                <a:latin typeface="Myriad Pro" pitchFamily="1" charset="0"/>
                <a:ea typeface="MS PGothic" pitchFamily="34" charset="-128"/>
              </a:defRPr>
            </a:lvl1pPr>
          </a:lstStyle>
          <a:p>
            <a:pPr>
              <a:defRPr/>
            </a:pPr>
            <a:fld id="{B4EB399E-9C36-406A-98AA-D6B60CAE2876}" type="slidenum">
              <a:rPr lang="en-US">
                <a:solidFill>
                  <a:srgbClr val="1F497D"/>
                </a:solidFill>
              </a:rPr>
              <a:pPr>
                <a:defRPr/>
              </a:pPr>
              <a:t>‹nr.›</a:t>
            </a:fld>
            <a:endParaRPr lang="en-US">
              <a:solidFill>
                <a:srgbClr val="1F497D"/>
              </a:solidFill>
            </a:endParaRPr>
          </a:p>
        </p:txBody>
      </p:sp>
    </p:spTree>
    <p:extLst>
      <p:ext uri="{BB962C8B-B14F-4D97-AF65-F5344CB8AC3E}">
        <p14:creationId xmlns:p14="http://schemas.microsoft.com/office/powerpoint/2010/main" val="2910272760"/>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NL"/>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Rectangle 4"/>
          <p:cNvSpPr>
            <a:spLocks noGrp="1" noChangeArrowheads="1"/>
          </p:cNvSpPr>
          <p:nvPr>
            <p:ph type="dt" sz="half" idx="10"/>
          </p:nvPr>
        </p:nvSpPr>
        <p:spPr/>
        <p:txBody>
          <a:bodyPr/>
          <a:lstStyle>
            <a:lvl1pPr defTabSz="457200">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smtClean="0"/>
            </a:lvl1pPr>
          </a:lstStyle>
          <a:p>
            <a:pPr>
              <a:defRPr/>
            </a:pPr>
            <a:fld id="{6FF4FC93-B494-45F8-BA2E-DF381616E977}" type="slidenum">
              <a:rPr lang="en-US"/>
              <a:pPr>
                <a:defRPr/>
              </a:pPr>
              <a:t>‹nr.›</a:t>
            </a:fld>
            <a:endParaRPr lang="en-US"/>
          </a:p>
        </p:txBody>
      </p:sp>
    </p:spTree>
    <p:extLst>
      <p:ext uri="{BB962C8B-B14F-4D97-AF65-F5344CB8AC3E}">
        <p14:creationId xmlns:p14="http://schemas.microsoft.com/office/powerpoint/2010/main" val="2247744678"/>
      </p:ext>
    </p:extLst>
  </p:cSld>
  <p:clrMapOvr>
    <a:masterClrMapping/>
  </p:clrMapOvr>
  <p:transition>
    <p:wip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Titeldia Leeg">
    <p:bg>
      <p:bgPr>
        <a:solidFill>
          <a:schemeClr val="bg2"/>
        </a:solidFill>
        <a:effectLst/>
      </p:bgPr>
    </p:bg>
    <p:spTree>
      <p:nvGrpSpPr>
        <p:cNvPr id="1" name=""/>
        <p:cNvGrpSpPr/>
        <p:nvPr/>
      </p:nvGrpSpPr>
      <p:grpSpPr>
        <a:xfrm>
          <a:off x="0" y="0"/>
          <a:ext cx="0" cy="0"/>
          <a:chOff x="0" y="0"/>
          <a:chExt cx="0" cy="0"/>
        </a:xfrm>
      </p:grpSpPr>
      <p:pic>
        <p:nvPicPr>
          <p:cNvPr id="4" name="Picture 8" descr="header_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3956050"/>
            <a:ext cx="9159875" cy="293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6"/>
          <p:cNvSpPr txBox="1">
            <a:spLocks noChangeArrowheads="1"/>
          </p:cNvSpPr>
          <p:nvPr userDrawn="1"/>
        </p:nvSpPr>
        <p:spPr bwMode="auto">
          <a:xfrm>
            <a:off x="419100" y="6516688"/>
            <a:ext cx="686435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spcBef>
                <a:spcPct val="50000"/>
              </a:spcBef>
              <a:defRPr/>
            </a:pPr>
            <a:r>
              <a:rPr lang="nl-NL" sz="1000" b="1" dirty="0" smtClean="0">
                <a:solidFill>
                  <a:prstClr val="white"/>
                </a:solidFill>
              </a:rPr>
              <a:t>Nederlandse Organisatie voor Wetenschappelijk Onderzoek</a:t>
            </a:r>
          </a:p>
        </p:txBody>
      </p:sp>
      <p:sp>
        <p:nvSpPr>
          <p:cNvPr id="2" name="Titel 1"/>
          <p:cNvSpPr>
            <a:spLocks noGrp="1"/>
          </p:cNvSpPr>
          <p:nvPr>
            <p:ph type="ctrTitle"/>
          </p:nvPr>
        </p:nvSpPr>
        <p:spPr>
          <a:xfrm>
            <a:off x="395536" y="5097463"/>
            <a:ext cx="7795964" cy="553998"/>
          </a:xfrm>
        </p:spPr>
        <p:txBody>
          <a:bodyPr/>
          <a:lstStyle>
            <a:lvl1pPr>
              <a:defRPr sz="3600">
                <a:solidFill>
                  <a:schemeClr val="bg1"/>
                </a:solidFill>
              </a:defRPr>
            </a:lvl1pPr>
          </a:lstStyle>
          <a:p>
            <a:r>
              <a:rPr lang="en-US" smtClean="0"/>
              <a:t>Click to edit Master title style</a:t>
            </a:r>
            <a:endParaRPr lang="nl-NL" dirty="0"/>
          </a:p>
        </p:txBody>
      </p:sp>
      <p:sp>
        <p:nvSpPr>
          <p:cNvPr id="5" name="Ondertitel 2"/>
          <p:cNvSpPr>
            <a:spLocks noGrp="1"/>
          </p:cNvSpPr>
          <p:nvPr>
            <p:ph type="subTitle" idx="1"/>
          </p:nvPr>
        </p:nvSpPr>
        <p:spPr>
          <a:xfrm>
            <a:off x="419100" y="5707062"/>
            <a:ext cx="7825596" cy="276999"/>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nl-NL" dirty="0"/>
          </a:p>
        </p:txBody>
      </p:sp>
    </p:spTree>
    <p:extLst>
      <p:ext uri="{BB962C8B-B14F-4D97-AF65-F5344CB8AC3E}">
        <p14:creationId xmlns:p14="http://schemas.microsoft.com/office/powerpoint/2010/main" val="3947415851"/>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NL"/>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Rectangle 4"/>
          <p:cNvSpPr>
            <a:spLocks noGrp="1" noChangeArrowheads="1"/>
          </p:cNvSpPr>
          <p:nvPr>
            <p:ph type="dt" sz="half" idx="10"/>
          </p:nvPr>
        </p:nvSpPr>
        <p:spPr/>
        <p:txBody>
          <a:bodyPr/>
          <a:lstStyle>
            <a:lvl1pPr defTabSz="457200">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smtClean="0"/>
            </a:lvl1pPr>
          </a:lstStyle>
          <a:p>
            <a:pPr>
              <a:defRPr/>
            </a:pPr>
            <a:fld id="{6FF4FC93-B494-45F8-BA2E-DF381616E977}" type="slidenum">
              <a:rPr lang="en-US"/>
              <a:pPr>
                <a:defRPr/>
              </a:pPr>
              <a:t>‹nr.›</a:t>
            </a:fld>
            <a:endParaRPr lang="en-US"/>
          </a:p>
        </p:txBody>
      </p:sp>
    </p:spTree>
    <p:extLst>
      <p:ext uri="{BB962C8B-B14F-4D97-AF65-F5344CB8AC3E}">
        <p14:creationId xmlns:p14="http://schemas.microsoft.com/office/powerpoint/2010/main" val="2247744678"/>
      </p:ext>
    </p:extLst>
  </p:cSld>
  <p:clrMapOvr>
    <a:masterClrMapping/>
  </p:clrMapOvr>
  <p:transition>
    <p:wipe/>
  </p:transition>
</p:sldLayout>
</file>

<file path=ppt/slideLayouts/slideLayout32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3" name="Rectangle 6"/>
          <p:cNvSpPr/>
          <p:nvPr userDrawn="1"/>
        </p:nvSpPr>
        <p:spPr>
          <a:xfrm>
            <a:off x="0" y="0"/>
            <a:ext cx="9144000" cy="56673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sz="2400">
              <a:solidFill>
                <a:srgbClr val="FFFFFF"/>
              </a:solidFill>
            </a:endParaRPr>
          </a:p>
        </p:txBody>
      </p:sp>
      <p:sp>
        <p:nvSpPr>
          <p:cNvPr id="2" name="Title 1"/>
          <p:cNvSpPr>
            <a:spLocks noGrp="1"/>
          </p:cNvSpPr>
          <p:nvPr>
            <p:ph type="title"/>
          </p:nvPr>
        </p:nvSpPr>
        <p:spPr>
          <a:xfrm>
            <a:off x="-21566" y="-63260"/>
            <a:ext cx="7772400" cy="630315"/>
          </a:xfrm>
        </p:spPr>
        <p:txBody>
          <a:bodyPr/>
          <a:lstStyle>
            <a:lvl1pPr algn="l">
              <a:defRPr sz="2800">
                <a:solidFill>
                  <a:schemeClr val="bg1"/>
                </a:solidFill>
                <a:latin typeface="+mn-lt"/>
              </a:defRPr>
            </a:lvl1pPr>
          </a:lstStyle>
          <a:p>
            <a:r>
              <a:rPr lang="en-US" dirty="0" smtClean="0"/>
              <a:t>Click to edit Master title style</a:t>
            </a:r>
            <a:endParaRPr lang="en-US" dirty="0"/>
          </a:p>
        </p:txBody>
      </p:sp>
    </p:spTree>
    <p:extLst>
      <p:ext uri="{BB962C8B-B14F-4D97-AF65-F5344CB8AC3E}">
        <p14:creationId xmlns:p14="http://schemas.microsoft.com/office/powerpoint/2010/main" val="3266239859"/>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obj">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idx="1"/>
          </p:nvPr>
        </p:nvSpPr>
        <p:spPr>
          <a:xfrm>
            <a:off x="457200" y="1600206"/>
            <a:ext cx="8229600" cy="4525963"/>
          </a:xfrm>
          <a:prstGeom prst="rect">
            <a:avLst/>
          </a:prstGeo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Rectangle 4"/>
          <p:cNvSpPr>
            <a:spLocks noGrp="1" noChangeArrowheads="1"/>
          </p:cNvSpPr>
          <p:nvPr>
            <p:ph type="dt" sz="half" idx="10"/>
          </p:nvPr>
        </p:nvSpPr>
        <p:spPr/>
        <p:txBody>
          <a:bodyPr/>
          <a:lstStyle>
            <a:lvl1pPr>
              <a:defRPr/>
            </a:lvl1pPr>
          </a:lstStyle>
          <a:p>
            <a:pPr>
              <a:defRPr/>
            </a:pPr>
            <a:endParaRPr lang="nl-NL"/>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endParaRPr lang="en-US"/>
          </a:p>
          <a:p>
            <a:pPr>
              <a:defRPr/>
            </a:pPr>
            <a:r>
              <a:rPr lang="en-US"/>
              <a:t> </a:t>
            </a:r>
          </a:p>
        </p:txBody>
      </p:sp>
    </p:spTree>
    <p:extLst>
      <p:ext uri="{BB962C8B-B14F-4D97-AF65-F5344CB8AC3E}">
        <p14:creationId xmlns:p14="http://schemas.microsoft.com/office/powerpoint/2010/main" val="3784085635"/>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defTabSz="457200">
              <a:defRPr>
                <a:ea typeface="ＭＳ Ｐゴシック" charset="0"/>
                <a:cs typeface="ＭＳ Ｐゴシック" charset="0"/>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a:defRPr>
                <a:ea typeface="ＭＳ Ｐゴシック" charset="0"/>
                <a:cs typeface="ＭＳ Ｐゴシック" charset="0"/>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smtClean="0"/>
            </a:lvl1pPr>
          </a:lstStyle>
          <a:p>
            <a:pPr>
              <a:defRPr/>
            </a:pPr>
            <a:fld id="{404DA388-992B-458E-BCD7-FA8CF4F1B8CA}" type="slidenum">
              <a:rPr lang="en-US"/>
              <a:pPr>
                <a:defRPr/>
              </a:pPr>
              <a:t>‹nr.›</a:t>
            </a:fld>
            <a:endParaRPr lang="en-US"/>
          </a:p>
        </p:txBody>
      </p:sp>
    </p:spTree>
    <p:extLst>
      <p:ext uri="{BB962C8B-B14F-4D97-AF65-F5344CB8AC3E}">
        <p14:creationId xmlns:p14="http://schemas.microsoft.com/office/powerpoint/2010/main" val="1903239393"/>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r>
              <a:rPr lang="en-US"/>
              <a:t>13/11/12</a:t>
            </a:r>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wrap="square" numCol="1" anchorCtr="0" compatLnSpc="1">
            <a:prstTxWarp prst="textNoShape">
              <a:avLst/>
            </a:prstTxWarp>
          </a:bodyPr>
          <a:lstStyle>
            <a:lvl1pPr fontAlgn="base">
              <a:spcBef>
                <a:spcPct val="0"/>
              </a:spcBef>
              <a:spcAft>
                <a:spcPct val="0"/>
              </a:spcAft>
              <a:defRPr smtClean="0">
                <a:latin typeface="Apple Chancery" pitchFamily="1" charset="0"/>
                <a:ea typeface="MS PGothic" pitchFamily="34" charset="-128"/>
              </a:defRPr>
            </a:lvl1pPr>
          </a:lstStyle>
          <a:p>
            <a:pPr>
              <a:defRPr/>
            </a:pPr>
            <a:fld id="{651EE314-9433-4B3C-BC9B-13AB05570B42}" type="slidenum">
              <a:rPr lang="en-US"/>
              <a:pPr>
                <a:defRPr/>
              </a:pPr>
              <a:t>‹nr.›</a:t>
            </a:fld>
            <a:endParaRPr lang="en-US"/>
          </a:p>
        </p:txBody>
      </p:sp>
    </p:spTree>
    <p:extLst>
      <p:ext uri="{BB962C8B-B14F-4D97-AF65-F5344CB8AC3E}">
        <p14:creationId xmlns:p14="http://schemas.microsoft.com/office/powerpoint/2010/main" val="320102158"/>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53465AA9-5667-4D25-8A9A-9766D1B63BF6}" type="slidenum">
              <a:rPr lang="en-US">
                <a:solidFill>
                  <a:srgbClr val="000000"/>
                </a:solidFill>
              </a:rPr>
              <a:pPr/>
              <a:t>‹nr.›</a:t>
            </a:fld>
            <a:endParaRPr lang="en-US">
              <a:solidFill>
                <a:srgbClr val="000000"/>
              </a:solidFill>
            </a:endParaRPr>
          </a:p>
        </p:txBody>
      </p:sp>
    </p:spTree>
    <p:extLst>
      <p:ext uri="{BB962C8B-B14F-4D97-AF65-F5344CB8AC3E}">
        <p14:creationId xmlns:p14="http://schemas.microsoft.com/office/powerpoint/2010/main" val="783094922"/>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6E7AA926-F3DD-4569-B99B-77C36BC1C1D7}" type="slidenum">
              <a:rPr lang="en-US">
                <a:solidFill>
                  <a:srgbClr val="000000"/>
                </a:solidFill>
              </a:rPr>
              <a:pPr/>
              <a:t>‹nr.›</a:t>
            </a:fld>
            <a:endParaRPr lang="en-US">
              <a:solidFill>
                <a:srgbClr val="000000"/>
              </a:solidFill>
            </a:endParaRPr>
          </a:p>
        </p:txBody>
      </p:sp>
    </p:spTree>
    <p:extLst>
      <p:ext uri="{BB962C8B-B14F-4D97-AF65-F5344CB8AC3E}">
        <p14:creationId xmlns:p14="http://schemas.microsoft.com/office/powerpoint/2010/main" val="765441021"/>
      </p:ext>
    </p:extLst>
  </p:cSld>
  <p:clrMapOvr>
    <a:masterClrMapping/>
  </p:clrMapOvr>
  <p:transition/>
</p:sldLayout>
</file>

<file path=ppt/slideLayouts/slideLayout32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6E7AA926-F3DD-4569-B99B-77C36BC1C1D7}" type="slidenum">
              <a:rPr lang="en-US">
                <a:solidFill>
                  <a:srgbClr val="000000"/>
                </a:solidFill>
              </a:rPr>
              <a:pPr/>
              <a:t>‹nr.›</a:t>
            </a:fld>
            <a:endParaRPr lang="en-US">
              <a:solidFill>
                <a:srgbClr val="000000"/>
              </a:solidFill>
            </a:endParaRPr>
          </a:p>
        </p:txBody>
      </p:sp>
    </p:spTree>
    <p:extLst>
      <p:ext uri="{BB962C8B-B14F-4D97-AF65-F5344CB8AC3E}">
        <p14:creationId xmlns:p14="http://schemas.microsoft.com/office/powerpoint/2010/main" val="765441021"/>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Titeldia Nederlan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8" descr="header_1"/>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3956050"/>
            <a:ext cx="9159875" cy="293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6"/>
          <p:cNvSpPr txBox="1">
            <a:spLocks noChangeArrowheads="1"/>
          </p:cNvSpPr>
          <p:nvPr userDrawn="1"/>
        </p:nvSpPr>
        <p:spPr bwMode="auto">
          <a:xfrm>
            <a:off x="419100" y="6516688"/>
            <a:ext cx="686435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spcBef>
                <a:spcPct val="50000"/>
              </a:spcBef>
              <a:defRPr/>
            </a:pPr>
            <a:r>
              <a:rPr lang="nl-NL" sz="1000" b="1" dirty="0" smtClean="0">
                <a:solidFill>
                  <a:prstClr val="white"/>
                </a:solidFill>
              </a:rPr>
              <a:t>Nederlandse Organisatie voor Wetenschappelijk Onderzoek</a:t>
            </a:r>
          </a:p>
        </p:txBody>
      </p:sp>
      <p:sp>
        <p:nvSpPr>
          <p:cNvPr id="2" name="Titel 1"/>
          <p:cNvSpPr>
            <a:spLocks noGrp="1"/>
          </p:cNvSpPr>
          <p:nvPr>
            <p:ph type="ctrTitle"/>
          </p:nvPr>
        </p:nvSpPr>
        <p:spPr>
          <a:xfrm>
            <a:off x="395536" y="5097463"/>
            <a:ext cx="7795964" cy="553998"/>
          </a:xfrm>
        </p:spPr>
        <p:txBody>
          <a:bodyPr/>
          <a:lstStyle>
            <a:lvl1pPr>
              <a:defRPr sz="3600">
                <a:solidFill>
                  <a:schemeClr val="bg1"/>
                </a:solidFill>
              </a:defRPr>
            </a:lvl1pPr>
          </a:lstStyle>
          <a:p>
            <a:r>
              <a:rPr lang="en-US" smtClean="0"/>
              <a:t>Click to edit Master title style</a:t>
            </a:r>
            <a:endParaRPr lang="nl-NL" dirty="0"/>
          </a:p>
        </p:txBody>
      </p:sp>
      <p:sp>
        <p:nvSpPr>
          <p:cNvPr id="5" name="Ondertitel 2"/>
          <p:cNvSpPr>
            <a:spLocks noGrp="1"/>
          </p:cNvSpPr>
          <p:nvPr>
            <p:ph type="subTitle" idx="1"/>
          </p:nvPr>
        </p:nvSpPr>
        <p:spPr>
          <a:xfrm>
            <a:off x="419099" y="5707062"/>
            <a:ext cx="7802033" cy="276999"/>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nl-NL" dirty="0"/>
          </a:p>
        </p:txBody>
      </p:sp>
    </p:spTree>
    <p:extLst>
      <p:ext uri="{BB962C8B-B14F-4D97-AF65-F5344CB8AC3E}">
        <p14:creationId xmlns:p14="http://schemas.microsoft.com/office/powerpoint/2010/main" val="50177329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Titeldia were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8" descr="header_1"/>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3956050"/>
            <a:ext cx="9159875" cy="293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6"/>
          <p:cNvSpPr txBox="1">
            <a:spLocks noChangeArrowheads="1"/>
          </p:cNvSpPr>
          <p:nvPr userDrawn="1"/>
        </p:nvSpPr>
        <p:spPr bwMode="auto">
          <a:xfrm>
            <a:off x="419100" y="6516688"/>
            <a:ext cx="686435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spcBef>
                <a:spcPct val="50000"/>
              </a:spcBef>
              <a:defRPr/>
            </a:pPr>
            <a:r>
              <a:rPr lang="nl-NL" sz="1000" b="1" dirty="0" smtClean="0">
                <a:solidFill>
                  <a:prstClr val="white"/>
                </a:solidFill>
              </a:rPr>
              <a:t>Nederlandse Organisatie voor Wetenschappelijk Onderzoek</a:t>
            </a:r>
          </a:p>
        </p:txBody>
      </p:sp>
      <p:sp>
        <p:nvSpPr>
          <p:cNvPr id="5" name="Ondertitel 2"/>
          <p:cNvSpPr>
            <a:spLocks noGrp="1"/>
          </p:cNvSpPr>
          <p:nvPr>
            <p:ph type="subTitle" idx="1"/>
          </p:nvPr>
        </p:nvSpPr>
        <p:spPr>
          <a:xfrm>
            <a:off x="419099" y="5707062"/>
            <a:ext cx="7802033" cy="276999"/>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nl-NL" dirty="0"/>
          </a:p>
        </p:txBody>
      </p:sp>
      <p:sp>
        <p:nvSpPr>
          <p:cNvPr id="8" name="Titel 1"/>
          <p:cNvSpPr>
            <a:spLocks noGrp="1"/>
          </p:cNvSpPr>
          <p:nvPr>
            <p:ph type="ctrTitle"/>
          </p:nvPr>
        </p:nvSpPr>
        <p:spPr>
          <a:xfrm>
            <a:off x="395536" y="5097463"/>
            <a:ext cx="7795964" cy="553998"/>
          </a:xfrm>
        </p:spPr>
        <p:txBody>
          <a:bodyPr/>
          <a:lstStyle>
            <a:lvl1pPr>
              <a:defRPr sz="3600">
                <a:solidFill>
                  <a:schemeClr val="bg1"/>
                </a:solidFill>
              </a:defRPr>
            </a:lvl1pPr>
          </a:lstStyle>
          <a:p>
            <a:r>
              <a:rPr lang="en-US" smtClean="0"/>
              <a:t>Click to edit Master title style</a:t>
            </a:r>
            <a:endParaRPr lang="nl-NL" dirty="0"/>
          </a:p>
        </p:txBody>
      </p:sp>
    </p:spTree>
    <p:extLst>
      <p:ext uri="{BB962C8B-B14F-4D97-AF65-F5344CB8AC3E}">
        <p14:creationId xmlns:p14="http://schemas.microsoft.com/office/powerpoint/2010/main" val="74565387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Titeldia strategie lint">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8" descr="header_1"/>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3956050"/>
            <a:ext cx="9159875" cy="293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6"/>
          <p:cNvSpPr txBox="1">
            <a:spLocks noChangeArrowheads="1"/>
          </p:cNvSpPr>
          <p:nvPr userDrawn="1"/>
        </p:nvSpPr>
        <p:spPr bwMode="auto">
          <a:xfrm>
            <a:off x="419100" y="6516688"/>
            <a:ext cx="686435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spcBef>
                <a:spcPct val="50000"/>
              </a:spcBef>
              <a:defRPr/>
            </a:pPr>
            <a:r>
              <a:rPr lang="nl-NL" sz="1000" b="1" dirty="0" smtClean="0">
                <a:solidFill>
                  <a:prstClr val="white"/>
                </a:solidFill>
              </a:rPr>
              <a:t>Nederlandse Organisatie voor Wetenschappelijk Onderzoek</a:t>
            </a:r>
          </a:p>
        </p:txBody>
      </p:sp>
      <p:sp>
        <p:nvSpPr>
          <p:cNvPr id="2" name="Titel 1"/>
          <p:cNvSpPr>
            <a:spLocks noGrp="1"/>
          </p:cNvSpPr>
          <p:nvPr>
            <p:ph type="ctrTitle"/>
          </p:nvPr>
        </p:nvSpPr>
        <p:spPr>
          <a:xfrm>
            <a:off x="419100" y="5097463"/>
            <a:ext cx="7772400" cy="553998"/>
          </a:xfrm>
        </p:spPr>
        <p:txBody>
          <a:bodyPr/>
          <a:lstStyle>
            <a:lvl1pPr>
              <a:defRPr sz="3600">
                <a:solidFill>
                  <a:schemeClr val="bg1"/>
                </a:solidFill>
              </a:defRPr>
            </a:lvl1pPr>
          </a:lstStyle>
          <a:p>
            <a:r>
              <a:rPr lang="en-US" smtClean="0"/>
              <a:t>Click to edit Master title style</a:t>
            </a:r>
            <a:endParaRPr lang="nl-NL" dirty="0"/>
          </a:p>
        </p:txBody>
      </p:sp>
      <p:sp>
        <p:nvSpPr>
          <p:cNvPr id="5" name="Ondertitel 2"/>
          <p:cNvSpPr>
            <a:spLocks noGrp="1"/>
          </p:cNvSpPr>
          <p:nvPr>
            <p:ph type="subTitle" idx="1"/>
          </p:nvPr>
        </p:nvSpPr>
        <p:spPr>
          <a:xfrm>
            <a:off x="419099" y="5707062"/>
            <a:ext cx="7802033" cy="276999"/>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nl-NL" dirty="0"/>
          </a:p>
        </p:txBody>
      </p:sp>
    </p:spTree>
    <p:extLst>
      <p:ext uri="{BB962C8B-B14F-4D97-AF65-F5344CB8AC3E}">
        <p14:creationId xmlns:p14="http://schemas.microsoft.com/office/powerpoint/2010/main" val="148660678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Titeldia micro">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8" descr="header_1"/>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3956050"/>
            <a:ext cx="9159875" cy="293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6"/>
          <p:cNvSpPr txBox="1">
            <a:spLocks noChangeArrowheads="1"/>
          </p:cNvSpPr>
          <p:nvPr userDrawn="1"/>
        </p:nvSpPr>
        <p:spPr bwMode="auto">
          <a:xfrm>
            <a:off x="419100" y="6516688"/>
            <a:ext cx="686435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spcBef>
                <a:spcPct val="50000"/>
              </a:spcBef>
              <a:defRPr/>
            </a:pPr>
            <a:r>
              <a:rPr lang="nl-NL" sz="1000" b="1" dirty="0" smtClean="0">
                <a:solidFill>
                  <a:prstClr val="white"/>
                </a:solidFill>
              </a:rPr>
              <a:t>Nederlandse Organisatie voor Wetenschappelijk Onderzoek</a:t>
            </a:r>
          </a:p>
        </p:txBody>
      </p:sp>
      <p:sp>
        <p:nvSpPr>
          <p:cNvPr id="5" name="Ondertitel 2"/>
          <p:cNvSpPr>
            <a:spLocks noGrp="1"/>
          </p:cNvSpPr>
          <p:nvPr>
            <p:ph type="subTitle" idx="1"/>
          </p:nvPr>
        </p:nvSpPr>
        <p:spPr>
          <a:xfrm>
            <a:off x="419099" y="5707062"/>
            <a:ext cx="7802033" cy="276999"/>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nl-NL" dirty="0"/>
          </a:p>
        </p:txBody>
      </p:sp>
      <p:sp>
        <p:nvSpPr>
          <p:cNvPr id="8" name="Titel 1"/>
          <p:cNvSpPr>
            <a:spLocks noGrp="1"/>
          </p:cNvSpPr>
          <p:nvPr>
            <p:ph type="ctrTitle"/>
          </p:nvPr>
        </p:nvSpPr>
        <p:spPr>
          <a:xfrm>
            <a:off x="395536" y="5097463"/>
            <a:ext cx="7795964" cy="553998"/>
          </a:xfrm>
        </p:spPr>
        <p:txBody>
          <a:bodyPr/>
          <a:lstStyle>
            <a:lvl1pPr>
              <a:defRPr sz="3600">
                <a:solidFill>
                  <a:schemeClr val="bg1"/>
                </a:solidFill>
              </a:defRPr>
            </a:lvl1pPr>
          </a:lstStyle>
          <a:p>
            <a:r>
              <a:rPr lang="en-US" smtClean="0"/>
              <a:t>Click to edit Master title style</a:t>
            </a:r>
            <a:endParaRPr lang="nl-NL" dirty="0"/>
          </a:p>
        </p:txBody>
      </p:sp>
    </p:spTree>
    <p:extLst>
      <p:ext uri="{BB962C8B-B14F-4D97-AF65-F5344CB8AC3E}">
        <p14:creationId xmlns:p14="http://schemas.microsoft.com/office/powerpoint/2010/main" val="371641693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Hoofdstuk algemeen NWO">
    <p:spTree>
      <p:nvGrpSpPr>
        <p:cNvPr id="1" name=""/>
        <p:cNvGrpSpPr/>
        <p:nvPr/>
      </p:nvGrpSpPr>
      <p:grpSpPr>
        <a:xfrm>
          <a:off x="0" y="0"/>
          <a:ext cx="0" cy="0"/>
          <a:chOff x="0" y="0"/>
          <a:chExt cx="0" cy="0"/>
        </a:xfrm>
      </p:grpSpPr>
      <p:sp>
        <p:nvSpPr>
          <p:cNvPr id="2" name="Titel 1"/>
          <p:cNvSpPr>
            <a:spLocks noGrp="1"/>
          </p:cNvSpPr>
          <p:nvPr>
            <p:ph type="title"/>
          </p:nvPr>
        </p:nvSpPr>
        <p:spPr>
          <a:xfrm>
            <a:off x="415170" y="1657595"/>
            <a:ext cx="8382953" cy="400110"/>
          </a:xfrm>
        </p:spPr>
        <p:txBody>
          <a:bodyPr/>
          <a:lstStyle>
            <a:lvl1pPr>
              <a:defRPr sz="2600">
                <a:solidFill>
                  <a:schemeClr val="tx1"/>
                </a:solidFill>
              </a:defRPr>
            </a:lvl1pPr>
          </a:lstStyle>
          <a:p>
            <a:r>
              <a:rPr lang="en-US" smtClean="0"/>
              <a:t>Click to edit Master title style</a:t>
            </a:r>
            <a:endParaRPr lang="nl-NL" dirty="0"/>
          </a:p>
        </p:txBody>
      </p:sp>
    </p:spTree>
    <p:extLst>
      <p:ext uri="{BB962C8B-B14F-4D97-AF65-F5344CB8AC3E}">
        <p14:creationId xmlns:p14="http://schemas.microsoft.com/office/powerpoint/2010/main" val="41000496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Algemeen NWO">
    <p:spTree>
      <p:nvGrpSpPr>
        <p:cNvPr id="1" name=""/>
        <p:cNvGrpSpPr/>
        <p:nvPr/>
      </p:nvGrpSpPr>
      <p:grpSpPr>
        <a:xfrm>
          <a:off x="0" y="0"/>
          <a:ext cx="0" cy="0"/>
          <a:chOff x="0" y="0"/>
          <a:chExt cx="0" cy="0"/>
        </a:xfrm>
      </p:grpSpPr>
      <p:sp>
        <p:nvSpPr>
          <p:cNvPr id="2" name="Titel 1"/>
          <p:cNvSpPr>
            <a:spLocks noGrp="1"/>
          </p:cNvSpPr>
          <p:nvPr>
            <p:ph type="title"/>
          </p:nvPr>
        </p:nvSpPr>
        <p:spPr>
          <a:xfrm>
            <a:off x="381115" y="1657595"/>
            <a:ext cx="8353177" cy="396875"/>
          </a:xfrm>
        </p:spPr>
        <p:txBody>
          <a:bodyPr/>
          <a:lstStyle/>
          <a:p>
            <a:r>
              <a:rPr lang="en-US" smtClean="0"/>
              <a:t>Click to edit Master title style</a:t>
            </a:r>
            <a:endParaRPr lang="nl-NL" dirty="0"/>
          </a:p>
        </p:txBody>
      </p:sp>
      <p:sp>
        <p:nvSpPr>
          <p:cNvPr id="6" name="Tijdelijke aanduiding voor inhoud 5"/>
          <p:cNvSpPr>
            <a:spLocks noGrp="1"/>
          </p:cNvSpPr>
          <p:nvPr>
            <p:ph sz="quarter" idx="12"/>
          </p:nvPr>
        </p:nvSpPr>
        <p:spPr>
          <a:xfrm>
            <a:off x="419100" y="2478490"/>
            <a:ext cx="8326967" cy="3890434"/>
          </a:xfrm>
        </p:spPr>
        <p:txBody>
          <a:bodyPr/>
          <a:lstStyle>
            <a:lvl1pPr>
              <a:defRPr sz="1800">
                <a:solidFill>
                  <a:srgbClr val="000000"/>
                </a:solidFill>
              </a:defRPr>
            </a:lvl1pPr>
            <a:lvl2pPr>
              <a:defRPr sz="18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en-US" smtClean="0"/>
              <a:t>Click to edit Master text styles</a:t>
            </a:r>
          </a:p>
        </p:txBody>
      </p:sp>
      <p:sp>
        <p:nvSpPr>
          <p:cNvPr id="4" name="Rectangle 30"/>
          <p:cNvSpPr>
            <a:spLocks noGrp="1" noChangeArrowheads="1"/>
          </p:cNvSpPr>
          <p:nvPr>
            <p:ph type="dt" sz="half" idx="13"/>
          </p:nvPr>
        </p:nvSpPr>
        <p:spPr>
          <a:ln/>
        </p:spPr>
        <p:txBody>
          <a:bodyPr/>
          <a:lstStyle>
            <a:lvl1pPr>
              <a:defRPr/>
            </a:lvl1pPr>
          </a:lstStyle>
          <a:p>
            <a:pPr>
              <a:defRPr/>
            </a:pPr>
            <a:r>
              <a:rPr lang="en-US" smtClean="0">
                <a:solidFill>
                  <a:srgbClr val="DDDEDF"/>
                </a:solidFill>
              </a:rPr>
              <a:t>1/9/2014</a:t>
            </a:r>
            <a:endParaRPr lang="nl-NL" dirty="0">
              <a:solidFill>
                <a:srgbClr val="DDDEDF"/>
              </a:solidFill>
            </a:endParaRPr>
          </a:p>
        </p:txBody>
      </p:sp>
      <p:sp>
        <p:nvSpPr>
          <p:cNvPr id="5" name="Rectangle 31"/>
          <p:cNvSpPr>
            <a:spLocks noGrp="1" noChangeArrowheads="1"/>
          </p:cNvSpPr>
          <p:nvPr>
            <p:ph type="sldNum" sz="quarter" idx="14"/>
          </p:nvPr>
        </p:nvSpPr>
        <p:spPr>
          <a:ln/>
        </p:spPr>
        <p:txBody>
          <a:bodyPr/>
          <a:lstStyle>
            <a:lvl1pPr>
              <a:defRPr/>
            </a:lvl1pPr>
          </a:lstStyle>
          <a:p>
            <a:pPr>
              <a:defRPr/>
            </a:pPr>
            <a:fld id="{8B2D4AD0-BCC5-4F90-B918-CD95151E6BC7}" type="slidenum">
              <a:rPr lang="nl-NL">
                <a:solidFill>
                  <a:srgbClr val="DDDEDF"/>
                </a:solidFill>
              </a:rPr>
              <a:pPr>
                <a:defRPr/>
              </a:pPr>
              <a:t>‹nr.›</a:t>
            </a:fld>
            <a:endParaRPr lang="nl-NL" dirty="0">
              <a:solidFill>
                <a:srgbClr val="DDDEDF"/>
              </a:solidFill>
            </a:endParaRPr>
          </a:p>
        </p:txBody>
      </p:sp>
    </p:spTree>
    <p:extLst>
      <p:ext uri="{BB962C8B-B14F-4D97-AF65-F5344CB8AC3E}">
        <p14:creationId xmlns:p14="http://schemas.microsoft.com/office/powerpoint/2010/main" val="94733324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Algemeen NWO twee kolommen (b)">
    <p:spTree>
      <p:nvGrpSpPr>
        <p:cNvPr id="1" name=""/>
        <p:cNvGrpSpPr/>
        <p:nvPr/>
      </p:nvGrpSpPr>
      <p:grpSpPr>
        <a:xfrm>
          <a:off x="0" y="0"/>
          <a:ext cx="0" cy="0"/>
          <a:chOff x="0" y="0"/>
          <a:chExt cx="0" cy="0"/>
        </a:xfrm>
      </p:grpSpPr>
      <p:sp>
        <p:nvSpPr>
          <p:cNvPr id="3" name="Tijdelijke aanduiding voor tekst 2"/>
          <p:cNvSpPr>
            <a:spLocks noGrp="1"/>
          </p:cNvSpPr>
          <p:nvPr>
            <p:ph type="body" idx="1"/>
          </p:nvPr>
        </p:nvSpPr>
        <p:spPr>
          <a:xfrm>
            <a:off x="419100" y="1733322"/>
            <a:ext cx="4063752" cy="615553"/>
          </a:xfrm>
        </p:spPr>
        <p:txBody>
          <a:bodyPr anchor="b"/>
          <a:lstStyle>
            <a:lvl1pPr marL="0" indent="0">
              <a:buNone/>
              <a:defRPr sz="20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ijdelijke aanduiding voor tekst 4"/>
          <p:cNvSpPr>
            <a:spLocks noGrp="1"/>
          </p:cNvSpPr>
          <p:nvPr>
            <p:ph type="body" sz="quarter" idx="3"/>
          </p:nvPr>
        </p:nvSpPr>
        <p:spPr>
          <a:xfrm>
            <a:off x="4572000" y="1729491"/>
            <a:ext cx="4104475" cy="615553"/>
          </a:xfrm>
        </p:spPr>
        <p:txBody>
          <a:bodyPr anchor="b"/>
          <a:lstStyle>
            <a:lvl1pPr marL="0" indent="0">
              <a:buNone/>
              <a:defRPr sz="20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9" name="Tijdelijke aanduiding voor inhoud 5"/>
          <p:cNvSpPr>
            <a:spLocks noGrp="1"/>
          </p:cNvSpPr>
          <p:nvPr>
            <p:ph sz="quarter" idx="12"/>
          </p:nvPr>
        </p:nvSpPr>
        <p:spPr>
          <a:xfrm>
            <a:off x="432360" y="2478088"/>
            <a:ext cx="4010025" cy="3823759"/>
          </a:xfrm>
        </p:spPr>
        <p:txBody>
          <a:bodyPr/>
          <a:lstStyle>
            <a:lvl1pPr>
              <a:defRPr sz="1800">
                <a:solidFill>
                  <a:srgbClr val="000000"/>
                </a:solidFill>
              </a:defRPr>
            </a:lvl1pPr>
            <a:lvl2pPr>
              <a:defRPr sz="18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en-US" smtClean="0"/>
              <a:t>Click to edit Master text styles</a:t>
            </a:r>
          </a:p>
        </p:txBody>
      </p:sp>
      <p:sp>
        <p:nvSpPr>
          <p:cNvPr id="10" name="Tijdelijke aanduiding voor inhoud 5"/>
          <p:cNvSpPr>
            <a:spLocks noGrp="1"/>
          </p:cNvSpPr>
          <p:nvPr>
            <p:ph sz="quarter" idx="13"/>
          </p:nvPr>
        </p:nvSpPr>
        <p:spPr>
          <a:xfrm>
            <a:off x="4579257" y="2478088"/>
            <a:ext cx="4057650" cy="3804708"/>
          </a:xfrm>
        </p:spPr>
        <p:txBody>
          <a:bodyPr/>
          <a:lstStyle>
            <a:lvl1pPr>
              <a:defRPr sz="1800">
                <a:solidFill>
                  <a:srgbClr val="000000"/>
                </a:solidFill>
              </a:defRPr>
            </a:lvl1pPr>
            <a:lvl2pPr>
              <a:defRPr sz="18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en-US" smtClean="0"/>
              <a:t>Click to edit Master text styles</a:t>
            </a:r>
          </a:p>
        </p:txBody>
      </p:sp>
      <p:sp>
        <p:nvSpPr>
          <p:cNvPr id="6" name="Rectangle 30"/>
          <p:cNvSpPr>
            <a:spLocks noGrp="1" noChangeArrowheads="1"/>
          </p:cNvSpPr>
          <p:nvPr>
            <p:ph type="dt" sz="half" idx="14"/>
          </p:nvPr>
        </p:nvSpPr>
        <p:spPr>
          <a:ln/>
        </p:spPr>
        <p:txBody>
          <a:bodyPr/>
          <a:lstStyle>
            <a:lvl1pPr>
              <a:defRPr/>
            </a:lvl1pPr>
          </a:lstStyle>
          <a:p>
            <a:pPr>
              <a:defRPr/>
            </a:pPr>
            <a:r>
              <a:rPr lang="en-US" smtClean="0">
                <a:solidFill>
                  <a:srgbClr val="DDDEDF"/>
                </a:solidFill>
              </a:rPr>
              <a:t>1/9/2014</a:t>
            </a:r>
            <a:endParaRPr lang="nl-NL" dirty="0">
              <a:solidFill>
                <a:srgbClr val="DDDEDF"/>
              </a:solidFill>
            </a:endParaRPr>
          </a:p>
        </p:txBody>
      </p:sp>
      <p:sp>
        <p:nvSpPr>
          <p:cNvPr id="7" name="Rectangle 31"/>
          <p:cNvSpPr>
            <a:spLocks noGrp="1" noChangeArrowheads="1"/>
          </p:cNvSpPr>
          <p:nvPr>
            <p:ph type="sldNum" sz="quarter" idx="15"/>
          </p:nvPr>
        </p:nvSpPr>
        <p:spPr>
          <a:ln/>
        </p:spPr>
        <p:txBody>
          <a:bodyPr/>
          <a:lstStyle>
            <a:lvl1pPr>
              <a:defRPr/>
            </a:lvl1pPr>
          </a:lstStyle>
          <a:p>
            <a:pPr>
              <a:defRPr/>
            </a:pPr>
            <a:fld id="{8BB2A689-FB41-47CE-BC13-03B5B50F1FA6}" type="slidenum">
              <a:rPr lang="nl-NL">
                <a:solidFill>
                  <a:srgbClr val="DDDEDF"/>
                </a:solidFill>
              </a:rPr>
              <a:pPr>
                <a:defRPr/>
              </a:pPr>
              <a:t>‹nr.›</a:t>
            </a:fld>
            <a:endParaRPr lang="nl-NL" dirty="0">
              <a:solidFill>
                <a:srgbClr val="DDDEDF"/>
              </a:solidFill>
            </a:endParaRPr>
          </a:p>
        </p:txBody>
      </p:sp>
    </p:spTree>
    <p:extLst>
      <p:ext uri="{BB962C8B-B14F-4D97-AF65-F5344CB8AC3E}">
        <p14:creationId xmlns:p14="http://schemas.microsoft.com/office/powerpoint/2010/main" val="25363972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eldia strategie lint">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588002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itleOnly" preserve="1">
  <p:cSld name="Hoofdstuk Onderzoe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6" descr="header_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4288" y="-14288"/>
            <a:ext cx="9158288"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381115" y="1527980"/>
            <a:ext cx="8353177" cy="553998"/>
          </a:xfrm>
          <a:noFill/>
          <a:ln>
            <a:noFill/>
          </a:ln>
        </p:spPr>
        <p:txBody>
          <a:bodyPr/>
          <a:lstStyle>
            <a:lvl1pPr>
              <a:defRPr lang="nl-NL" sz="3600" dirty="0">
                <a:solidFill>
                  <a:schemeClr val="bg1"/>
                </a:solidFill>
              </a:defRPr>
            </a:lvl1pPr>
          </a:lstStyle>
          <a:p>
            <a:pPr lvl="0"/>
            <a:r>
              <a:rPr lang="en-US" smtClean="0"/>
              <a:t>Click to edit Master title style</a:t>
            </a:r>
            <a:endParaRPr lang="nl-NL" dirty="0"/>
          </a:p>
        </p:txBody>
      </p:sp>
    </p:spTree>
    <p:extLst>
      <p:ext uri="{BB962C8B-B14F-4D97-AF65-F5344CB8AC3E}">
        <p14:creationId xmlns:p14="http://schemas.microsoft.com/office/powerpoint/2010/main" val="67361004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Onderzoek">
    <p:bg>
      <p:bgPr>
        <a:blipFill dpi="0" rotWithShape="0">
          <a:blip r:embed="rId2">
            <a:lum/>
          </a:blip>
          <a:srcRect/>
          <a:stretch>
            <a:fillRect t="-56000" b="10000"/>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381116" y="1662793"/>
            <a:ext cx="8414632" cy="396875"/>
          </a:xfrm>
        </p:spPr>
        <p:txBody>
          <a:bodyPr/>
          <a:lstStyle/>
          <a:p>
            <a:r>
              <a:rPr lang="en-US" smtClean="0"/>
              <a:t>Click to edit Master title style</a:t>
            </a:r>
            <a:endParaRPr lang="nl-NL" dirty="0"/>
          </a:p>
        </p:txBody>
      </p:sp>
      <p:sp>
        <p:nvSpPr>
          <p:cNvPr id="9" name="Tijdelijke aanduiding voor inhoud 5"/>
          <p:cNvSpPr>
            <a:spLocks noGrp="1"/>
          </p:cNvSpPr>
          <p:nvPr>
            <p:ph sz="quarter" idx="12"/>
          </p:nvPr>
        </p:nvSpPr>
        <p:spPr>
          <a:xfrm>
            <a:off x="419100" y="2478088"/>
            <a:ext cx="8326967" cy="3890434"/>
          </a:xfrm>
        </p:spPr>
        <p:txBody>
          <a:bodyPr/>
          <a:lstStyle>
            <a:lvl1pPr>
              <a:defRPr sz="1800">
                <a:solidFill>
                  <a:srgbClr val="000000"/>
                </a:solidFill>
              </a:defRPr>
            </a:lvl1pPr>
            <a:lvl2pPr>
              <a:defRPr sz="18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en-US" smtClean="0"/>
              <a:t>Click to edit Master text styles</a:t>
            </a:r>
          </a:p>
        </p:txBody>
      </p:sp>
      <p:sp>
        <p:nvSpPr>
          <p:cNvPr id="4" name="Rectangle 30"/>
          <p:cNvSpPr>
            <a:spLocks noGrp="1" noChangeArrowheads="1"/>
          </p:cNvSpPr>
          <p:nvPr>
            <p:ph type="dt" sz="half" idx="13"/>
          </p:nvPr>
        </p:nvSpPr>
        <p:spPr/>
        <p:txBody>
          <a:bodyPr/>
          <a:lstStyle>
            <a:lvl1pPr>
              <a:defRPr/>
            </a:lvl1pPr>
          </a:lstStyle>
          <a:p>
            <a:pPr>
              <a:defRPr/>
            </a:pPr>
            <a:r>
              <a:rPr lang="en-US" smtClean="0">
                <a:solidFill>
                  <a:srgbClr val="DDDEDF"/>
                </a:solidFill>
              </a:rPr>
              <a:t>1/9/2014</a:t>
            </a:r>
            <a:endParaRPr lang="nl-NL" dirty="0">
              <a:solidFill>
                <a:srgbClr val="DDDEDF"/>
              </a:solidFill>
            </a:endParaRPr>
          </a:p>
        </p:txBody>
      </p:sp>
      <p:sp>
        <p:nvSpPr>
          <p:cNvPr id="5" name="Rectangle 31"/>
          <p:cNvSpPr>
            <a:spLocks noGrp="1" noChangeArrowheads="1"/>
          </p:cNvSpPr>
          <p:nvPr>
            <p:ph type="sldNum" sz="quarter" idx="14"/>
          </p:nvPr>
        </p:nvSpPr>
        <p:spPr/>
        <p:txBody>
          <a:bodyPr/>
          <a:lstStyle>
            <a:lvl1pPr>
              <a:defRPr/>
            </a:lvl1pPr>
          </a:lstStyle>
          <a:p>
            <a:pPr>
              <a:defRPr/>
            </a:pPr>
            <a:fld id="{BA46AD51-7E28-4148-82E9-B7902396774E}" type="slidenum">
              <a:rPr lang="nl-NL">
                <a:solidFill>
                  <a:srgbClr val="DDDEDF"/>
                </a:solidFill>
              </a:rPr>
              <a:pPr>
                <a:defRPr/>
              </a:pPr>
              <a:t>‹nr.›</a:t>
            </a:fld>
            <a:endParaRPr lang="nl-NL" dirty="0">
              <a:solidFill>
                <a:srgbClr val="DDDEDF"/>
              </a:solidFill>
            </a:endParaRPr>
          </a:p>
        </p:txBody>
      </p:sp>
    </p:spTree>
    <p:extLst>
      <p:ext uri="{BB962C8B-B14F-4D97-AF65-F5344CB8AC3E}">
        <p14:creationId xmlns:p14="http://schemas.microsoft.com/office/powerpoint/2010/main" val="145521257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itleOnly" preserve="1">
  <p:cSld name="Hoofdstuk Financiering">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6" descr="header_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4288" y="-14288"/>
            <a:ext cx="9158288"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378136" y="1517650"/>
            <a:ext cx="8373439" cy="553998"/>
          </a:xfrm>
        </p:spPr>
        <p:txBody>
          <a:bodyPr/>
          <a:lstStyle>
            <a:lvl1pPr>
              <a:defRPr sz="3600">
                <a:solidFill>
                  <a:schemeClr val="bg1"/>
                </a:solidFill>
              </a:defRPr>
            </a:lvl1pPr>
          </a:lstStyle>
          <a:p>
            <a:r>
              <a:rPr lang="en-US" smtClean="0"/>
              <a:t>Click to edit Master title style</a:t>
            </a:r>
            <a:endParaRPr lang="nl-NL" dirty="0"/>
          </a:p>
        </p:txBody>
      </p:sp>
    </p:spTree>
    <p:extLst>
      <p:ext uri="{BB962C8B-B14F-4D97-AF65-F5344CB8AC3E}">
        <p14:creationId xmlns:p14="http://schemas.microsoft.com/office/powerpoint/2010/main" val="201906801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Financiering">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397329" y="1662793"/>
            <a:ext cx="8333500" cy="396875"/>
          </a:xfrm>
        </p:spPr>
        <p:txBody>
          <a:bodyPr/>
          <a:lstStyle/>
          <a:p>
            <a:r>
              <a:rPr lang="en-US" smtClean="0"/>
              <a:t>Click to edit Master title style</a:t>
            </a:r>
            <a:endParaRPr lang="nl-NL" dirty="0"/>
          </a:p>
        </p:txBody>
      </p:sp>
      <p:sp>
        <p:nvSpPr>
          <p:cNvPr id="8" name="Tijdelijke aanduiding voor inhoud 5"/>
          <p:cNvSpPr>
            <a:spLocks noGrp="1"/>
          </p:cNvSpPr>
          <p:nvPr>
            <p:ph sz="quarter" idx="12"/>
          </p:nvPr>
        </p:nvSpPr>
        <p:spPr>
          <a:xfrm>
            <a:off x="419100" y="2478088"/>
            <a:ext cx="8326967" cy="3890434"/>
          </a:xfrm>
        </p:spPr>
        <p:txBody>
          <a:bodyPr/>
          <a:lstStyle>
            <a:lvl1pPr>
              <a:defRPr sz="1800">
                <a:solidFill>
                  <a:srgbClr val="000000"/>
                </a:solidFill>
              </a:defRPr>
            </a:lvl1pPr>
            <a:lvl2pPr>
              <a:defRPr sz="18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en-US" smtClean="0"/>
              <a:t>Click to edit Master text styles</a:t>
            </a:r>
          </a:p>
        </p:txBody>
      </p:sp>
      <p:sp>
        <p:nvSpPr>
          <p:cNvPr id="4" name="Rectangle 30"/>
          <p:cNvSpPr>
            <a:spLocks noGrp="1" noChangeArrowheads="1"/>
          </p:cNvSpPr>
          <p:nvPr>
            <p:ph type="dt" sz="half" idx="13"/>
          </p:nvPr>
        </p:nvSpPr>
        <p:spPr/>
        <p:txBody>
          <a:bodyPr/>
          <a:lstStyle>
            <a:lvl1pPr>
              <a:defRPr/>
            </a:lvl1pPr>
          </a:lstStyle>
          <a:p>
            <a:pPr>
              <a:defRPr/>
            </a:pPr>
            <a:r>
              <a:rPr lang="en-US" smtClean="0">
                <a:solidFill>
                  <a:srgbClr val="DDDEDF"/>
                </a:solidFill>
              </a:rPr>
              <a:t>1/9/2014</a:t>
            </a:r>
            <a:endParaRPr lang="nl-NL" dirty="0">
              <a:solidFill>
                <a:srgbClr val="DDDEDF"/>
              </a:solidFill>
            </a:endParaRPr>
          </a:p>
        </p:txBody>
      </p:sp>
      <p:sp>
        <p:nvSpPr>
          <p:cNvPr id="5" name="Rectangle 31"/>
          <p:cNvSpPr>
            <a:spLocks noGrp="1" noChangeArrowheads="1"/>
          </p:cNvSpPr>
          <p:nvPr>
            <p:ph type="sldNum" sz="quarter" idx="14"/>
          </p:nvPr>
        </p:nvSpPr>
        <p:spPr/>
        <p:txBody>
          <a:bodyPr/>
          <a:lstStyle>
            <a:lvl1pPr>
              <a:defRPr/>
            </a:lvl1pPr>
          </a:lstStyle>
          <a:p>
            <a:pPr>
              <a:defRPr/>
            </a:pPr>
            <a:fld id="{14DD9968-4928-4C1F-9D0F-D18A5E1D8047}" type="slidenum">
              <a:rPr lang="nl-NL">
                <a:solidFill>
                  <a:srgbClr val="DDDEDF"/>
                </a:solidFill>
              </a:rPr>
              <a:pPr>
                <a:defRPr/>
              </a:pPr>
              <a:t>‹nr.›</a:t>
            </a:fld>
            <a:endParaRPr lang="nl-NL" dirty="0">
              <a:solidFill>
                <a:srgbClr val="DDDEDF"/>
              </a:solidFill>
            </a:endParaRPr>
          </a:p>
        </p:txBody>
      </p:sp>
    </p:spTree>
    <p:extLst>
      <p:ext uri="{BB962C8B-B14F-4D97-AF65-F5344CB8AC3E}">
        <p14:creationId xmlns:p14="http://schemas.microsoft.com/office/powerpoint/2010/main" val="16385902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itleOnly" preserve="1">
  <p:cSld name="Hoofdstuk Subsidies">
    <p:bg>
      <p:bgPr>
        <a:blipFill dpi="0" rotWithShape="1">
          <a:blip r:embed="rId2">
            <a:lum/>
          </a:blip>
          <a:srcRect/>
          <a:stretch>
            <a:fillRect l="-3000" t="1000" r="-4000"/>
          </a:stretch>
        </a:blipFill>
        <a:effectLst/>
      </p:bgPr>
    </p:bg>
    <p:spTree>
      <p:nvGrpSpPr>
        <p:cNvPr id="1" name=""/>
        <p:cNvGrpSpPr/>
        <p:nvPr/>
      </p:nvGrpSpPr>
      <p:grpSpPr>
        <a:xfrm>
          <a:off x="0" y="0"/>
          <a:ext cx="0" cy="0"/>
          <a:chOff x="0" y="0"/>
          <a:chExt cx="0" cy="0"/>
        </a:xfrm>
      </p:grpSpPr>
      <p:pic>
        <p:nvPicPr>
          <p:cNvPr id="3" name="Picture 6" descr="header_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4288" y="-14288"/>
            <a:ext cx="9158288"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375623" y="5834063"/>
            <a:ext cx="8378465" cy="553998"/>
          </a:xfrm>
        </p:spPr>
        <p:txBody>
          <a:bodyPr/>
          <a:lstStyle>
            <a:lvl1pPr>
              <a:defRPr sz="3600">
                <a:solidFill>
                  <a:srgbClr val="FF0000"/>
                </a:solidFill>
              </a:defRPr>
            </a:lvl1pPr>
          </a:lstStyle>
          <a:p>
            <a:r>
              <a:rPr lang="en-US" smtClean="0"/>
              <a:t>Click to edit Master title style</a:t>
            </a:r>
            <a:endParaRPr lang="nl-NL" dirty="0"/>
          </a:p>
        </p:txBody>
      </p:sp>
    </p:spTree>
    <p:extLst>
      <p:ext uri="{BB962C8B-B14F-4D97-AF65-F5344CB8AC3E}">
        <p14:creationId xmlns:p14="http://schemas.microsoft.com/office/powerpoint/2010/main" val="164378648"/>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ubsidies">
    <p:bg>
      <p:bgPr>
        <a:blipFill dpi="0" rotWithShape="1">
          <a:blip r:embed="rId2">
            <a:lum/>
          </a:blip>
          <a:srcRect/>
          <a:stretch>
            <a:fillRect l="-4000" t="-10000" r="-4000"/>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419100" y="1655536"/>
            <a:ext cx="8353177" cy="396875"/>
          </a:xfrm>
        </p:spPr>
        <p:txBody>
          <a:bodyPr/>
          <a:lstStyle/>
          <a:p>
            <a:r>
              <a:rPr lang="en-US" smtClean="0"/>
              <a:t>Click to edit Master title style</a:t>
            </a:r>
            <a:endParaRPr lang="nl-NL" dirty="0"/>
          </a:p>
        </p:txBody>
      </p:sp>
      <p:sp>
        <p:nvSpPr>
          <p:cNvPr id="8" name="Tijdelijke aanduiding voor inhoud 5"/>
          <p:cNvSpPr>
            <a:spLocks noGrp="1"/>
          </p:cNvSpPr>
          <p:nvPr>
            <p:ph sz="quarter" idx="12"/>
          </p:nvPr>
        </p:nvSpPr>
        <p:spPr>
          <a:xfrm>
            <a:off x="419100" y="2478088"/>
            <a:ext cx="8326967" cy="3890434"/>
          </a:xfrm>
        </p:spPr>
        <p:txBody>
          <a:bodyPr/>
          <a:lstStyle>
            <a:lvl1pPr>
              <a:defRPr sz="1800">
                <a:solidFill>
                  <a:srgbClr val="000000"/>
                </a:solidFill>
              </a:defRPr>
            </a:lvl1pPr>
            <a:lvl2pPr>
              <a:defRPr sz="18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en-US" smtClean="0"/>
              <a:t>Click to edit Master text styles</a:t>
            </a:r>
          </a:p>
        </p:txBody>
      </p:sp>
      <p:sp>
        <p:nvSpPr>
          <p:cNvPr id="4" name="Rectangle 30"/>
          <p:cNvSpPr>
            <a:spLocks noGrp="1" noChangeArrowheads="1"/>
          </p:cNvSpPr>
          <p:nvPr>
            <p:ph type="dt" sz="half" idx="13"/>
          </p:nvPr>
        </p:nvSpPr>
        <p:spPr/>
        <p:txBody>
          <a:bodyPr/>
          <a:lstStyle>
            <a:lvl1pPr>
              <a:defRPr/>
            </a:lvl1pPr>
          </a:lstStyle>
          <a:p>
            <a:pPr>
              <a:defRPr/>
            </a:pPr>
            <a:r>
              <a:rPr lang="en-US" smtClean="0">
                <a:solidFill>
                  <a:srgbClr val="DDDEDF"/>
                </a:solidFill>
              </a:rPr>
              <a:t>1/9/2014</a:t>
            </a:r>
            <a:endParaRPr lang="nl-NL" dirty="0">
              <a:solidFill>
                <a:srgbClr val="DDDEDF"/>
              </a:solidFill>
            </a:endParaRPr>
          </a:p>
        </p:txBody>
      </p:sp>
      <p:sp>
        <p:nvSpPr>
          <p:cNvPr id="5" name="Rectangle 31"/>
          <p:cNvSpPr>
            <a:spLocks noGrp="1" noChangeArrowheads="1"/>
          </p:cNvSpPr>
          <p:nvPr>
            <p:ph type="sldNum" sz="quarter" idx="14"/>
          </p:nvPr>
        </p:nvSpPr>
        <p:spPr/>
        <p:txBody>
          <a:bodyPr/>
          <a:lstStyle>
            <a:lvl1pPr>
              <a:defRPr/>
            </a:lvl1pPr>
          </a:lstStyle>
          <a:p>
            <a:pPr>
              <a:defRPr/>
            </a:pPr>
            <a:fld id="{7537B145-F2C7-4444-A98F-332DAE2F4D2E}" type="slidenum">
              <a:rPr lang="nl-NL">
                <a:solidFill>
                  <a:srgbClr val="DDDEDF"/>
                </a:solidFill>
              </a:rPr>
              <a:pPr>
                <a:defRPr/>
              </a:pPr>
              <a:t>‹nr.›</a:t>
            </a:fld>
            <a:endParaRPr lang="nl-NL" dirty="0">
              <a:solidFill>
                <a:srgbClr val="DDDEDF"/>
              </a:solidFill>
            </a:endParaRPr>
          </a:p>
        </p:txBody>
      </p:sp>
    </p:spTree>
    <p:extLst>
      <p:ext uri="{BB962C8B-B14F-4D97-AF65-F5344CB8AC3E}">
        <p14:creationId xmlns:p14="http://schemas.microsoft.com/office/powerpoint/2010/main" val="31913562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Only" preserve="1">
  <p:cSld name="Hoofdstuk Competitie">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6" descr="header_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4288" y="-14288"/>
            <a:ext cx="9158288"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hasCustomPrompt="1"/>
          </p:nvPr>
        </p:nvSpPr>
        <p:spPr>
          <a:xfrm>
            <a:off x="382815" y="1524907"/>
            <a:ext cx="8407639" cy="553998"/>
          </a:xfrm>
        </p:spPr>
        <p:txBody>
          <a:bodyPr/>
          <a:lstStyle>
            <a:lvl1pPr>
              <a:defRPr sz="3600">
                <a:solidFill>
                  <a:schemeClr val="bg1"/>
                </a:solidFill>
              </a:defRPr>
            </a:lvl1pPr>
          </a:lstStyle>
          <a:p>
            <a:r>
              <a:rPr lang="en-US" dirty="0" smtClean="0"/>
              <a:t>Click to edit Master title style</a:t>
            </a:r>
            <a:endParaRPr lang="nl-NL" dirty="0"/>
          </a:p>
        </p:txBody>
      </p:sp>
    </p:spTree>
    <p:extLst>
      <p:ext uri="{BB962C8B-B14F-4D97-AF65-F5344CB8AC3E}">
        <p14:creationId xmlns:p14="http://schemas.microsoft.com/office/powerpoint/2010/main" val="381486040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mpetitie">
    <p:bg>
      <p:bgPr>
        <a:blipFill dpi="0" rotWithShape="1">
          <a:blip r:embed="rId2">
            <a:lum/>
          </a:blip>
          <a:srcRect/>
          <a:stretch>
            <a:fillRect t="-85000"/>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419100" y="1662793"/>
            <a:ext cx="8353177" cy="396875"/>
          </a:xfrm>
        </p:spPr>
        <p:txBody>
          <a:bodyPr/>
          <a:lstStyle/>
          <a:p>
            <a:r>
              <a:rPr lang="en-US" smtClean="0"/>
              <a:t>Click to edit Master title style</a:t>
            </a:r>
            <a:endParaRPr lang="nl-NL" dirty="0"/>
          </a:p>
        </p:txBody>
      </p:sp>
      <p:sp>
        <p:nvSpPr>
          <p:cNvPr id="8" name="Tijdelijke aanduiding voor inhoud 5"/>
          <p:cNvSpPr>
            <a:spLocks noGrp="1"/>
          </p:cNvSpPr>
          <p:nvPr>
            <p:ph sz="quarter" idx="12"/>
          </p:nvPr>
        </p:nvSpPr>
        <p:spPr>
          <a:xfrm>
            <a:off x="419100" y="2478088"/>
            <a:ext cx="8326967" cy="3890434"/>
          </a:xfrm>
        </p:spPr>
        <p:txBody>
          <a:bodyPr/>
          <a:lstStyle>
            <a:lvl1pPr>
              <a:defRPr sz="1800">
                <a:solidFill>
                  <a:srgbClr val="000000"/>
                </a:solidFill>
              </a:defRPr>
            </a:lvl1pPr>
            <a:lvl2pPr>
              <a:defRPr sz="18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en-US" smtClean="0"/>
              <a:t>Click to edit Master text styles</a:t>
            </a:r>
          </a:p>
        </p:txBody>
      </p:sp>
      <p:sp>
        <p:nvSpPr>
          <p:cNvPr id="4" name="Rectangle 30"/>
          <p:cNvSpPr>
            <a:spLocks noGrp="1" noChangeArrowheads="1"/>
          </p:cNvSpPr>
          <p:nvPr>
            <p:ph type="dt" sz="half" idx="13"/>
          </p:nvPr>
        </p:nvSpPr>
        <p:spPr/>
        <p:txBody>
          <a:bodyPr/>
          <a:lstStyle>
            <a:lvl1pPr>
              <a:defRPr/>
            </a:lvl1pPr>
          </a:lstStyle>
          <a:p>
            <a:pPr>
              <a:defRPr/>
            </a:pPr>
            <a:r>
              <a:rPr lang="en-US" smtClean="0">
                <a:solidFill>
                  <a:srgbClr val="DDDEDF"/>
                </a:solidFill>
              </a:rPr>
              <a:t>1/9/2014</a:t>
            </a:r>
            <a:endParaRPr lang="nl-NL" dirty="0">
              <a:solidFill>
                <a:srgbClr val="DDDEDF"/>
              </a:solidFill>
            </a:endParaRPr>
          </a:p>
        </p:txBody>
      </p:sp>
      <p:sp>
        <p:nvSpPr>
          <p:cNvPr id="5" name="Rectangle 31"/>
          <p:cNvSpPr>
            <a:spLocks noGrp="1" noChangeArrowheads="1"/>
          </p:cNvSpPr>
          <p:nvPr>
            <p:ph type="sldNum" sz="quarter" idx="14"/>
          </p:nvPr>
        </p:nvSpPr>
        <p:spPr/>
        <p:txBody>
          <a:bodyPr/>
          <a:lstStyle>
            <a:lvl1pPr>
              <a:defRPr/>
            </a:lvl1pPr>
          </a:lstStyle>
          <a:p>
            <a:pPr>
              <a:defRPr/>
            </a:pPr>
            <a:fld id="{785D7559-344A-4CDC-85C4-10EA8134CA0A}" type="slidenum">
              <a:rPr lang="nl-NL">
                <a:solidFill>
                  <a:srgbClr val="DDDEDF"/>
                </a:solidFill>
              </a:rPr>
              <a:pPr>
                <a:defRPr/>
              </a:pPr>
              <a:t>‹nr.›</a:t>
            </a:fld>
            <a:endParaRPr lang="nl-NL" dirty="0">
              <a:solidFill>
                <a:srgbClr val="DDDEDF"/>
              </a:solidFill>
            </a:endParaRPr>
          </a:p>
        </p:txBody>
      </p:sp>
    </p:spTree>
    <p:extLst>
      <p:ext uri="{BB962C8B-B14F-4D97-AF65-F5344CB8AC3E}">
        <p14:creationId xmlns:p14="http://schemas.microsoft.com/office/powerpoint/2010/main" val="329818052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itleOnly" preserve="1">
  <p:cSld name="Hoofdstuk Maatschappij">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6" descr="header_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4288" y="-14288"/>
            <a:ext cx="9158288"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373765" y="4700588"/>
            <a:ext cx="8353177" cy="553998"/>
          </a:xfrm>
        </p:spPr>
        <p:txBody>
          <a:bodyPr/>
          <a:lstStyle>
            <a:lvl1pPr>
              <a:defRPr sz="3600">
                <a:solidFill>
                  <a:schemeClr val="bg1"/>
                </a:solidFill>
              </a:defRPr>
            </a:lvl1pPr>
          </a:lstStyle>
          <a:p>
            <a:r>
              <a:rPr lang="en-US" smtClean="0"/>
              <a:t>Click to edit Master title style</a:t>
            </a:r>
            <a:endParaRPr lang="nl-NL" dirty="0"/>
          </a:p>
        </p:txBody>
      </p:sp>
    </p:spTree>
    <p:extLst>
      <p:ext uri="{BB962C8B-B14F-4D97-AF65-F5344CB8AC3E}">
        <p14:creationId xmlns:p14="http://schemas.microsoft.com/office/powerpoint/2010/main" val="278459074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Maatschappij">
    <p:bg>
      <p:bgPr>
        <a:blipFill dpi="0" rotWithShape="1">
          <a:blip r:embed="rId2">
            <a:lum/>
          </a:blip>
          <a:srcRect/>
          <a:stretch>
            <a:fillRect t="-23000"/>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397329" y="1662792"/>
            <a:ext cx="8353177" cy="396875"/>
          </a:xfrm>
        </p:spPr>
        <p:txBody>
          <a:bodyPr/>
          <a:lstStyle/>
          <a:p>
            <a:r>
              <a:rPr lang="en-US" smtClean="0"/>
              <a:t>Click to edit Master title style</a:t>
            </a:r>
            <a:endParaRPr lang="nl-NL" dirty="0"/>
          </a:p>
        </p:txBody>
      </p:sp>
      <p:sp>
        <p:nvSpPr>
          <p:cNvPr id="8" name="Tijdelijke aanduiding voor inhoud 5"/>
          <p:cNvSpPr>
            <a:spLocks noGrp="1"/>
          </p:cNvSpPr>
          <p:nvPr>
            <p:ph sz="quarter" idx="12"/>
          </p:nvPr>
        </p:nvSpPr>
        <p:spPr>
          <a:xfrm>
            <a:off x="419100" y="2478088"/>
            <a:ext cx="8326967" cy="3890434"/>
          </a:xfrm>
        </p:spPr>
        <p:txBody>
          <a:bodyPr/>
          <a:lstStyle>
            <a:lvl1pPr>
              <a:defRPr sz="1800">
                <a:solidFill>
                  <a:srgbClr val="000000"/>
                </a:solidFill>
              </a:defRPr>
            </a:lvl1pPr>
            <a:lvl2pPr>
              <a:defRPr sz="18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en-US" smtClean="0"/>
              <a:t>Click to edit Master text styles</a:t>
            </a:r>
          </a:p>
        </p:txBody>
      </p:sp>
      <p:sp>
        <p:nvSpPr>
          <p:cNvPr id="4" name="Rectangle 30"/>
          <p:cNvSpPr>
            <a:spLocks noGrp="1" noChangeArrowheads="1"/>
          </p:cNvSpPr>
          <p:nvPr>
            <p:ph type="dt" sz="half" idx="13"/>
          </p:nvPr>
        </p:nvSpPr>
        <p:spPr/>
        <p:txBody>
          <a:bodyPr/>
          <a:lstStyle>
            <a:lvl1pPr>
              <a:defRPr/>
            </a:lvl1pPr>
          </a:lstStyle>
          <a:p>
            <a:pPr>
              <a:defRPr/>
            </a:pPr>
            <a:r>
              <a:rPr lang="en-US" smtClean="0">
                <a:solidFill>
                  <a:srgbClr val="DDDEDF"/>
                </a:solidFill>
              </a:rPr>
              <a:t>1/9/2014</a:t>
            </a:r>
            <a:endParaRPr lang="nl-NL" dirty="0">
              <a:solidFill>
                <a:srgbClr val="DDDEDF"/>
              </a:solidFill>
            </a:endParaRPr>
          </a:p>
        </p:txBody>
      </p:sp>
      <p:sp>
        <p:nvSpPr>
          <p:cNvPr id="5" name="Rectangle 31"/>
          <p:cNvSpPr>
            <a:spLocks noGrp="1" noChangeArrowheads="1"/>
          </p:cNvSpPr>
          <p:nvPr>
            <p:ph type="sldNum" sz="quarter" idx="14"/>
          </p:nvPr>
        </p:nvSpPr>
        <p:spPr/>
        <p:txBody>
          <a:bodyPr/>
          <a:lstStyle>
            <a:lvl1pPr>
              <a:defRPr/>
            </a:lvl1pPr>
          </a:lstStyle>
          <a:p>
            <a:pPr>
              <a:defRPr/>
            </a:pPr>
            <a:fld id="{B7D2F41C-4A39-41A5-A916-32B59230603B}" type="slidenum">
              <a:rPr lang="nl-NL">
                <a:solidFill>
                  <a:srgbClr val="DDDEDF"/>
                </a:solidFill>
              </a:rPr>
              <a:pPr>
                <a:defRPr/>
              </a:pPr>
              <a:t>‹nr.›</a:t>
            </a:fld>
            <a:endParaRPr lang="nl-NL" dirty="0">
              <a:solidFill>
                <a:srgbClr val="DDDEDF"/>
              </a:solidFill>
            </a:endParaRPr>
          </a:p>
        </p:txBody>
      </p:sp>
    </p:spTree>
    <p:extLst>
      <p:ext uri="{BB962C8B-B14F-4D97-AF65-F5344CB8AC3E}">
        <p14:creationId xmlns:p14="http://schemas.microsoft.com/office/powerpoint/2010/main" val="3965193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eldia micro">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8" descr="header_1"/>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3956050"/>
            <a:ext cx="9159875" cy="293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6"/>
          <p:cNvSpPr txBox="1">
            <a:spLocks noChangeArrowheads="1"/>
          </p:cNvSpPr>
          <p:nvPr userDrawn="1"/>
        </p:nvSpPr>
        <p:spPr bwMode="auto">
          <a:xfrm>
            <a:off x="419100" y="6516688"/>
            <a:ext cx="686435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spcBef>
                <a:spcPct val="50000"/>
              </a:spcBef>
              <a:defRPr/>
            </a:pPr>
            <a:r>
              <a:rPr lang="nl-NL" sz="1000" b="1" dirty="0" smtClean="0">
                <a:solidFill>
                  <a:schemeClr val="bg1"/>
                </a:solidFill>
                <a:cs typeface="+mn-cs"/>
              </a:rPr>
              <a:t>Nederlandse Organisatie voor Wetenschappelijk Onderzoek</a:t>
            </a:r>
          </a:p>
        </p:txBody>
      </p:sp>
      <p:sp>
        <p:nvSpPr>
          <p:cNvPr id="5" name="Ondertitel 2"/>
          <p:cNvSpPr>
            <a:spLocks noGrp="1"/>
          </p:cNvSpPr>
          <p:nvPr>
            <p:ph type="subTitle" idx="1"/>
          </p:nvPr>
        </p:nvSpPr>
        <p:spPr>
          <a:xfrm>
            <a:off x="419099" y="5707062"/>
            <a:ext cx="7802033" cy="276999"/>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smtClean="0"/>
              <a:t>Klik om de ondertitelstijl van het model te bewerken</a:t>
            </a:r>
            <a:endParaRPr lang="nl-NL" dirty="0"/>
          </a:p>
        </p:txBody>
      </p:sp>
      <p:sp>
        <p:nvSpPr>
          <p:cNvPr id="8" name="Titel 1"/>
          <p:cNvSpPr>
            <a:spLocks noGrp="1"/>
          </p:cNvSpPr>
          <p:nvPr>
            <p:ph type="ctrTitle"/>
          </p:nvPr>
        </p:nvSpPr>
        <p:spPr>
          <a:xfrm>
            <a:off x="395536" y="5097463"/>
            <a:ext cx="7795964" cy="553998"/>
          </a:xfrm>
        </p:spPr>
        <p:txBody>
          <a:bodyPr/>
          <a:lstStyle>
            <a:lvl1pPr>
              <a:defRPr sz="3600">
                <a:solidFill>
                  <a:schemeClr val="bg1"/>
                </a:solidFill>
              </a:defRPr>
            </a:lvl1pPr>
          </a:lstStyle>
          <a:p>
            <a:r>
              <a:rPr lang="nl-NL" smtClean="0"/>
              <a:t>Klik om de stijl te bewerken</a:t>
            </a:r>
            <a:endParaRPr lang="nl-NL" dirty="0"/>
          </a:p>
        </p:txBody>
      </p:sp>
    </p:spTree>
    <p:extLst>
      <p:ext uri="{BB962C8B-B14F-4D97-AF65-F5344CB8AC3E}">
        <p14:creationId xmlns:p14="http://schemas.microsoft.com/office/powerpoint/2010/main" val="64337371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itleOnly" preserve="1">
  <p:cSld name="Hoofdstuk Onderzoekfaciliteiten">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6" descr="header_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350" y="-14288"/>
            <a:ext cx="9158288"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395536" y="4700588"/>
            <a:ext cx="8334127" cy="553998"/>
          </a:xfrm>
        </p:spPr>
        <p:txBody>
          <a:bodyPr/>
          <a:lstStyle>
            <a:lvl1pPr>
              <a:defRPr sz="3600">
                <a:solidFill>
                  <a:schemeClr val="bg1"/>
                </a:solidFill>
              </a:defRPr>
            </a:lvl1pPr>
          </a:lstStyle>
          <a:p>
            <a:r>
              <a:rPr lang="en-US" smtClean="0"/>
              <a:t>Click to edit Master title style</a:t>
            </a:r>
            <a:endParaRPr lang="nl-NL" dirty="0"/>
          </a:p>
        </p:txBody>
      </p:sp>
    </p:spTree>
    <p:extLst>
      <p:ext uri="{BB962C8B-B14F-4D97-AF65-F5344CB8AC3E}">
        <p14:creationId xmlns:p14="http://schemas.microsoft.com/office/powerpoint/2010/main" val="71254763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Onderzoekfaciliteiten">
    <p:bg>
      <p:bgPr>
        <a:blipFill dpi="0" rotWithShape="1">
          <a:blip r:embed="rId2">
            <a:lum/>
          </a:blip>
          <a:srcRect/>
          <a:stretch>
            <a:fillRect t="-10000"/>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390072" y="1662793"/>
            <a:ext cx="8353177" cy="396875"/>
          </a:xfrm>
        </p:spPr>
        <p:txBody>
          <a:bodyPr/>
          <a:lstStyle/>
          <a:p>
            <a:r>
              <a:rPr lang="en-US" smtClean="0"/>
              <a:t>Click to edit Master title style</a:t>
            </a:r>
            <a:endParaRPr lang="nl-NL" dirty="0"/>
          </a:p>
        </p:txBody>
      </p:sp>
      <p:sp>
        <p:nvSpPr>
          <p:cNvPr id="8" name="Tijdelijke aanduiding voor inhoud 5"/>
          <p:cNvSpPr>
            <a:spLocks noGrp="1"/>
          </p:cNvSpPr>
          <p:nvPr>
            <p:ph sz="quarter" idx="12"/>
          </p:nvPr>
        </p:nvSpPr>
        <p:spPr>
          <a:xfrm>
            <a:off x="419100" y="2478088"/>
            <a:ext cx="8326967" cy="3890434"/>
          </a:xfrm>
        </p:spPr>
        <p:txBody>
          <a:bodyPr/>
          <a:lstStyle>
            <a:lvl1pPr>
              <a:defRPr sz="1800">
                <a:solidFill>
                  <a:srgbClr val="000000"/>
                </a:solidFill>
              </a:defRPr>
            </a:lvl1pPr>
            <a:lvl2pPr>
              <a:defRPr sz="18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en-US" smtClean="0"/>
              <a:t>Click to edit Master text styles</a:t>
            </a:r>
          </a:p>
        </p:txBody>
      </p:sp>
      <p:sp>
        <p:nvSpPr>
          <p:cNvPr id="4" name="Rectangle 30"/>
          <p:cNvSpPr>
            <a:spLocks noGrp="1" noChangeArrowheads="1"/>
          </p:cNvSpPr>
          <p:nvPr>
            <p:ph type="dt" sz="half" idx="13"/>
          </p:nvPr>
        </p:nvSpPr>
        <p:spPr/>
        <p:txBody>
          <a:bodyPr/>
          <a:lstStyle>
            <a:lvl1pPr>
              <a:defRPr/>
            </a:lvl1pPr>
          </a:lstStyle>
          <a:p>
            <a:pPr>
              <a:defRPr/>
            </a:pPr>
            <a:r>
              <a:rPr lang="en-US" smtClean="0">
                <a:solidFill>
                  <a:srgbClr val="DDDEDF"/>
                </a:solidFill>
              </a:rPr>
              <a:t>1/9/2014</a:t>
            </a:r>
            <a:endParaRPr lang="nl-NL" dirty="0">
              <a:solidFill>
                <a:srgbClr val="DDDEDF"/>
              </a:solidFill>
            </a:endParaRPr>
          </a:p>
        </p:txBody>
      </p:sp>
      <p:sp>
        <p:nvSpPr>
          <p:cNvPr id="5" name="Rectangle 31"/>
          <p:cNvSpPr>
            <a:spLocks noGrp="1" noChangeArrowheads="1"/>
          </p:cNvSpPr>
          <p:nvPr>
            <p:ph type="sldNum" sz="quarter" idx="14"/>
          </p:nvPr>
        </p:nvSpPr>
        <p:spPr/>
        <p:txBody>
          <a:bodyPr/>
          <a:lstStyle>
            <a:lvl1pPr>
              <a:defRPr/>
            </a:lvl1pPr>
          </a:lstStyle>
          <a:p>
            <a:pPr>
              <a:defRPr/>
            </a:pPr>
            <a:fld id="{4163092F-5F8C-4CFB-B1FE-5140921D8C6E}" type="slidenum">
              <a:rPr lang="nl-NL">
                <a:solidFill>
                  <a:srgbClr val="DDDEDF"/>
                </a:solidFill>
              </a:rPr>
              <a:pPr>
                <a:defRPr/>
              </a:pPr>
              <a:t>‹nr.›</a:t>
            </a:fld>
            <a:endParaRPr lang="nl-NL" dirty="0">
              <a:solidFill>
                <a:srgbClr val="DDDEDF"/>
              </a:solidFill>
            </a:endParaRPr>
          </a:p>
        </p:txBody>
      </p:sp>
    </p:spTree>
    <p:extLst>
      <p:ext uri="{BB962C8B-B14F-4D97-AF65-F5344CB8AC3E}">
        <p14:creationId xmlns:p14="http://schemas.microsoft.com/office/powerpoint/2010/main" val="259576049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itleOnly" preserve="1">
  <p:cSld name="Hoofdstuk Onderzoeksinstituten">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6" descr="header_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4288" y="-14288"/>
            <a:ext cx="9158288"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366506" y="1524908"/>
            <a:ext cx="8353177" cy="553998"/>
          </a:xfrm>
        </p:spPr>
        <p:txBody>
          <a:bodyPr/>
          <a:lstStyle>
            <a:lvl1pPr>
              <a:defRPr sz="3600">
                <a:solidFill>
                  <a:schemeClr val="bg1"/>
                </a:solidFill>
              </a:defRPr>
            </a:lvl1pPr>
          </a:lstStyle>
          <a:p>
            <a:r>
              <a:rPr lang="en-US" smtClean="0"/>
              <a:t>Click to edit Master title style</a:t>
            </a:r>
            <a:endParaRPr lang="nl-NL" dirty="0"/>
          </a:p>
        </p:txBody>
      </p:sp>
    </p:spTree>
    <p:extLst>
      <p:ext uri="{BB962C8B-B14F-4D97-AF65-F5344CB8AC3E}">
        <p14:creationId xmlns:p14="http://schemas.microsoft.com/office/powerpoint/2010/main" val="338387585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Onderzoeksinstituten">
    <p:bg>
      <p:bgPr>
        <a:blipFill dpi="0" rotWithShape="1">
          <a:blip r:embed="rId2">
            <a:lum/>
          </a:blip>
          <a:srcRect/>
          <a:stretch>
            <a:fillRect t="-53000"/>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395536" y="1655535"/>
            <a:ext cx="8353177" cy="396875"/>
          </a:xfrm>
        </p:spPr>
        <p:txBody>
          <a:bodyPr/>
          <a:lstStyle/>
          <a:p>
            <a:r>
              <a:rPr lang="en-US" smtClean="0"/>
              <a:t>Click to edit Master title style</a:t>
            </a:r>
            <a:endParaRPr lang="nl-NL" dirty="0"/>
          </a:p>
        </p:txBody>
      </p:sp>
      <p:sp>
        <p:nvSpPr>
          <p:cNvPr id="8" name="Tijdelijke aanduiding voor inhoud 5"/>
          <p:cNvSpPr>
            <a:spLocks noGrp="1"/>
          </p:cNvSpPr>
          <p:nvPr>
            <p:ph sz="quarter" idx="12"/>
          </p:nvPr>
        </p:nvSpPr>
        <p:spPr>
          <a:xfrm>
            <a:off x="419100" y="2478088"/>
            <a:ext cx="8326967" cy="3890434"/>
          </a:xfrm>
        </p:spPr>
        <p:txBody>
          <a:bodyPr/>
          <a:lstStyle>
            <a:lvl1pPr>
              <a:defRPr sz="1800">
                <a:solidFill>
                  <a:srgbClr val="000000"/>
                </a:solidFill>
              </a:defRPr>
            </a:lvl1pPr>
            <a:lvl2pPr>
              <a:defRPr sz="18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en-US" smtClean="0"/>
              <a:t>Click to edit Master text styles</a:t>
            </a:r>
          </a:p>
        </p:txBody>
      </p:sp>
      <p:sp>
        <p:nvSpPr>
          <p:cNvPr id="4" name="Rectangle 30"/>
          <p:cNvSpPr>
            <a:spLocks noGrp="1" noChangeArrowheads="1"/>
          </p:cNvSpPr>
          <p:nvPr>
            <p:ph type="dt" sz="half" idx="13"/>
          </p:nvPr>
        </p:nvSpPr>
        <p:spPr/>
        <p:txBody>
          <a:bodyPr/>
          <a:lstStyle>
            <a:lvl1pPr>
              <a:defRPr/>
            </a:lvl1pPr>
          </a:lstStyle>
          <a:p>
            <a:pPr>
              <a:defRPr/>
            </a:pPr>
            <a:r>
              <a:rPr lang="en-US" smtClean="0">
                <a:solidFill>
                  <a:srgbClr val="DDDEDF"/>
                </a:solidFill>
              </a:rPr>
              <a:t>1/9/2014</a:t>
            </a:r>
            <a:endParaRPr lang="nl-NL" dirty="0">
              <a:solidFill>
                <a:srgbClr val="DDDEDF"/>
              </a:solidFill>
            </a:endParaRPr>
          </a:p>
        </p:txBody>
      </p:sp>
      <p:sp>
        <p:nvSpPr>
          <p:cNvPr id="5" name="Rectangle 31"/>
          <p:cNvSpPr>
            <a:spLocks noGrp="1" noChangeArrowheads="1"/>
          </p:cNvSpPr>
          <p:nvPr>
            <p:ph type="sldNum" sz="quarter" idx="14"/>
          </p:nvPr>
        </p:nvSpPr>
        <p:spPr/>
        <p:txBody>
          <a:bodyPr/>
          <a:lstStyle>
            <a:lvl1pPr>
              <a:defRPr/>
            </a:lvl1pPr>
          </a:lstStyle>
          <a:p>
            <a:pPr>
              <a:defRPr/>
            </a:pPr>
            <a:fld id="{A8010CA6-3F21-4327-8C75-C82C817E2932}" type="slidenum">
              <a:rPr lang="nl-NL">
                <a:solidFill>
                  <a:srgbClr val="DDDEDF"/>
                </a:solidFill>
              </a:rPr>
              <a:pPr>
                <a:defRPr/>
              </a:pPr>
              <a:t>‹nr.›</a:t>
            </a:fld>
            <a:endParaRPr lang="nl-NL" dirty="0">
              <a:solidFill>
                <a:srgbClr val="DDDEDF"/>
              </a:solidFill>
            </a:endParaRPr>
          </a:p>
        </p:txBody>
      </p:sp>
    </p:spTree>
    <p:extLst>
      <p:ext uri="{BB962C8B-B14F-4D97-AF65-F5344CB8AC3E}">
        <p14:creationId xmlns:p14="http://schemas.microsoft.com/office/powerpoint/2010/main" val="364398554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itleOnly" preserve="1">
  <p:cSld name="Hoofdstuk Internationaal">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6" descr="header_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350" y="-14288"/>
            <a:ext cx="9158288"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373753" y="1532164"/>
            <a:ext cx="8353177" cy="553998"/>
          </a:xfrm>
        </p:spPr>
        <p:txBody>
          <a:bodyPr/>
          <a:lstStyle>
            <a:lvl1pPr>
              <a:defRPr sz="3600">
                <a:solidFill>
                  <a:schemeClr val="bg1"/>
                </a:solidFill>
              </a:defRPr>
            </a:lvl1pPr>
          </a:lstStyle>
          <a:p>
            <a:r>
              <a:rPr lang="en-US" smtClean="0"/>
              <a:t>Click to edit Master title style</a:t>
            </a:r>
            <a:endParaRPr lang="nl-NL" dirty="0"/>
          </a:p>
        </p:txBody>
      </p:sp>
    </p:spTree>
    <p:extLst>
      <p:ext uri="{BB962C8B-B14F-4D97-AF65-F5344CB8AC3E}">
        <p14:creationId xmlns:p14="http://schemas.microsoft.com/office/powerpoint/2010/main" val="206300966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Internationaal">
    <p:bg>
      <p:bgPr>
        <a:blipFill dpi="0" rotWithShape="1">
          <a:blip r:embed="rId2">
            <a:lum/>
          </a:blip>
          <a:srcRect/>
          <a:stretch>
            <a:fillRect t="-47000"/>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381022" y="1662792"/>
            <a:ext cx="8353177" cy="396875"/>
          </a:xfrm>
        </p:spPr>
        <p:txBody>
          <a:bodyPr/>
          <a:lstStyle/>
          <a:p>
            <a:r>
              <a:rPr lang="en-US" smtClean="0"/>
              <a:t>Click to edit Master title style</a:t>
            </a:r>
            <a:endParaRPr lang="nl-NL" dirty="0"/>
          </a:p>
        </p:txBody>
      </p:sp>
      <p:sp>
        <p:nvSpPr>
          <p:cNvPr id="8" name="Tijdelijke aanduiding voor inhoud 5"/>
          <p:cNvSpPr>
            <a:spLocks noGrp="1"/>
          </p:cNvSpPr>
          <p:nvPr>
            <p:ph sz="quarter" idx="12"/>
          </p:nvPr>
        </p:nvSpPr>
        <p:spPr>
          <a:xfrm>
            <a:off x="419100" y="2475893"/>
            <a:ext cx="8326967" cy="3890434"/>
          </a:xfrm>
        </p:spPr>
        <p:txBody>
          <a:bodyPr/>
          <a:lstStyle>
            <a:lvl1pPr>
              <a:defRPr sz="1800">
                <a:solidFill>
                  <a:srgbClr val="000000"/>
                </a:solidFill>
              </a:defRPr>
            </a:lvl1pPr>
            <a:lvl2pPr>
              <a:defRPr sz="18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en-US" smtClean="0"/>
              <a:t>Click to edit Master text styles</a:t>
            </a:r>
          </a:p>
        </p:txBody>
      </p:sp>
      <p:sp>
        <p:nvSpPr>
          <p:cNvPr id="4" name="Rectangle 30"/>
          <p:cNvSpPr>
            <a:spLocks noGrp="1" noChangeArrowheads="1"/>
          </p:cNvSpPr>
          <p:nvPr>
            <p:ph type="dt" sz="half" idx="13"/>
          </p:nvPr>
        </p:nvSpPr>
        <p:spPr/>
        <p:txBody>
          <a:bodyPr/>
          <a:lstStyle>
            <a:lvl1pPr>
              <a:defRPr/>
            </a:lvl1pPr>
          </a:lstStyle>
          <a:p>
            <a:pPr>
              <a:defRPr/>
            </a:pPr>
            <a:r>
              <a:rPr lang="en-US" smtClean="0">
                <a:solidFill>
                  <a:srgbClr val="DDDEDF"/>
                </a:solidFill>
              </a:rPr>
              <a:t>1/9/2014</a:t>
            </a:r>
            <a:endParaRPr lang="nl-NL" dirty="0">
              <a:solidFill>
                <a:srgbClr val="DDDEDF"/>
              </a:solidFill>
            </a:endParaRPr>
          </a:p>
        </p:txBody>
      </p:sp>
      <p:sp>
        <p:nvSpPr>
          <p:cNvPr id="5" name="Rectangle 31"/>
          <p:cNvSpPr>
            <a:spLocks noGrp="1" noChangeArrowheads="1"/>
          </p:cNvSpPr>
          <p:nvPr>
            <p:ph type="sldNum" sz="quarter" idx="14"/>
          </p:nvPr>
        </p:nvSpPr>
        <p:spPr/>
        <p:txBody>
          <a:bodyPr/>
          <a:lstStyle>
            <a:lvl1pPr>
              <a:defRPr/>
            </a:lvl1pPr>
          </a:lstStyle>
          <a:p>
            <a:pPr>
              <a:defRPr/>
            </a:pPr>
            <a:fld id="{842676ED-97EF-4771-9C4E-61326F83671F}" type="slidenum">
              <a:rPr lang="nl-NL">
                <a:solidFill>
                  <a:srgbClr val="DDDEDF"/>
                </a:solidFill>
              </a:rPr>
              <a:pPr>
                <a:defRPr/>
              </a:pPr>
              <a:t>‹nr.›</a:t>
            </a:fld>
            <a:endParaRPr lang="nl-NL" dirty="0">
              <a:solidFill>
                <a:srgbClr val="DDDEDF"/>
              </a:solidFill>
            </a:endParaRPr>
          </a:p>
        </p:txBody>
      </p:sp>
    </p:spTree>
    <p:extLst>
      <p:ext uri="{BB962C8B-B14F-4D97-AF65-F5344CB8AC3E}">
        <p14:creationId xmlns:p14="http://schemas.microsoft.com/office/powerpoint/2010/main" val="52845395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Only" preserve="1">
  <p:cSld name="Hoofdstuk Strategie Lint">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6" descr="header_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350" y="-14288"/>
            <a:ext cx="9158288"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419100" y="5823177"/>
            <a:ext cx="8353177" cy="553998"/>
          </a:xfrm>
        </p:spPr>
        <p:txBody>
          <a:bodyPr/>
          <a:lstStyle>
            <a:lvl1pPr>
              <a:defRPr sz="3600">
                <a:solidFill>
                  <a:schemeClr val="tx1"/>
                </a:solidFill>
              </a:defRPr>
            </a:lvl1pPr>
          </a:lstStyle>
          <a:p>
            <a:r>
              <a:rPr lang="en-US" smtClean="0"/>
              <a:t>Click to edit Master title style</a:t>
            </a:r>
            <a:endParaRPr lang="nl-NL" dirty="0"/>
          </a:p>
        </p:txBody>
      </p:sp>
    </p:spTree>
    <p:extLst>
      <p:ext uri="{BB962C8B-B14F-4D97-AF65-F5344CB8AC3E}">
        <p14:creationId xmlns:p14="http://schemas.microsoft.com/office/powerpoint/2010/main" val="405914034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trategie Lint">
    <p:bg>
      <p:bgPr>
        <a:blipFill dpi="0" rotWithShape="1">
          <a:blip r:embed="rId2">
            <a:lum/>
          </a:blip>
          <a:srcRect/>
          <a:stretch>
            <a:fillRect l="-75000" t="-42000"/>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404586" y="1662793"/>
            <a:ext cx="8353177" cy="396875"/>
          </a:xfrm>
        </p:spPr>
        <p:txBody>
          <a:bodyPr/>
          <a:lstStyle/>
          <a:p>
            <a:r>
              <a:rPr lang="en-US" smtClean="0"/>
              <a:t>Click to edit Master title style</a:t>
            </a:r>
            <a:endParaRPr lang="nl-NL" dirty="0"/>
          </a:p>
        </p:txBody>
      </p:sp>
      <p:sp>
        <p:nvSpPr>
          <p:cNvPr id="8" name="Tijdelijke aanduiding voor inhoud 5"/>
          <p:cNvSpPr>
            <a:spLocks noGrp="1"/>
          </p:cNvSpPr>
          <p:nvPr>
            <p:ph sz="quarter" idx="12"/>
          </p:nvPr>
        </p:nvSpPr>
        <p:spPr>
          <a:xfrm>
            <a:off x="419100" y="2478088"/>
            <a:ext cx="8326967" cy="3890434"/>
          </a:xfrm>
        </p:spPr>
        <p:txBody>
          <a:bodyPr/>
          <a:lstStyle>
            <a:lvl1pPr>
              <a:defRPr sz="1800">
                <a:solidFill>
                  <a:srgbClr val="000000"/>
                </a:solidFill>
              </a:defRPr>
            </a:lvl1pPr>
            <a:lvl2pPr>
              <a:defRPr sz="18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en-US" smtClean="0"/>
              <a:t>Click to edit Master text styles</a:t>
            </a:r>
          </a:p>
        </p:txBody>
      </p:sp>
      <p:sp>
        <p:nvSpPr>
          <p:cNvPr id="4" name="Rectangle 30"/>
          <p:cNvSpPr>
            <a:spLocks noGrp="1" noChangeArrowheads="1"/>
          </p:cNvSpPr>
          <p:nvPr>
            <p:ph type="dt" sz="half" idx="13"/>
          </p:nvPr>
        </p:nvSpPr>
        <p:spPr/>
        <p:txBody>
          <a:bodyPr/>
          <a:lstStyle>
            <a:lvl1pPr>
              <a:defRPr/>
            </a:lvl1pPr>
          </a:lstStyle>
          <a:p>
            <a:pPr>
              <a:defRPr/>
            </a:pPr>
            <a:r>
              <a:rPr lang="en-US" smtClean="0">
                <a:solidFill>
                  <a:srgbClr val="DDDEDF"/>
                </a:solidFill>
              </a:rPr>
              <a:t>1/9/2014</a:t>
            </a:r>
            <a:endParaRPr lang="nl-NL" dirty="0">
              <a:solidFill>
                <a:srgbClr val="DDDEDF"/>
              </a:solidFill>
            </a:endParaRPr>
          </a:p>
        </p:txBody>
      </p:sp>
      <p:sp>
        <p:nvSpPr>
          <p:cNvPr id="5" name="Rectangle 31"/>
          <p:cNvSpPr>
            <a:spLocks noGrp="1" noChangeArrowheads="1"/>
          </p:cNvSpPr>
          <p:nvPr>
            <p:ph type="sldNum" sz="quarter" idx="14"/>
          </p:nvPr>
        </p:nvSpPr>
        <p:spPr/>
        <p:txBody>
          <a:bodyPr/>
          <a:lstStyle>
            <a:lvl1pPr>
              <a:defRPr/>
            </a:lvl1pPr>
          </a:lstStyle>
          <a:p>
            <a:pPr>
              <a:defRPr/>
            </a:pPr>
            <a:fld id="{CCB85087-0FE6-4696-9CF2-C5EC4C66CFFB}" type="slidenum">
              <a:rPr lang="nl-NL">
                <a:solidFill>
                  <a:srgbClr val="DDDEDF"/>
                </a:solidFill>
              </a:rPr>
              <a:pPr>
                <a:defRPr/>
              </a:pPr>
              <a:t>‹nr.›</a:t>
            </a:fld>
            <a:endParaRPr lang="nl-NL" dirty="0">
              <a:solidFill>
                <a:srgbClr val="DDDEDF"/>
              </a:solidFill>
            </a:endParaRPr>
          </a:p>
        </p:txBody>
      </p:sp>
    </p:spTree>
    <p:extLst>
      <p:ext uri="{BB962C8B-B14F-4D97-AF65-F5344CB8AC3E}">
        <p14:creationId xmlns:p14="http://schemas.microsoft.com/office/powerpoint/2010/main" val="362145690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itleOnly" preserve="1">
  <p:cSld name="Hoofdstuk Strategie">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6" descr="header_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4288" y="-14288"/>
            <a:ext cx="9158288"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373753" y="1532165"/>
            <a:ext cx="8353177" cy="553998"/>
          </a:xfrm>
        </p:spPr>
        <p:txBody>
          <a:bodyPr/>
          <a:lstStyle>
            <a:lvl1pPr>
              <a:defRPr sz="3600">
                <a:solidFill>
                  <a:schemeClr val="bg1"/>
                </a:solidFill>
              </a:defRPr>
            </a:lvl1pPr>
          </a:lstStyle>
          <a:p>
            <a:r>
              <a:rPr lang="en-US" smtClean="0"/>
              <a:t>Click to edit Master title style</a:t>
            </a:r>
            <a:endParaRPr lang="nl-NL" dirty="0"/>
          </a:p>
        </p:txBody>
      </p:sp>
    </p:spTree>
    <p:extLst>
      <p:ext uri="{BB962C8B-B14F-4D97-AF65-F5344CB8AC3E}">
        <p14:creationId xmlns:p14="http://schemas.microsoft.com/office/powerpoint/2010/main" val="129724664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Strategie">
    <p:bg>
      <p:bgPr>
        <a:blipFill dpi="0" rotWithShape="1">
          <a:blip r:embed="rId2">
            <a:lum/>
          </a:blip>
          <a:srcRect/>
          <a:stretch>
            <a:fillRect l="-1000" t="-60000" r="-1000"/>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397329" y="1655535"/>
            <a:ext cx="8353177" cy="396875"/>
          </a:xfrm>
        </p:spPr>
        <p:txBody>
          <a:bodyPr/>
          <a:lstStyle/>
          <a:p>
            <a:r>
              <a:rPr lang="en-US" smtClean="0"/>
              <a:t>Click to edit Master title style</a:t>
            </a:r>
            <a:endParaRPr lang="nl-NL"/>
          </a:p>
        </p:txBody>
      </p:sp>
      <p:sp>
        <p:nvSpPr>
          <p:cNvPr id="9" name="Tijdelijke aanduiding voor inhoud 5"/>
          <p:cNvSpPr>
            <a:spLocks noGrp="1"/>
          </p:cNvSpPr>
          <p:nvPr>
            <p:ph sz="quarter" idx="12"/>
          </p:nvPr>
        </p:nvSpPr>
        <p:spPr>
          <a:xfrm>
            <a:off x="419100" y="2475893"/>
            <a:ext cx="8326967" cy="3890434"/>
          </a:xfrm>
        </p:spPr>
        <p:txBody>
          <a:bodyPr/>
          <a:lstStyle>
            <a:lvl1pPr>
              <a:defRPr sz="1800">
                <a:solidFill>
                  <a:srgbClr val="000000"/>
                </a:solidFill>
              </a:defRPr>
            </a:lvl1pPr>
            <a:lvl2pPr>
              <a:defRPr sz="18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en-US" smtClean="0"/>
              <a:t>Click to edit Master text styles</a:t>
            </a:r>
          </a:p>
        </p:txBody>
      </p:sp>
      <p:sp>
        <p:nvSpPr>
          <p:cNvPr id="4" name="Rectangle 30"/>
          <p:cNvSpPr>
            <a:spLocks noGrp="1" noChangeArrowheads="1"/>
          </p:cNvSpPr>
          <p:nvPr>
            <p:ph type="dt" sz="half" idx="13"/>
          </p:nvPr>
        </p:nvSpPr>
        <p:spPr/>
        <p:txBody>
          <a:bodyPr/>
          <a:lstStyle>
            <a:lvl1pPr>
              <a:defRPr/>
            </a:lvl1pPr>
          </a:lstStyle>
          <a:p>
            <a:pPr>
              <a:defRPr/>
            </a:pPr>
            <a:r>
              <a:rPr lang="en-US" smtClean="0">
                <a:solidFill>
                  <a:srgbClr val="DDDEDF"/>
                </a:solidFill>
              </a:rPr>
              <a:t>1/9/2014</a:t>
            </a:r>
            <a:endParaRPr lang="nl-NL" dirty="0">
              <a:solidFill>
                <a:srgbClr val="DDDEDF"/>
              </a:solidFill>
            </a:endParaRPr>
          </a:p>
        </p:txBody>
      </p:sp>
      <p:sp>
        <p:nvSpPr>
          <p:cNvPr id="5" name="Rectangle 31"/>
          <p:cNvSpPr>
            <a:spLocks noGrp="1" noChangeArrowheads="1"/>
          </p:cNvSpPr>
          <p:nvPr>
            <p:ph type="sldNum" sz="quarter" idx="14"/>
          </p:nvPr>
        </p:nvSpPr>
        <p:spPr/>
        <p:txBody>
          <a:bodyPr/>
          <a:lstStyle>
            <a:lvl1pPr>
              <a:defRPr/>
            </a:lvl1pPr>
          </a:lstStyle>
          <a:p>
            <a:pPr>
              <a:defRPr/>
            </a:pPr>
            <a:fld id="{A7BAAAEC-A6A1-4EAD-86F2-29D4D2DD155D}" type="slidenum">
              <a:rPr lang="nl-NL">
                <a:solidFill>
                  <a:srgbClr val="DDDEDF"/>
                </a:solidFill>
              </a:rPr>
              <a:pPr>
                <a:defRPr/>
              </a:pPr>
              <a:t>‹nr.›</a:t>
            </a:fld>
            <a:endParaRPr lang="nl-NL" dirty="0">
              <a:solidFill>
                <a:srgbClr val="DDDEDF"/>
              </a:solidFill>
            </a:endParaRPr>
          </a:p>
        </p:txBody>
      </p:sp>
    </p:spTree>
    <p:extLst>
      <p:ext uri="{BB962C8B-B14F-4D97-AF65-F5344CB8AC3E}">
        <p14:creationId xmlns:p14="http://schemas.microsoft.com/office/powerpoint/2010/main" val="21752256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Hoofdstuk algemeen NWO">
    <p:spTree>
      <p:nvGrpSpPr>
        <p:cNvPr id="1" name=""/>
        <p:cNvGrpSpPr/>
        <p:nvPr/>
      </p:nvGrpSpPr>
      <p:grpSpPr>
        <a:xfrm>
          <a:off x="0" y="0"/>
          <a:ext cx="0" cy="0"/>
          <a:chOff x="0" y="0"/>
          <a:chExt cx="0" cy="0"/>
        </a:xfrm>
      </p:grpSpPr>
      <p:sp>
        <p:nvSpPr>
          <p:cNvPr id="2" name="Titel 1"/>
          <p:cNvSpPr>
            <a:spLocks noGrp="1"/>
          </p:cNvSpPr>
          <p:nvPr>
            <p:ph type="title"/>
          </p:nvPr>
        </p:nvSpPr>
        <p:spPr>
          <a:xfrm>
            <a:off x="415170" y="1657595"/>
            <a:ext cx="8382953" cy="400110"/>
          </a:xfrm>
        </p:spPr>
        <p:txBody>
          <a:bodyPr/>
          <a:lstStyle>
            <a:lvl1pPr>
              <a:defRPr sz="2600">
                <a:solidFill>
                  <a:schemeClr val="tx1"/>
                </a:solidFill>
              </a:defRPr>
            </a:lvl1pPr>
          </a:lstStyle>
          <a:p>
            <a:r>
              <a:rPr lang="nl-NL" smtClean="0"/>
              <a:t>Klik om de stijl te bewerken</a:t>
            </a:r>
            <a:endParaRPr lang="nl-NL" dirty="0"/>
          </a:p>
        </p:txBody>
      </p:sp>
    </p:spTree>
    <p:extLst>
      <p:ext uri="{BB962C8B-B14F-4D97-AF65-F5344CB8AC3E}">
        <p14:creationId xmlns:p14="http://schemas.microsoft.com/office/powerpoint/2010/main" val="427222792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itleOnly" preserve="1">
  <p:cSld name="Hoofdstuk Organisatie">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6" descr="header_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350" y="-14288"/>
            <a:ext cx="9158288"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373753" y="1532165"/>
            <a:ext cx="8353177" cy="553998"/>
          </a:xfrm>
        </p:spPr>
        <p:txBody>
          <a:bodyPr/>
          <a:lstStyle>
            <a:lvl1pPr>
              <a:defRPr sz="3600">
                <a:solidFill>
                  <a:schemeClr val="bg1"/>
                </a:solidFill>
              </a:defRPr>
            </a:lvl1pPr>
          </a:lstStyle>
          <a:p>
            <a:r>
              <a:rPr lang="en-US" smtClean="0"/>
              <a:t>Click to edit Master title style</a:t>
            </a:r>
            <a:endParaRPr lang="nl-NL" dirty="0"/>
          </a:p>
        </p:txBody>
      </p:sp>
    </p:spTree>
    <p:extLst>
      <p:ext uri="{BB962C8B-B14F-4D97-AF65-F5344CB8AC3E}">
        <p14:creationId xmlns:p14="http://schemas.microsoft.com/office/powerpoint/2010/main" val="178765836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Organisatie">
    <p:bg>
      <p:bgPr>
        <a:blipFill dpi="0" rotWithShape="1">
          <a:blip r:embed="rId2">
            <a:lum/>
          </a:blip>
          <a:srcRect/>
          <a:stretch>
            <a:fillRect t="-55000"/>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395536" y="1655535"/>
            <a:ext cx="8353177" cy="396875"/>
          </a:xfrm>
        </p:spPr>
        <p:txBody>
          <a:bodyPr/>
          <a:lstStyle/>
          <a:p>
            <a:r>
              <a:rPr lang="en-US" smtClean="0"/>
              <a:t>Click to edit Master title style</a:t>
            </a:r>
            <a:endParaRPr lang="nl-NL" dirty="0"/>
          </a:p>
        </p:txBody>
      </p:sp>
      <p:sp>
        <p:nvSpPr>
          <p:cNvPr id="8" name="Tijdelijke aanduiding voor inhoud 5"/>
          <p:cNvSpPr>
            <a:spLocks noGrp="1"/>
          </p:cNvSpPr>
          <p:nvPr>
            <p:ph sz="quarter" idx="12"/>
          </p:nvPr>
        </p:nvSpPr>
        <p:spPr>
          <a:xfrm>
            <a:off x="419100" y="2478088"/>
            <a:ext cx="8326967" cy="3890434"/>
          </a:xfrm>
        </p:spPr>
        <p:txBody>
          <a:bodyPr/>
          <a:lstStyle>
            <a:lvl1pPr>
              <a:defRPr sz="1800">
                <a:solidFill>
                  <a:srgbClr val="000000"/>
                </a:solidFill>
              </a:defRPr>
            </a:lvl1pPr>
            <a:lvl2pPr>
              <a:defRPr sz="18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en-US" smtClean="0"/>
              <a:t>Click to edit Master text styles</a:t>
            </a:r>
          </a:p>
        </p:txBody>
      </p:sp>
      <p:sp>
        <p:nvSpPr>
          <p:cNvPr id="4" name="Rectangle 30"/>
          <p:cNvSpPr>
            <a:spLocks noGrp="1" noChangeArrowheads="1"/>
          </p:cNvSpPr>
          <p:nvPr>
            <p:ph type="dt" sz="half" idx="13"/>
          </p:nvPr>
        </p:nvSpPr>
        <p:spPr/>
        <p:txBody>
          <a:bodyPr/>
          <a:lstStyle>
            <a:lvl1pPr>
              <a:defRPr/>
            </a:lvl1pPr>
          </a:lstStyle>
          <a:p>
            <a:pPr>
              <a:defRPr/>
            </a:pPr>
            <a:r>
              <a:rPr lang="en-US" smtClean="0">
                <a:solidFill>
                  <a:srgbClr val="DDDEDF"/>
                </a:solidFill>
              </a:rPr>
              <a:t>1/9/2014</a:t>
            </a:r>
            <a:endParaRPr lang="nl-NL" dirty="0">
              <a:solidFill>
                <a:srgbClr val="DDDEDF"/>
              </a:solidFill>
            </a:endParaRPr>
          </a:p>
        </p:txBody>
      </p:sp>
      <p:sp>
        <p:nvSpPr>
          <p:cNvPr id="5" name="Rectangle 31"/>
          <p:cNvSpPr>
            <a:spLocks noGrp="1" noChangeArrowheads="1"/>
          </p:cNvSpPr>
          <p:nvPr>
            <p:ph type="sldNum" sz="quarter" idx="14"/>
          </p:nvPr>
        </p:nvSpPr>
        <p:spPr/>
        <p:txBody>
          <a:bodyPr/>
          <a:lstStyle>
            <a:lvl1pPr>
              <a:defRPr/>
            </a:lvl1pPr>
          </a:lstStyle>
          <a:p>
            <a:pPr>
              <a:defRPr/>
            </a:pPr>
            <a:fld id="{EF339CB5-09EB-4870-A42D-8DE911507ABB}" type="slidenum">
              <a:rPr lang="nl-NL">
                <a:solidFill>
                  <a:srgbClr val="DDDEDF"/>
                </a:solidFill>
              </a:rPr>
              <a:pPr>
                <a:defRPr/>
              </a:pPr>
              <a:t>‹nr.›</a:t>
            </a:fld>
            <a:endParaRPr lang="nl-NL" dirty="0">
              <a:solidFill>
                <a:srgbClr val="DDDEDF"/>
              </a:solidFill>
            </a:endParaRPr>
          </a:p>
        </p:txBody>
      </p:sp>
    </p:spTree>
    <p:extLst>
      <p:ext uri="{BB962C8B-B14F-4D97-AF65-F5344CB8AC3E}">
        <p14:creationId xmlns:p14="http://schemas.microsoft.com/office/powerpoint/2010/main" val="7149237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Voor veel logo's">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693462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Titeldia Leeg">
    <p:bg>
      <p:bgPr>
        <a:solidFill>
          <a:schemeClr val="bg2"/>
        </a:solidFill>
        <a:effectLst/>
      </p:bgPr>
    </p:bg>
    <p:spTree>
      <p:nvGrpSpPr>
        <p:cNvPr id="1" name=""/>
        <p:cNvGrpSpPr/>
        <p:nvPr/>
      </p:nvGrpSpPr>
      <p:grpSpPr>
        <a:xfrm>
          <a:off x="0" y="0"/>
          <a:ext cx="0" cy="0"/>
          <a:chOff x="0" y="0"/>
          <a:chExt cx="0" cy="0"/>
        </a:xfrm>
      </p:grpSpPr>
      <p:pic>
        <p:nvPicPr>
          <p:cNvPr id="4" name="Picture 8" descr="header_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3956050"/>
            <a:ext cx="9159875" cy="293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6"/>
          <p:cNvSpPr txBox="1">
            <a:spLocks noChangeArrowheads="1"/>
          </p:cNvSpPr>
          <p:nvPr userDrawn="1"/>
        </p:nvSpPr>
        <p:spPr bwMode="auto">
          <a:xfrm>
            <a:off x="419100" y="6516688"/>
            <a:ext cx="686435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spcBef>
                <a:spcPct val="50000"/>
              </a:spcBef>
              <a:defRPr/>
            </a:pPr>
            <a:r>
              <a:rPr lang="nl-NL" sz="1000" b="1" dirty="0" smtClean="0">
                <a:solidFill>
                  <a:prstClr val="white"/>
                </a:solidFill>
              </a:rPr>
              <a:t>Nederlandse Organisatie voor Wetenschappelijk Onderzoek</a:t>
            </a:r>
          </a:p>
        </p:txBody>
      </p:sp>
      <p:sp>
        <p:nvSpPr>
          <p:cNvPr id="2" name="Titel 1"/>
          <p:cNvSpPr>
            <a:spLocks noGrp="1"/>
          </p:cNvSpPr>
          <p:nvPr>
            <p:ph type="ctrTitle"/>
          </p:nvPr>
        </p:nvSpPr>
        <p:spPr>
          <a:xfrm>
            <a:off x="395536" y="5097463"/>
            <a:ext cx="7795964" cy="553998"/>
          </a:xfrm>
        </p:spPr>
        <p:txBody>
          <a:bodyPr/>
          <a:lstStyle>
            <a:lvl1pPr>
              <a:defRPr sz="3600">
                <a:solidFill>
                  <a:schemeClr val="bg1"/>
                </a:solidFill>
              </a:defRPr>
            </a:lvl1pPr>
          </a:lstStyle>
          <a:p>
            <a:r>
              <a:rPr lang="en-US" smtClean="0"/>
              <a:t>Click to edit Master title style</a:t>
            </a:r>
            <a:endParaRPr lang="nl-NL" dirty="0"/>
          </a:p>
        </p:txBody>
      </p:sp>
      <p:sp>
        <p:nvSpPr>
          <p:cNvPr id="5" name="Ondertitel 2"/>
          <p:cNvSpPr>
            <a:spLocks noGrp="1"/>
          </p:cNvSpPr>
          <p:nvPr>
            <p:ph type="subTitle" idx="1"/>
          </p:nvPr>
        </p:nvSpPr>
        <p:spPr>
          <a:xfrm>
            <a:off x="419100" y="5707062"/>
            <a:ext cx="7825596" cy="276999"/>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nl-NL" dirty="0"/>
          </a:p>
        </p:txBody>
      </p:sp>
    </p:spTree>
    <p:extLst>
      <p:ext uri="{BB962C8B-B14F-4D97-AF65-F5344CB8AC3E}">
        <p14:creationId xmlns:p14="http://schemas.microsoft.com/office/powerpoint/2010/main" val="338182451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Titeldia Nederlan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8" descr="header_1"/>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3956050"/>
            <a:ext cx="9159875" cy="293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6"/>
          <p:cNvSpPr txBox="1">
            <a:spLocks noChangeArrowheads="1"/>
          </p:cNvSpPr>
          <p:nvPr userDrawn="1"/>
        </p:nvSpPr>
        <p:spPr bwMode="auto">
          <a:xfrm>
            <a:off x="419100" y="6516688"/>
            <a:ext cx="686435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spcBef>
                <a:spcPct val="50000"/>
              </a:spcBef>
              <a:defRPr/>
            </a:pPr>
            <a:r>
              <a:rPr lang="nl-NL" sz="1000" b="1" dirty="0" smtClean="0">
                <a:solidFill>
                  <a:prstClr val="white"/>
                </a:solidFill>
              </a:rPr>
              <a:t>Nederlandse Organisatie voor Wetenschappelijk Onderzoek</a:t>
            </a:r>
          </a:p>
        </p:txBody>
      </p:sp>
      <p:sp>
        <p:nvSpPr>
          <p:cNvPr id="2" name="Titel 1"/>
          <p:cNvSpPr>
            <a:spLocks noGrp="1"/>
          </p:cNvSpPr>
          <p:nvPr>
            <p:ph type="ctrTitle"/>
          </p:nvPr>
        </p:nvSpPr>
        <p:spPr>
          <a:xfrm>
            <a:off x="395536" y="5097463"/>
            <a:ext cx="7795964" cy="553998"/>
          </a:xfrm>
        </p:spPr>
        <p:txBody>
          <a:bodyPr/>
          <a:lstStyle>
            <a:lvl1pPr>
              <a:defRPr sz="3600">
                <a:solidFill>
                  <a:schemeClr val="bg1"/>
                </a:solidFill>
              </a:defRPr>
            </a:lvl1pPr>
          </a:lstStyle>
          <a:p>
            <a:r>
              <a:rPr lang="en-US" smtClean="0"/>
              <a:t>Click to edit Master title style</a:t>
            </a:r>
            <a:endParaRPr lang="nl-NL" dirty="0"/>
          </a:p>
        </p:txBody>
      </p:sp>
      <p:sp>
        <p:nvSpPr>
          <p:cNvPr id="5" name="Ondertitel 2"/>
          <p:cNvSpPr>
            <a:spLocks noGrp="1"/>
          </p:cNvSpPr>
          <p:nvPr>
            <p:ph type="subTitle" idx="1"/>
          </p:nvPr>
        </p:nvSpPr>
        <p:spPr>
          <a:xfrm>
            <a:off x="419099" y="5707062"/>
            <a:ext cx="7802033" cy="276999"/>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nl-NL" dirty="0"/>
          </a:p>
        </p:txBody>
      </p:sp>
    </p:spTree>
    <p:extLst>
      <p:ext uri="{BB962C8B-B14F-4D97-AF65-F5344CB8AC3E}">
        <p14:creationId xmlns:p14="http://schemas.microsoft.com/office/powerpoint/2010/main" val="228886851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Titeldia were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8" descr="header_1"/>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3956050"/>
            <a:ext cx="9159875" cy="293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6"/>
          <p:cNvSpPr txBox="1">
            <a:spLocks noChangeArrowheads="1"/>
          </p:cNvSpPr>
          <p:nvPr userDrawn="1"/>
        </p:nvSpPr>
        <p:spPr bwMode="auto">
          <a:xfrm>
            <a:off x="419100" y="6516688"/>
            <a:ext cx="686435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spcBef>
                <a:spcPct val="50000"/>
              </a:spcBef>
              <a:defRPr/>
            </a:pPr>
            <a:r>
              <a:rPr lang="nl-NL" sz="1000" b="1" dirty="0" smtClean="0">
                <a:solidFill>
                  <a:prstClr val="white"/>
                </a:solidFill>
              </a:rPr>
              <a:t>Nederlandse Organisatie voor Wetenschappelijk Onderzoek</a:t>
            </a:r>
          </a:p>
        </p:txBody>
      </p:sp>
      <p:sp>
        <p:nvSpPr>
          <p:cNvPr id="5" name="Ondertitel 2"/>
          <p:cNvSpPr>
            <a:spLocks noGrp="1"/>
          </p:cNvSpPr>
          <p:nvPr>
            <p:ph type="subTitle" idx="1"/>
          </p:nvPr>
        </p:nvSpPr>
        <p:spPr>
          <a:xfrm>
            <a:off x="419099" y="5707062"/>
            <a:ext cx="7802033" cy="276999"/>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nl-NL" dirty="0"/>
          </a:p>
        </p:txBody>
      </p:sp>
      <p:sp>
        <p:nvSpPr>
          <p:cNvPr id="8" name="Titel 1"/>
          <p:cNvSpPr>
            <a:spLocks noGrp="1"/>
          </p:cNvSpPr>
          <p:nvPr>
            <p:ph type="ctrTitle"/>
          </p:nvPr>
        </p:nvSpPr>
        <p:spPr>
          <a:xfrm>
            <a:off x="395536" y="5097463"/>
            <a:ext cx="7795964" cy="553998"/>
          </a:xfrm>
        </p:spPr>
        <p:txBody>
          <a:bodyPr/>
          <a:lstStyle>
            <a:lvl1pPr>
              <a:defRPr sz="3600">
                <a:solidFill>
                  <a:schemeClr val="bg1"/>
                </a:solidFill>
              </a:defRPr>
            </a:lvl1pPr>
          </a:lstStyle>
          <a:p>
            <a:r>
              <a:rPr lang="en-US" smtClean="0"/>
              <a:t>Click to edit Master title style</a:t>
            </a:r>
            <a:endParaRPr lang="nl-NL" dirty="0"/>
          </a:p>
        </p:txBody>
      </p:sp>
    </p:spTree>
    <p:extLst>
      <p:ext uri="{BB962C8B-B14F-4D97-AF65-F5344CB8AC3E}">
        <p14:creationId xmlns:p14="http://schemas.microsoft.com/office/powerpoint/2010/main" val="239949455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Titeldia strategie lint">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8" descr="header_1"/>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3956050"/>
            <a:ext cx="9159875" cy="293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6"/>
          <p:cNvSpPr txBox="1">
            <a:spLocks noChangeArrowheads="1"/>
          </p:cNvSpPr>
          <p:nvPr userDrawn="1"/>
        </p:nvSpPr>
        <p:spPr bwMode="auto">
          <a:xfrm>
            <a:off x="419100" y="6516688"/>
            <a:ext cx="686435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spcBef>
                <a:spcPct val="50000"/>
              </a:spcBef>
              <a:defRPr/>
            </a:pPr>
            <a:r>
              <a:rPr lang="nl-NL" sz="1000" b="1" dirty="0" smtClean="0">
                <a:solidFill>
                  <a:prstClr val="white"/>
                </a:solidFill>
              </a:rPr>
              <a:t>Nederlandse Organisatie voor Wetenschappelijk Onderzoek</a:t>
            </a:r>
          </a:p>
        </p:txBody>
      </p:sp>
      <p:sp>
        <p:nvSpPr>
          <p:cNvPr id="2" name="Titel 1"/>
          <p:cNvSpPr>
            <a:spLocks noGrp="1"/>
          </p:cNvSpPr>
          <p:nvPr>
            <p:ph type="ctrTitle"/>
          </p:nvPr>
        </p:nvSpPr>
        <p:spPr>
          <a:xfrm>
            <a:off x="419100" y="5097463"/>
            <a:ext cx="7772400" cy="553998"/>
          </a:xfrm>
        </p:spPr>
        <p:txBody>
          <a:bodyPr/>
          <a:lstStyle>
            <a:lvl1pPr>
              <a:defRPr sz="3600">
                <a:solidFill>
                  <a:schemeClr val="bg1"/>
                </a:solidFill>
              </a:defRPr>
            </a:lvl1pPr>
          </a:lstStyle>
          <a:p>
            <a:r>
              <a:rPr lang="en-US" smtClean="0"/>
              <a:t>Click to edit Master title style</a:t>
            </a:r>
            <a:endParaRPr lang="nl-NL" dirty="0"/>
          </a:p>
        </p:txBody>
      </p:sp>
      <p:sp>
        <p:nvSpPr>
          <p:cNvPr id="5" name="Ondertitel 2"/>
          <p:cNvSpPr>
            <a:spLocks noGrp="1"/>
          </p:cNvSpPr>
          <p:nvPr>
            <p:ph type="subTitle" idx="1"/>
          </p:nvPr>
        </p:nvSpPr>
        <p:spPr>
          <a:xfrm>
            <a:off x="419099" y="5707062"/>
            <a:ext cx="7802033" cy="276999"/>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nl-NL" dirty="0"/>
          </a:p>
        </p:txBody>
      </p:sp>
    </p:spTree>
    <p:extLst>
      <p:ext uri="{BB962C8B-B14F-4D97-AF65-F5344CB8AC3E}">
        <p14:creationId xmlns:p14="http://schemas.microsoft.com/office/powerpoint/2010/main" val="347850246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Titeldia micro">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8" descr="header_1"/>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3956050"/>
            <a:ext cx="9159875" cy="293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6"/>
          <p:cNvSpPr txBox="1">
            <a:spLocks noChangeArrowheads="1"/>
          </p:cNvSpPr>
          <p:nvPr userDrawn="1"/>
        </p:nvSpPr>
        <p:spPr bwMode="auto">
          <a:xfrm>
            <a:off x="419100" y="6516688"/>
            <a:ext cx="686435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spcBef>
                <a:spcPct val="50000"/>
              </a:spcBef>
              <a:defRPr/>
            </a:pPr>
            <a:r>
              <a:rPr lang="nl-NL" sz="1000" b="1" dirty="0" smtClean="0">
                <a:solidFill>
                  <a:prstClr val="white"/>
                </a:solidFill>
              </a:rPr>
              <a:t>Nederlandse Organisatie voor Wetenschappelijk Onderzoek</a:t>
            </a:r>
          </a:p>
        </p:txBody>
      </p:sp>
      <p:sp>
        <p:nvSpPr>
          <p:cNvPr id="5" name="Ondertitel 2"/>
          <p:cNvSpPr>
            <a:spLocks noGrp="1"/>
          </p:cNvSpPr>
          <p:nvPr>
            <p:ph type="subTitle" idx="1"/>
          </p:nvPr>
        </p:nvSpPr>
        <p:spPr>
          <a:xfrm>
            <a:off x="419099" y="5707062"/>
            <a:ext cx="7802033" cy="276999"/>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nl-NL" dirty="0"/>
          </a:p>
        </p:txBody>
      </p:sp>
      <p:sp>
        <p:nvSpPr>
          <p:cNvPr id="8" name="Titel 1"/>
          <p:cNvSpPr>
            <a:spLocks noGrp="1"/>
          </p:cNvSpPr>
          <p:nvPr>
            <p:ph type="ctrTitle"/>
          </p:nvPr>
        </p:nvSpPr>
        <p:spPr>
          <a:xfrm>
            <a:off x="395536" y="5097463"/>
            <a:ext cx="7795964" cy="553998"/>
          </a:xfrm>
        </p:spPr>
        <p:txBody>
          <a:bodyPr/>
          <a:lstStyle>
            <a:lvl1pPr>
              <a:defRPr sz="3600">
                <a:solidFill>
                  <a:schemeClr val="bg1"/>
                </a:solidFill>
              </a:defRPr>
            </a:lvl1pPr>
          </a:lstStyle>
          <a:p>
            <a:r>
              <a:rPr lang="en-US" smtClean="0"/>
              <a:t>Click to edit Master title style</a:t>
            </a:r>
            <a:endParaRPr lang="nl-NL" dirty="0"/>
          </a:p>
        </p:txBody>
      </p:sp>
    </p:spTree>
    <p:extLst>
      <p:ext uri="{BB962C8B-B14F-4D97-AF65-F5344CB8AC3E}">
        <p14:creationId xmlns:p14="http://schemas.microsoft.com/office/powerpoint/2010/main" val="396768649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Hoofdstuk algemeen NWO">
    <p:spTree>
      <p:nvGrpSpPr>
        <p:cNvPr id="1" name=""/>
        <p:cNvGrpSpPr/>
        <p:nvPr/>
      </p:nvGrpSpPr>
      <p:grpSpPr>
        <a:xfrm>
          <a:off x="0" y="0"/>
          <a:ext cx="0" cy="0"/>
          <a:chOff x="0" y="0"/>
          <a:chExt cx="0" cy="0"/>
        </a:xfrm>
      </p:grpSpPr>
      <p:sp>
        <p:nvSpPr>
          <p:cNvPr id="2" name="Titel 1"/>
          <p:cNvSpPr>
            <a:spLocks noGrp="1"/>
          </p:cNvSpPr>
          <p:nvPr>
            <p:ph type="title"/>
          </p:nvPr>
        </p:nvSpPr>
        <p:spPr>
          <a:xfrm>
            <a:off x="415170" y="1657595"/>
            <a:ext cx="8382953" cy="400110"/>
          </a:xfrm>
        </p:spPr>
        <p:txBody>
          <a:bodyPr/>
          <a:lstStyle>
            <a:lvl1pPr>
              <a:defRPr sz="2600">
                <a:solidFill>
                  <a:schemeClr val="tx1"/>
                </a:solidFill>
              </a:defRPr>
            </a:lvl1pPr>
          </a:lstStyle>
          <a:p>
            <a:r>
              <a:rPr lang="en-US" smtClean="0"/>
              <a:t>Click to edit Master title style</a:t>
            </a:r>
            <a:endParaRPr lang="nl-NL" dirty="0"/>
          </a:p>
        </p:txBody>
      </p:sp>
    </p:spTree>
    <p:extLst>
      <p:ext uri="{BB962C8B-B14F-4D97-AF65-F5344CB8AC3E}">
        <p14:creationId xmlns:p14="http://schemas.microsoft.com/office/powerpoint/2010/main" val="178701846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Algemeen NWO">
    <p:spTree>
      <p:nvGrpSpPr>
        <p:cNvPr id="1" name=""/>
        <p:cNvGrpSpPr/>
        <p:nvPr/>
      </p:nvGrpSpPr>
      <p:grpSpPr>
        <a:xfrm>
          <a:off x="0" y="0"/>
          <a:ext cx="0" cy="0"/>
          <a:chOff x="0" y="0"/>
          <a:chExt cx="0" cy="0"/>
        </a:xfrm>
      </p:grpSpPr>
      <p:sp>
        <p:nvSpPr>
          <p:cNvPr id="2" name="Titel 1"/>
          <p:cNvSpPr>
            <a:spLocks noGrp="1"/>
          </p:cNvSpPr>
          <p:nvPr>
            <p:ph type="title"/>
          </p:nvPr>
        </p:nvSpPr>
        <p:spPr>
          <a:xfrm>
            <a:off x="381115" y="1657595"/>
            <a:ext cx="8353177" cy="396875"/>
          </a:xfrm>
        </p:spPr>
        <p:txBody>
          <a:bodyPr/>
          <a:lstStyle/>
          <a:p>
            <a:r>
              <a:rPr lang="en-US" smtClean="0"/>
              <a:t>Click to edit Master title style</a:t>
            </a:r>
            <a:endParaRPr lang="nl-NL" dirty="0"/>
          </a:p>
        </p:txBody>
      </p:sp>
      <p:sp>
        <p:nvSpPr>
          <p:cNvPr id="6" name="Tijdelijke aanduiding voor inhoud 5"/>
          <p:cNvSpPr>
            <a:spLocks noGrp="1"/>
          </p:cNvSpPr>
          <p:nvPr>
            <p:ph sz="quarter" idx="12"/>
          </p:nvPr>
        </p:nvSpPr>
        <p:spPr>
          <a:xfrm>
            <a:off x="419100" y="2478490"/>
            <a:ext cx="8326967" cy="3890434"/>
          </a:xfrm>
        </p:spPr>
        <p:txBody>
          <a:bodyPr/>
          <a:lstStyle>
            <a:lvl1pPr>
              <a:defRPr sz="1800">
                <a:solidFill>
                  <a:srgbClr val="000000"/>
                </a:solidFill>
              </a:defRPr>
            </a:lvl1pPr>
            <a:lvl2pPr>
              <a:defRPr sz="18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en-US" smtClean="0"/>
              <a:t>Click to edit Master text styles</a:t>
            </a:r>
          </a:p>
        </p:txBody>
      </p:sp>
      <p:sp>
        <p:nvSpPr>
          <p:cNvPr id="4" name="Rectangle 30"/>
          <p:cNvSpPr>
            <a:spLocks noGrp="1" noChangeArrowheads="1"/>
          </p:cNvSpPr>
          <p:nvPr>
            <p:ph type="dt" sz="half" idx="13"/>
          </p:nvPr>
        </p:nvSpPr>
        <p:spPr>
          <a:ln/>
        </p:spPr>
        <p:txBody>
          <a:bodyPr/>
          <a:lstStyle>
            <a:lvl1pPr>
              <a:defRPr/>
            </a:lvl1pPr>
          </a:lstStyle>
          <a:p>
            <a:pPr>
              <a:defRPr/>
            </a:pPr>
            <a:r>
              <a:rPr lang="en-US" smtClean="0">
                <a:solidFill>
                  <a:srgbClr val="DDDEDF"/>
                </a:solidFill>
              </a:rPr>
              <a:t>1/9/2014</a:t>
            </a:r>
            <a:endParaRPr lang="nl-NL" dirty="0">
              <a:solidFill>
                <a:srgbClr val="DDDEDF"/>
              </a:solidFill>
            </a:endParaRPr>
          </a:p>
        </p:txBody>
      </p:sp>
      <p:sp>
        <p:nvSpPr>
          <p:cNvPr id="5" name="Rectangle 31"/>
          <p:cNvSpPr>
            <a:spLocks noGrp="1" noChangeArrowheads="1"/>
          </p:cNvSpPr>
          <p:nvPr>
            <p:ph type="sldNum" sz="quarter" idx="14"/>
          </p:nvPr>
        </p:nvSpPr>
        <p:spPr>
          <a:ln/>
        </p:spPr>
        <p:txBody>
          <a:bodyPr/>
          <a:lstStyle>
            <a:lvl1pPr>
              <a:defRPr/>
            </a:lvl1pPr>
          </a:lstStyle>
          <a:p>
            <a:pPr>
              <a:defRPr/>
            </a:pPr>
            <a:fld id="{8B2D4AD0-BCC5-4F90-B918-CD95151E6BC7}" type="slidenum">
              <a:rPr lang="nl-NL">
                <a:solidFill>
                  <a:srgbClr val="DDDEDF"/>
                </a:solidFill>
              </a:rPr>
              <a:pPr>
                <a:defRPr/>
              </a:pPr>
              <a:t>‹nr.›</a:t>
            </a:fld>
            <a:endParaRPr lang="nl-NL" dirty="0">
              <a:solidFill>
                <a:srgbClr val="DDDEDF"/>
              </a:solidFill>
            </a:endParaRPr>
          </a:p>
        </p:txBody>
      </p:sp>
    </p:spTree>
    <p:extLst>
      <p:ext uri="{BB962C8B-B14F-4D97-AF65-F5344CB8AC3E}">
        <p14:creationId xmlns:p14="http://schemas.microsoft.com/office/powerpoint/2010/main" val="32206102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lgemeen NWO">
    <p:spTree>
      <p:nvGrpSpPr>
        <p:cNvPr id="1" name=""/>
        <p:cNvGrpSpPr/>
        <p:nvPr/>
      </p:nvGrpSpPr>
      <p:grpSpPr>
        <a:xfrm>
          <a:off x="0" y="0"/>
          <a:ext cx="0" cy="0"/>
          <a:chOff x="0" y="0"/>
          <a:chExt cx="0" cy="0"/>
        </a:xfrm>
      </p:grpSpPr>
      <p:sp>
        <p:nvSpPr>
          <p:cNvPr id="2" name="Titel 1"/>
          <p:cNvSpPr>
            <a:spLocks noGrp="1"/>
          </p:cNvSpPr>
          <p:nvPr>
            <p:ph type="title"/>
          </p:nvPr>
        </p:nvSpPr>
        <p:spPr>
          <a:xfrm>
            <a:off x="381115" y="1657595"/>
            <a:ext cx="8353177" cy="396875"/>
          </a:xfrm>
        </p:spPr>
        <p:txBody>
          <a:bodyPr/>
          <a:lstStyle/>
          <a:p>
            <a:r>
              <a:rPr lang="nl-NL" smtClean="0"/>
              <a:t>Klik om de stijl te bewerken</a:t>
            </a:r>
            <a:endParaRPr lang="nl-NL" dirty="0"/>
          </a:p>
        </p:txBody>
      </p:sp>
      <p:sp>
        <p:nvSpPr>
          <p:cNvPr id="6" name="Tijdelijke aanduiding voor inhoud 5"/>
          <p:cNvSpPr>
            <a:spLocks noGrp="1"/>
          </p:cNvSpPr>
          <p:nvPr>
            <p:ph sz="quarter" idx="12"/>
          </p:nvPr>
        </p:nvSpPr>
        <p:spPr>
          <a:xfrm>
            <a:off x="419100" y="2478490"/>
            <a:ext cx="8326967" cy="3890434"/>
          </a:xfrm>
        </p:spPr>
        <p:txBody>
          <a:bodyPr/>
          <a:lstStyle>
            <a:lvl1pPr>
              <a:defRPr sz="1800">
                <a:solidFill>
                  <a:srgbClr val="000000"/>
                </a:solidFill>
              </a:defRPr>
            </a:lvl1pPr>
            <a:lvl2pPr>
              <a:defRPr sz="18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nl-NL" smtClean="0"/>
              <a:t>Klik om de modelstijlen te bewerken</a:t>
            </a:r>
          </a:p>
        </p:txBody>
      </p:sp>
      <p:sp>
        <p:nvSpPr>
          <p:cNvPr id="4" name="Rectangle 30"/>
          <p:cNvSpPr>
            <a:spLocks noGrp="1" noChangeArrowheads="1"/>
          </p:cNvSpPr>
          <p:nvPr>
            <p:ph type="dt" sz="half" idx="13"/>
          </p:nvPr>
        </p:nvSpPr>
        <p:spPr>
          <a:ln/>
        </p:spPr>
        <p:txBody>
          <a:bodyPr/>
          <a:lstStyle>
            <a:lvl1pPr>
              <a:defRPr/>
            </a:lvl1pPr>
          </a:lstStyle>
          <a:p>
            <a:pPr>
              <a:defRPr/>
            </a:pPr>
            <a:r>
              <a:rPr lang="en-US" smtClean="0"/>
              <a:t>1/9/2014</a:t>
            </a:r>
            <a:endParaRPr lang="nl-NL" dirty="0"/>
          </a:p>
        </p:txBody>
      </p:sp>
      <p:sp>
        <p:nvSpPr>
          <p:cNvPr id="5" name="Rectangle 31"/>
          <p:cNvSpPr>
            <a:spLocks noGrp="1" noChangeArrowheads="1"/>
          </p:cNvSpPr>
          <p:nvPr>
            <p:ph type="sldNum" sz="quarter" idx="14"/>
          </p:nvPr>
        </p:nvSpPr>
        <p:spPr>
          <a:ln/>
        </p:spPr>
        <p:txBody>
          <a:bodyPr/>
          <a:lstStyle>
            <a:lvl1pPr>
              <a:defRPr/>
            </a:lvl1pPr>
          </a:lstStyle>
          <a:p>
            <a:pPr>
              <a:defRPr/>
            </a:pPr>
            <a:fld id="{8B2D4AD0-BCC5-4F90-B918-CD95151E6BC7}" type="slidenum">
              <a:rPr lang="nl-NL"/>
              <a:pPr>
                <a:defRPr/>
              </a:pPr>
              <a:t>‹nr.›</a:t>
            </a:fld>
            <a:endParaRPr lang="nl-NL" dirty="0"/>
          </a:p>
        </p:txBody>
      </p:sp>
    </p:spTree>
    <p:extLst>
      <p:ext uri="{BB962C8B-B14F-4D97-AF65-F5344CB8AC3E}">
        <p14:creationId xmlns:p14="http://schemas.microsoft.com/office/powerpoint/2010/main" val="37430847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Algemeen NWO twee kolommen (b)">
    <p:spTree>
      <p:nvGrpSpPr>
        <p:cNvPr id="1" name=""/>
        <p:cNvGrpSpPr/>
        <p:nvPr/>
      </p:nvGrpSpPr>
      <p:grpSpPr>
        <a:xfrm>
          <a:off x="0" y="0"/>
          <a:ext cx="0" cy="0"/>
          <a:chOff x="0" y="0"/>
          <a:chExt cx="0" cy="0"/>
        </a:xfrm>
      </p:grpSpPr>
      <p:sp>
        <p:nvSpPr>
          <p:cNvPr id="3" name="Tijdelijke aanduiding voor tekst 2"/>
          <p:cNvSpPr>
            <a:spLocks noGrp="1"/>
          </p:cNvSpPr>
          <p:nvPr>
            <p:ph type="body" idx="1"/>
          </p:nvPr>
        </p:nvSpPr>
        <p:spPr>
          <a:xfrm>
            <a:off x="419100" y="1733322"/>
            <a:ext cx="4063752" cy="615553"/>
          </a:xfrm>
        </p:spPr>
        <p:txBody>
          <a:bodyPr anchor="b"/>
          <a:lstStyle>
            <a:lvl1pPr marL="0" indent="0">
              <a:buNone/>
              <a:defRPr sz="20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ijdelijke aanduiding voor tekst 4"/>
          <p:cNvSpPr>
            <a:spLocks noGrp="1"/>
          </p:cNvSpPr>
          <p:nvPr>
            <p:ph type="body" sz="quarter" idx="3"/>
          </p:nvPr>
        </p:nvSpPr>
        <p:spPr>
          <a:xfrm>
            <a:off x="4572000" y="1729491"/>
            <a:ext cx="4104475" cy="615553"/>
          </a:xfrm>
        </p:spPr>
        <p:txBody>
          <a:bodyPr anchor="b"/>
          <a:lstStyle>
            <a:lvl1pPr marL="0" indent="0">
              <a:buNone/>
              <a:defRPr sz="20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9" name="Tijdelijke aanduiding voor inhoud 5"/>
          <p:cNvSpPr>
            <a:spLocks noGrp="1"/>
          </p:cNvSpPr>
          <p:nvPr>
            <p:ph sz="quarter" idx="12"/>
          </p:nvPr>
        </p:nvSpPr>
        <p:spPr>
          <a:xfrm>
            <a:off x="432360" y="2478088"/>
            <a:ext cx="4010025" cy="3823759"/>
          </a:xfrm>
        </p:spPr>
        <p:txBody>
          <a:bodyPr/>
          <a:lstStyle>
            <a:lvl1pPr>
              <a:defRPr sz="1800">
                <a:solidFill>
                  <a:srgbClr val="000000"/>
                </a:solidFill>
              </a:defRPr>
            </a:lvl1pPr>
            <a:lvl2pPr>
              <a:defRPr sz="18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en-US" smtClean="0"/>
              <a:t>Click to edit Master text styles</a:t>
            </a:r>
          </a:p>
        </p:txBody>
      </p:sp>
      <p:sp>
        <p:nvSpPr>
          <p:cNvPr id="10" name="Tijdelijke aanduiding voor inhoud 5"/>
          <p:cNvSpPr>
            <a:spLocks noGrp="1"/>
          </p:cNvSpPr>
          <p:nvPr>
            <p:ph sz="quarter" idx="13"/>
          </p:nvPr>
        </p:nvSpPr>
        <p:spPr>
          <a:xfrm>
            <a:off x="4579257" y="2478088"/>
            <a:ext cx="4057650" cy="3804708"/>
          </a:xfrm>
        </p:spPr>
        <p:txBody>
          <a:bodyPr/>
          <a:lstStyle>
            <a:lvl1pPr>
              <a:defRPr sz="1800">
                <a:solidFill>
                  <a:srgbClr val="000000"/>
                </a:solidFill>
              </a:defRPr>
            </a:lvl1pPr>
            <a:lvl2pPr>
              <a:defRPr sz="18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en-US" smtClean="0"/>
              <a:t>Click to edit Master text styles</a:t>
            </a:r>
          </a:p>
        </p:txBody>
      </p:sp>
      <p:sp>
        <p:nvSpPr>
          <p:cNvPr id="6" name="Rectangle 30"/>
          <p:cNvSpPr>
            <a:spLocks noGrp="1" noChangeArrowheads="1"/>
          </p:cNvSpPr>
          <p:nvPr>
            <p:ph type="dt" sz="half" idx="14"/>
          </p:nvPr>
        </p:nvSpPr>
        <p:spPr>
          <a:ln/>
        </p:spPr>
        <p:txBody>
          <a:bodyPr/>
          <a:lstStyle>
            <a:lvl1pPr>
              <a:defRPr/>
            </a:lvl1pPr>
          </a:lstStyle>
          <a:p>
            <a:pPr>
              <a:defRPr/>
            </a:pPr>
            <a:r>
              <a:rPr lang="en-US" smtClean="0">
                <a:solidFill>
                  <a:srgbClr val="DDDEDF"/>
                </a:solidFill>
              </a:rPr>
              <a:t>1/9/2014</a:t>
            </a:r>
            <a:endParaRPr lang="nl-NL" dirty="0">
              <a:solidFill>
                <a:srgbClr val="DDDEDF"/>
              </a:solidFill>
            </a:endParaRPr>
          </a:p>
        </p:txBody>
      </p:sp>
      <p:sp>
        <p:nvSpPr>
          <p:cNvPr id="7" name="Rectangle 31"/>
          <p:cNvSpPr>
            <a:spLocks noGrp="1" noChangeArrowheads="1"/>
          </p:cNvSpPr>
          <p:nvPr>
            <p:ph type="sldNum" sz="quarter" idx="15"/>
          </p:nvPr>
        </p:nvSpPr>
        <p:spPr>
          <a:ln/>
        </p:spPr>
        <p:txBody>
          <a:bodyPr/>
          <a:lstStyle>
            <a:lvl1pPr>
              <a:defRPr/>
            </a:lvl1pPr>
          </a:lstStyle>
          <a:p>
            <a:pPr>
              <a:defRPr/>
            </a:pPr>
            <a:fld id="{8BB2A689-FB41-47CE-BC13-03B5B50F1FA6}" type="slidenum">
              <a:rPr lang="nl-NL">
                <a:solidFill>
                  <a:srgbClr val="DDDEDF"/>
                </a:solidFill>
              </a:rPr>
              <a:pPr>
                <a:defRPr/>
              </a:pPr>
              <a:t>‹nr.›</a:t>
            </a:fld>
            <a:endParaRPr lang="nl-NL" dirty="0">
              <a:solidFill>
                <a:srgbClr val="DDDEDF"/>
              </a:solidFill>
            </a:endParaRPr>
          </a:p>
        </p:txBody>
      </p:sp>
    </p:spTree>
    <p:extLst>
      <p:ext uri="{BB962C8B-B14F-4D97-AF65-F5344CB8AC3E}">
        <p14:creationId xmlns:p14="http://schemas.microsoft.com/office/powerpoint/2010/main" val="127542744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itleOnly" preserve="1">
  <p:cSld name="Hoofdstuk Onderzoe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6" descr="header_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4288" y="-14288"/>
            <a:ext cx="9158288"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381115" y="1527980"/>
            <a:ext cx="8353177" cy="553998"/>
          </a:xfrm>
          <a:noFill/>
          <a:ln>
            <a:noFill/>
          </a:ln>
        </p:spPr>
        <p:txBody>
          <a:bodyPr/>
          <a:lstStyle>
            <a:lvl1pPr>
              <a:defRPr lang="nl-NL" sz="3600" dirty="0">
                <a:solidFill>
                  <a:schemeClr val="bg1"/>
                </a:solidFill>
              </a:defRPr>
            </a:lvl1pPr>
          </a:lstStyle>
          <a:p>
            <a:pPr lvl="0"/>
            <a:r>
              <a:rPr lang="en-US" smtClean="0"/>
              <a:t>Click to edit Master title style</a:t>
            </a:r>
            <a:endParaRPr lang="nl-NL" dirty="0"/>
          </a:p>
        </p:txBody>
      </p:sp>
    </p:spTree>
    <p:extLst>
      <p:ext uri="{BB962C8B-B14F-4D97-AF65-F5344CB8AC3E}">
        <p14:creationId xmlns:p14="http://schemas.microsoft.com/office/powerpoint/2010/main" val="139717285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Onderzoek">
    <p:bg>
      <p:bgPr>
        <a:blipFill dpi="0" rotWithShape="0">
          <a:blip r:embed="rId2">
            <a:lum/>
          </a:blip>
          <a:srcRect/>
          <a:stretch>
            <a:fillRect t="-56000" b="10000"/>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381116" y="1662793"/>
            <a:ext cx="8414632" cy="396875"/>
          </a:xfrm>
        </p:spPr>
        <p:txBody>
          <a:bodyPr/>
          <a:lstStyle/>
          <a:p>
            <a:r>
              <a:rPr lang="en-US" smtClean="0"/>
              <a:t>Click to edit Master title style</a:t>
            </a:r>
            <a:endParaRPr lang="nl-NL" dirty="0"/>
          </a:p>
        </p:txBody>
      </p:sp>
      <p:sp>
        <p:nvSpPr>
          <p:cNvPr id="9" name="Tijdelijke aanduiding voor inhoud 5"/>
          <p:cNvSpPr>
            <a:spLocks noGrp="1"/>
          </p:cNvSpPr>
          <p:nvPr>
            <p:ph sz="quarter" idx="12"/>
          </p:nvPr>
        </p:nvSpPr>
        <p:spPr>
          <a:xfrm>
            <a:off x="419100" y="2478088"/>
            <a:ext cx="8326967" cy="3890434"/>
          </a:xfrm>
        </p:spPr>
        <p:txBody>
          <a:bodyPr/>
          <a:lstStyle>
            <a:lvl1pPr>
              <a:defRPr sz="1800">
                <a:solidFill>
                  <a:srgbClr val="000000"/>
                </a:solidFill>
              </a:defRPr>
            </a:lvl1pPr>
            <a:lvl2pPr>
              <a:defRPr sz="18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en-US" smtClean="0"/>
              <a:t>Click to edit Master text styles</a:t>
            </a:r>
          </a:p>
        </p:txBody>
      </p:sp>
      <p:sp>
        <p:nvSpPr>
          <p:cNvPr id="4" name="Rectangle 30"/>
          <p:cNvSpPr>
            <a:spLocks noGrp="1" noChangeArrowheads="1"/>
          </p:cNvSpPr>
          <p:nvPr>
            <p:ph type="dt" sz="half" idx="13"/>
          </p:nvPr>
        </p:nvSpPr>
        <p:spPr/>
        <p:txBody>
          <a:bodyPr/>
          <a:lstStyle>
            <a:lvl1pPr>
              <a:defRPr/>
            </a:lvl1pPr>
          </a:lstStyle>
          <a:p>
            <a:pPr>
              <a:defRPr/>
            </a:pPr>
            <a:r>
              <a:rPr lang="en-US" smtClean="0">
                <a:solidFill>
                  <a:srgbClr val="DDDEDF"/>
                </a:solidFill>
              </a:rPr>
              <a:t>1/9/2014</a:t>
            </a:r>
            <a:endParaRPr lang="nl-NL" dirty="0">
              <a:solidFill>
                <a:srgbClr val="DDDEDF"/>
              </a:solidFill>
            </a:endParaRPr>
          </a:p>
        </p:txBody>
      </p:sp>
      <p:sp>
        <p:nvSpPr>
          <p:cNvPr id="5" name="Rectangle 31"/>
          <p:cNvSpPr>
            <a:spLocks noGrp="1" noChangeArrowheads="1"/>
          </p:cNvSpPr>
          <p:nvPr>
            <p:ph type="sldNum" sz="quarter" idx="14"/>
          </p:nvPr>
        </p:nvSpPr>
        <p:spPr/>
        <p:txBody>
          <a:bodyPr/>
          <a:lstStyle>
            <a:lvl1pPr>
              <a:defRPr/>
            </a:lvl1pPr>
          </a:lstStyle>
          <a:p>
            <a:pPr>
              <a:defRPr/>
            </a:pPr>
            <a:fld id="{BA46AD51-7E28-4148-82E9-B7902396774E}" type="slidenum">
              <a:rPr lang="nl-NL">
                <a:solidFill>
                  <a:srgbClr val="DDDEDF"/>
                </a:solidFill>
              </a:rPr>
              <a:pPr>
                <a:defRPr/>
              </a:pPr>
              <a:t>‹nr.›</a:t>
            </a:fld>
            <a:endParaRPr lang="nl-NL" dirty="0">
              <a:solidFill>
                <a:srgbClr val="DDDEDF"/>
              </a:solidFill>
            </a:endParaRPr>
          </a:p>
        </p:txBody>
      </p:sp>
    </p:spTree>
    <p:extLst>
      <p:ext uri="{BB962C8B-B14F-4D97-AF65-F5344CB8AC3E}">
        <p14:creationId xmlns:p14="http://schemas.microsoft.com/office/powerpoint/2010/main" val="349837688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titleOnly" preserve="1">
  <p:cSld name="Hoofdstuk Financiering">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6" descr="header_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4288" y="-14288"/>
            <a:ext cx="9158288"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378136" y="1517650"/>
            <a:ext cx="8373439" cy="553998"/>
          </a:xfrm>
        </p:spPr>
        <p:txBody>
          <a:bodyPr/>
          <a:lstStyle>
            <a:lvl1pPr>
              <a:defRPr sz="3600">
                <a:solidFill>
                  <a:schemeClr val="bg1"/>
                </a:solidFill>
              </a:defRPr>
            </a:lvl1pPr>
          </a:lstStyle>
          <a:p>
            <a:r>
              <a:rPr lang="en-US" smtClean="0"/>
              <a:t>Click to edit Master title style</a:t>
            </a:r>
            <a:endParaRPr lang="nl-NL" dirty="0"/>
          </a:p>
        </p:txBody>
      </p:sp>
    </p:spTree>
    <p:extLst>
      <p:ext uri="{BB962C8B-B14F-4D97-AF65-F5344CB8AC3E}">
        <p14:creationId xmlns:p14="http://schemas.microsoft.com/office/powerpoint/2010/main" val="409690936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Financiering">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397329" y="1662793"/>
            <a:ext cx="8333500" cy="396875"/>
          </a:xfrm>
        </p:spPr>
        <p:txBody>
          <a:bodyPr/>
          <a:lstStyle/>
          <a:p>
            <a:r>
              <a:rPr lang="en-US" smtClean="0"/>
              <a:t>Click to edit Master title style</a:t>
            </a:r>
            <a:endParaRPr lang="nl-NL" dirty="0"/>
          </a:p>
        </p:txBody>
      </p:sp>
      <p:sp>
        <p:nvSpPr>
          <p:cNvPr id="8" name="Tijdelijke aanduiding voor inhoud 5"/>
          <p:cNvSpPr>
            <a:spLocks noGrp="1"/>
          </p:cNvSpPr>
          <p:nvPr>
            <p:ph sz="quarter" idx="12"/>
          </p:nvPr>
        </p:nvSpPr>
        <p:spPr>
          <a:xfrm>
            <a:off x="419100" y="2478088"/>
            <a:ext cx="8326967" cy="3890434"/>
          </a:xfrm>
        </p:spPr>
        <p:txBody>
          <a:bodyPr/>
          <a:lstStyle>
            <a:lvl1pPr>
              <a:defRPr sz="1800">
                <a:solidFill>
                  <a:srgbClr val="000000"/>
                </a:solidFill>
              </a:defRPr>
            </a:lvl1pPr>
            <a:lvl2pPr>
              <a:defRPr sz="18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en-US" smtClean="0"/>
              <a:t>Click to edit Master text styles</a:t>
            </a:r>
          </a:p>
        </p:txBody>
      </p:sp>
      <p:sp>
        <p:nvSpPr>
          <p:cNvPr id="4" name="Rectangle 30"/>
          <p:cNvSpPr>
            <a:spLocks noGrp="1" noChangeArrowheads="1"/>
          </p:cNvSpPr>
          <p:nvPr>
            <p:ph type="dt" sz="half" idx="13"/>
          </p:nvPr>
        </p:nvSpPr>
        <p:spPr/>
        <p:txBody>
          <a:bodyPr/>
          <a:lstStyle>
            <a:lvl1pPr>
              <a:defRPr/>
            </a:lvl1pPr>
          </a:lstStyle>
          <a:p>
            <a:pPr>
              <a:defRPr/>
            </a:pPr>
            <a:r>
              <a:rPr lang="en-US" smtClean="0">
                <a:solidFill>
                  <a:srgbClr val="DDDEDF"/>
                </a:solidFill>
              </a:rPr>
              <a:t>1/9/2014</a:t>
            </a:r>
            <a:endParaRPr lang="nl-NL" dirty="0">
              <a:solidFill>
                <a:srgbClr val="DDDEDF"/>
              </a:solidFill>
            </a:endParaRPr>
          </a:p>
        </p:txBody>
      </p:sp>
      <p:sp>
        <p:nvSpPr>
          <p:cNvPr id="5" name="Rectangle 31"/>
          <p:cNvSpPr>
            <a:spLocks noGrp="1" noChangeArrowheads="1"/>
          </p:cNvSpPr>
          <p:nvPr>
            <p:ph type="sldNum" sz="quarter" idx="14"/>
          </p:nvPr>
        </p:nvSpPr>
        <p:spPr/>
        <p:txBody>
          <a:bodyPr/>
          <a:lstStyle>
            <a:lvl1pPr>
              <a:defRPr/>
            </a:lvl1pPr>
          </a:lstStyle>
          <a:p>
            <a:pPr>
              <a:defRPr/>
            </a:pPr>
            <a:fld id="{14DD9968-4928-4C1F-9D0F-D18A5E1D8047}" type="slidenum">
              <a:rPr lang="nl-NL">
                <a:solidFill>
                  <a:srgbClr val="DDDEDF"/>
                </a:solidFill>
              </a:rPr>
              <a:pPr>
                <a:defRPr/>
              </a:pPr>
              <a:t>‹nr.›</a:t>
            </a:fld>
            <a:endParaRPr lang="nl-NL" dirty="0">
              <a:solidFill>
                <a:srgbClr val="DDDEDF"/>
              </a:solidFill>
            </a:endParaRPr>
          </a:p>
        </p:txBody>
      </p:sp>
    </p:spTree>
    <p:extLst>
      <p:ext uri="{BB962C8B-B14F-4D97-AF65-F5344CB8AC3E}">
        <p14:creationId xmlns:p14="http://schemas.microsoft.com/office/powerpoint/2010/main" val="245389518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titleOnly" preserve="1">
  <p:cSld name="Hoofdstuk Subsidies">
    <p:bg>
      <p:bgPr>
        <a:blipFill dpi="0" rotWithShape="1">
          <a:blip r:embed="rId2">
            <a:lum/>
          </a:blip>
          <a:srcRect/>
          <a:stretch>
            <a:fillRect l="-3000" t="1000" r="-4000"/>
          </a:stretch>
        </a:blipFill>
        <a:effectLst/>
      </p:bgPr>
    </p:bg>
    <p:spTree>
      <p:nvGrpSpPr>
        <p:cNvPr id="1" name=""/>
        <p:cNvGrpSpPr/>
        <p:nvPr/>
      </p:nvGrpSpPr>
      <p:grpSpPr>
        <a:xfrm>
          <a:off x="0" y="0"/>
          <a:ext cx="0" cy="0"/>
          <a:chOff x="0" y="0"/>
          <a:chExt cx="0" cy="0"/>
        </a:xfrm>
      </p:grpSpPr>
      <p:pic>
        <p:nvPicPr>
          <p:cNvPr id="3" name="Picture 6" descr="header_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4288" y="-14288"/>
            <a:ext cx="9158288"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375623" y="5834063"/>
            <a:ext cx="8378465" cy="553998"/>
          </a:xfrm>
        </p:spPr>
        <p:txBody>
          <a:bodyPr/>
          <a:lstStyle>
            <a:lvl1pPr>
              <a:defRPr sz="3600">
                <a:solidFill>
                  <a:srgbClr val="FF0000"/>
                </a:solidFill>
              </a:defRPr>
            </a:lvl1pPr>
          </a:lstStyle>
          <a:p>
            <a:r>
              <a:rPr lang="en-US" smtClean="0"/>
              <a:t>Click to edit Master title style</a:t>
            </a:r>
            <a:endParaRPr lang="nl-NL" dirty="0"/>
          </a:p>
        </p:txBody>
      </p:sp>
    </p:spTree>
    <p:extLst>
      <p:ext uri="{BB962C8B-B14F-4D97-AF65-F5344CB8AC3E}">
        <p14:creationId xmlns:p14="http://schemas.microsoft.com/office/powerpoint/2010/main" val="583849910"/>
      </p:ext>
    </p:extLst>
  </p:cSld>
  <p:clrMapOvr>
    <a:masterClrMapping/>
  </p:clrMapOvr>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Subsidies">
    <p:bg>
      <p:bgPr>
        <a:blipFill dpi="0" rotWithShape="1">
          <a:blip r:embed="rId2">
            <a:lum/>
          </a:blip>
          <a:srcRect/>
          <a:stretch>
            <a:fillRect l="-4000" t="-10000" r="-4000"/>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419100" y="1655536"/>
            <a:ext cx="8353177" cy="396875"/>
          </a:xfrm>
        </p:spPr>
        <p:txBody>
          <a:bodyPr/>
          <a:lstStyle/>
          <a:p>
            <a:r>
              <a:rPr lang="en-US" smtClean="0"/>
              <a:t>Click to edit Master title style</a:t>
            </a:r>
            <a:endParaRPr lang="nl-NL" dirty="0"/>
          </a:p>
        </p:txBody>
      </p:sp>
      <p:sp>
        <p:nvSpPr>
          <p:cNvPr id="8" name="Tijdelijke aanduiding voor inhoud 5"/>
          <p:cNvSpPr>
            <a:spLocks noGrp="1"/>
          </p:cNvSpPr>
          <p:nvPr>
            <p:ph sz="quarter" idx="12"/>
          </p:nvPr>
        </p:nvSpPr>
        <p:spPr>
          <a:xfrm>
            <a:off x="419100" y="2478088"/>
            <a:ext cx="8326967" cy="3890434"/>
          </a:xfrm>
        </p:spPr>
        <p:txBody>
          <a:bodyPr/>
          <a:lstStyle>
            <a:lvl1pPr>
              <a:defRPr sz="1800">
                <a:solidFill>
                  <a:srgbClr val="000000"/>
                </a:solidFill>
              </a:defRPr>
            </a:lvl1pPr>
            <a:lvl2pPr>
              <a:defRPr sz="18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en-US" smtClean="0"/>
              <a:t>Click to edit Master text styles</a:t>
            </a:r>
          </a:p>
        </p:txBody>
      </p:sp>
      <p:sp>
        <p:nvSpPr>
          <p:cNvPr id="4" name="Rectangle 30"/>
          <p:cNvSpPr>
            <a:spLocks noGrp="1" noChangeArrowheads="1"/>
          </p:cNvSpPr>
          <p:nvPr>
            <p:ph type="dt" sz="half" idx="13"/>
          </p:nvPr>
        </p:nvSpPr>
        <p:spPr/>
        <p:txBody>
          <a:bodyPr/>
          <a:lstStyle>
            <a:lvl1pPr>
              <a:defRPr/>
            </a:lvl1pPr>
          </a:lstStyle>
          <a:p>
            <a:pPr>
              <a:defRPr/>
            </a:pPr>
            <a:r>
              <a:rPr lang="en-US" smtClean="0">
                <a:solidFill>
                  <a:srgbClr val="DDDEDF"/>
                </a:solidFill>
              </a:rPr>
              <a:t>1/9/2014</a:t>
            </a:r>
            <a:endParaRPr lang="nl-NL" dirty="0">
              <a:solidFill>
                <a:srgbClr val="DDDEDF"/>
              </a:solidFill>
            </a:endParaRPr>
          </a:p>
        </p:txBody>
      </p:sp>
      <p:sp>
        <p:nvSpPr>
          <p:cNvPr id="5" name="Rectangle 31"/>
          <p:cNvSpPr>
            <a:spLocks noGrp="1" noChangeArrowheads="1"/>
          </p:cNvSpPr>
          <p:nvPr>
            <p:ph type="sldNum" sz="quarter" idx="14"/>
          </p:nvPr>
        </p:nvSpPr>
        <p:spPr/>
        <p:txBody>
          <a:bodyPr/>
          <a:lstStyle>
            <a:lvl1pPr>
              <a:defRPr/>
            </a:lvl1pPr>
          </a:lstStyle>
          <a:p>
            <a:pPr>
              <a:defRPr/>
            </a:pPr>
            <a:fld id="{7537B145-F2C7-4444-A98F-332DAE2F4D2E}" type="slidenum">
              <a:rPr lang="nl-NL">
                <a:solidFill>
                  <a:srgbClr val="DDDEDF"/>
                </a:solidFill>
              </a:rPr>
              <a:pPr>
                <a:defRPr/>
              </a:pPr>
              <a:t>‹nr.›</a:t>
            </a:fld>
            <a:endParaRPr lang="nl-NL" dirty="0">
              <a:solidFill>
                <a:srgbClr val="DDDEDF"/>
              </a:solidFill>
            </a:endParaRPr>
          </a:p>
        </p:txBody>
      </p:sp>
    </p:spTree>
    <p:extLst>
      <p:ext uri="{BB962C8B-B14F-4D97-AF65-F5344CB8AC3E}">
        <p14:creationId xmlns:p14="http://schemas.microsoft.com/office/powerpoint/2010/main" val="356192549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titleOnly" preserve="1">
  <p:cSld name="Hoofdstuk Competitie">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6" descr="header_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4288" y="-14288"/>
            <a:ext cx="9158288"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hasCustomPrompt="1"/>
          </p:nvPr>
        </p:nvSpPr>
        <p:spPr>
          <a:xfrm>
            <a:off x="382815" y="1524907"/>
            <a:ext cx="8407639" cy="553998"/>
          </a:xfrm>
        </p:spPr>
        <p:txBody>
          <a:bodyPr/>
          <a:lstStyle>
            <a:lvl1pPr>
              <a:defRPr sz="3600">
                <a:solidFill>
                  <a:schemeClr val="bg1"/>
                </a:solidFill>
              </a:defRPr>
            </a:lvl1pPr>
          </a:lstStyle>
          <a:p>
            <a:r>
              <a:rPr lang="en-US" dirty="0" smtClean="0"/>
              <a:t>Click to edit Master title style</a:t>
            </a:r>
            <a:endParaRPr lang="nl-NL" dirty="0"/>
          </a:p>
        </p:txBody>
      </p:sp>
    </p:spTree>
    <p:extLst>
      <p:ext uri="{BB962C8B-B14F-4D97-AF65-F5344CB8AC3E}">
        <p14:creationId xmlns:p14="http://schemas.microsoft.com/office/powerpoint/2010/main" val="39126134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ompetitie">
    <p:bg>
      <p:bgPr>
        <a:blipFill dpi="0" rotWithShape="1">
          <a:blip r:embed="rId2">
            <a:lum/>
          </a:blip>
          <a:srcRect/>
          <a:stretch>
            <a:fillRect t="-85000"/>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419100" y="1662793"/>
            <a:ext cx="8353177" cy="396875"/>
          </a:xfrm>
        </p:spPr>
        <p:txBody>
          <a:bodyPr/>
          <a:lstStyle/>
          <a:p>
            <a:r>
              <a:rPr lang="en-US" smtClean="0"/>
              <a:t>Click to edit Master title style</a:t>
            </a:r>
            <a:endParaRPr lang="nl-NL" dirty="0"/>
          </a:p>
        </p:txBody>
      </p:sp>
      <p:sp>
        <p:nvSpPr>
          <p:cNvPr id="8" name="Tijdelijke aanduiding voor inhoud 5"/>
          <p:cNvSpPr>
            <a:spLocks noGrp="1"/>
          </p:cNvSpPr>
          <p:nvPr>
            <p:ph sz="quarter" idx="12"/>
          </p:nvPr>
        </p:nvSpPr>
        <p:spPr>
          <a:xfrm>
            <a:off x="419100" y="2478088"/>
            <a:ext cx="8326967" cy="3890434"/>
          </a:xfrm>
        </p:spPr>
        <p:txBody>
          <a:bodyPr/>
          <a:lstStyle>
            <a:lvl1pPr>
              <a:defRPr sz="1800">
                <a:solidFill>
                  <a:srgbClr val="000000"/>
                </a:solidFill>
              </a:defRPr>
            </a:lvl1pPr>
            <a:lvl2pPr>
              <a:defRPr sz="18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en-US" smtClean="0"/>
              <a:t>Click to edit Master text styles</a:t>
            </a:r>
          </a:p>
        </p:txBody>
      </p:sp>
      <p:sp>
        <p:nvSpPr>
          <p:cNvPr id="4" name="Rectangle 30"/>
          <p:cNvSpPr>
            <a:spLocks noGrp="1" noChangeArrowheads="1"/>
          </p:cNvSpPr>
          <p:nvPr>
            <p:ph type="dt" sz="half" idx="13"/>
          </p:nvPr>
        </p:nvSpPr>
        <p:spPr/>
        <p:txBody>
          <a:bodyPr/>
          <a:lstStyle>
            <a:lvl1pPr>
              <a:defRPr/>
            </a:lvl1pPr>
          </a:lstStyle>
          <a:p>
            <a:pPr>
              <a:defRPr/>
            </a:pPr>
            <a:r>
              <a:rPr lang="en-US" smtClean="0">
                <a:solidFill>
                  <a:srgbClr val="DDDEDF"/>
                </a:solidFill>
              </a:rPr>
              <a:t>1/9/2014</a:t>
            </a:r>
            <a:endParaRPr lang="nl-NL" dirty="0">
              <a:solidFill>
                <a:srgbClr val="DDDEDF"/>
              </a:solidFill>
            </a:endParaRPr>
          </a:p>
        </p:txBody>
      </p:sp>
      <p:sp>
        <p:nvSpPr>
          <p:cNvPr id="5" name="Rectangle 31"/>
          <p:cNvSpPr>
            <a:spLocks noGrp="1" noChangeArrowheads="1"/>
          </p:cNvSpPr>
          <p:nvPr>
            <p:ph type="sldNum" sz="quarter" idx="14"/>
          </p:nvPr>
        </p:nvSpPr>
        <p:spPr/>
        <p:txBody>
          <a:bodyPr/>
          <a:lstStyle>
            <a:lvl1pPr>
              <a:defRPr/>
            </a:lvl1pPr>
          </a:lstStyle>
          <a:p>
            <a:pPr>
              <a:defRPr/>
            </a:pPr>
            <a:fld id="{785D7559-344A-4CDC-85C4-10EA8134CA0A}" type="slidenum">
              <a:rPr lang="nl-NL">
                <a:solidFill>
                  <a:srgbClr val="DDDEDF"/>
                </a:solidFill>
              </a:rPr>
              <a:pPr>
                <a:defRPr/>
              </a:pPr>
              <a:t>‹nr.›</a:t>
            </a:fld>
            <a:endParaRPr lang="nl-NL" dirty="0">
              <a:solidFill>
                <a:srgbClr val="DDDEDF"/>
              </a:solidFill>
            </a:endParaRPr>
          </a:p>
        </p:txBody>
      </p:sp>
    </p:spTree>
    <p:extLst>
      <p:ext uri="{BB962C8B-B14F-4D97-AF65-F5344CB8AC3E}">
        <p14:creationId xmlns:p14="http://schemas.microsoft.com/office/powerpoint/2010/main" val="217224876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titleOnly" preserve="1">
  <p:cSld name="Hoofdstuk Maatschappij">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6" descr="header_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4288" y="-14288"/>
            <a:ext cx="9158288"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373765" y="4700588"/>
            <a:ext cx="8353177" cy="553998"/>
          </a:xfrm>
        </p:spPr>
        <p:txBody>
          <a:bodyPr/>
          <a:lstStyle>
            <a:lvl1pPr>
              <a:defRPr sz="3600">
                <a:solidFill>
                  <a:schemeClr val="bg1"/>
                </a:solidFill>
              </a:defRPr>
            </a:lvl1pPr>
          </a:lstStyle>
          <a:p>
            <a:r>
              <a:rPr lang="en-US" smtClean="0"/>
              <a:t>Click to edit Master title style</a:t>
            </a:r>
            <a:endParaRPr lang="nl-NL" dirty="0"/>
          </a:p>
        </p:txBody>
      </p:sp>
    </p:spTree>
    <p:extLst>
      <p:ext uri="{BB962C8B-B14F-4D97-AF65-F5344CB8AC3E}">
        <p14:creationId xmlns:p14="http://schemas.microsoft.com/office/powerpoint/2010/main" val="28816395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lgemeen NWO twee kolommen">
    <p:spTree>
      <p:nvGrpSpPr>
        <p:cNvPr id="1" name=""/>
        <p:cNvGrpSpPr/>
        <p:nvPr/>
      </p:nvGrpSpPr>
      <p:grpSpPr>
        <a:xfrm>
          <a:off x="0" y="0"/>
          <a:ext cx="0" cy="0"/>
          <a:chOff x="0" y="0"/>
          <a:chExt cx="0" cy="0"/>
        </a:xfrm>
      </p:grpSpPr>
      <p:sp>
        <p:nvSpPr>
          <p:cNvPr id="9" name="Tijdelijke aanduiding voor inhoud 5"/>
          <p:cNvSpPr>
            <a:spLocks noGrp="1"/>
          </p:cNvSpPr>
          <p:nvPr>
            <p:ph sz="quarter" idx="12"/>
          </p:nvPr>
        </p:nvSpPr>
        <p:spPr>
          <a:xfrm>
            <a:off x="419100" y="2478088"/>
            <a:ext cx="3907367" cy="3823758"/>
          </a:xfrm>
        </p:spPr>
        <p:txBody>
          <a:bodyPr/>
          <a:lstStyle>
            <a:lvl1pPr>
              <a:defRPr sz="1800">
                <a:solidFill>
                  <a:srgbClr val="000000"/>
                </a:solidFill>
              </a:defRPr>
            </a:lvl1pPr>
            <a:lvl2pPr>
              <a:defRPr sz="18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nl-NL" smtClean="0"/>
              <a:t>Klik om de modelstijlen te bewerken</a:t>
            </a:r>
          </a:p>
        </p:txBody>
      </p:sp>
      <p:sp>
        <p:nvSpPr>
          <p:cNvPr id="10" name="Tijdelijke aanduiding voor inhoud 5"/>
          <p:cNvSpPr>
            <a:spLocks noGrp="1"/>
          </p:cNvSpPr>
          <p:nvPr>
            <p:ph sz="quarter" idx="13"/>
          </p:nvPr>
        </p:nvSpPr>
        <p:spPr>
          <a:xfrm>
            <a:off x="4572000" y="2478088"/>
            <a:ext cx="4165600" cy="3833283"/>
          </a:xfrm>
        </p:spPr>
        <p:txBody>
          <a:bodyPr/>
          <a:lstStyle>
            <a:lvl1pPr>
              <a:defRPr sz="1800">
                <a:solidFill>
                  <a:srgbClr val="000000"/>
                </a:solidFill>
              </a:defRPr>
            </a:lvl1pPr>
            <a:lvl2pPr>
              <a:defRPr sz="20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nl-NL" smtClean="0"/>
              <a:t>Klik om de modelstijlen te bewerken</a:t>
            </a:r>
          </a:p>
        </p:txBody>
      </p:sp>
      <p:sp>
        <p:nvSpPr>
          <p:cNvPr id="7" name="Titel 1"/>
          <p:cNvSpPr>
            <a:spLocks noGrp="1"/>
          </p:cNvSpPr>
          <p:nvPr>
            <p:ph type="title"/>
          </p:nvPr>
        </p:nvSpPr>
        <p:spPr>
          <a:xfrm>
            <a:off x="381115" y="1657595"/>
            <a:ext cx="8353177" cy="396875"/>
          </a:xfrm>
        </p:spPr>
        <p:txBody>
          <a:bodyPr/>
          <a:lstStyle/>
          <a:p>
            <a:r>
              <a:rPr lang="nl-NL" smtClean="0"/>
              <a:t>Klik om de stijl te bewerken</a:t>
            </a:r>
            <a:endParaRPr lang="nl-NL" dirty="0"/>
          </a:p>
        </p:txBody>
      </p:sp>
      <p:sp>
        <p:nvSpPr>
          <p:cNvPr id="5" name="Rectangle 30"/>
          <p:cNvSpPr>
            <a:spLocks noGrp="1" noChangeArrowheads="1"/>
          </p:cNvSpPr>
          <p:nvPr>
            <p:ph type="dt" sz="half" idx="14"/>
          </p:nvPr>
        </p:nvSpPr>
        <p:spPr>
          <a:ln/>
        </p:spPr>
        <p:txBody>
          <a:bodyPr/>
          <a:lstStyle>
            <a:lvl1pPr>
              <a:defRPr/>
            </a:lvl1pPr>
          </a:lstStyle>
          <a:p>
            <a:pPr>
              <a:defRPr/>
            </a:pPr>
            <a:r>
              <a:rPr lang="en-US" smtClean="0"/>
              <a:t>1/9/2014</a:t>
            </a:r>
            <a:endParaRPr lang="nl-NL" dirty="0"/>
          </a:p>
        </p:txBody>
      </p:sp>
      <p:sp>
        <p:nvSpPr>
          <p:cNvPr id="6" name="Rectangle 31"/>
          <p:cNvSpPr>
            <a:spLocks noGrp="1" noChangeArrowheads="1"/>
          </p:cNvSpPr>
          <p:nvPr>
            <p:ph type="sldNum" sz="quarter" idx="15"/>
          </p:nvPr>
        </p:nvSpPr>
        <p:spPr>
          <a:ln/>
        </p:spPr>
        <p:txBody>
          <a:bodyPr/>
          <a:lstStyle>
            <a:lvl1pPr>
              <a:defRPr/>
            </a:lvl1pPr>
          </a:lstStyle>
          <a:p>
            <a:pPr>
              <a:defRPr/>
            </a:pPr>
            <a:fld id="{D30E29D1-375E-4ECD-AAE2-70AC7418CFAB}" type="slidenum">
              <a:rPr lang="nl-NL"/>
              <a:pPr>
                <a:defRPr/>
              </a:pPr>
              <a:t>‹nr.›</a:t>
            </a:fld>
            <a:endParaRPr lang="nl-NL" dirty="0"/>
          </a:p>
        </p:txBody>
      </p:sp>
    </p:spTree>
    <p:extLst>
      <p:ext uri="{BB962C8B-B14F-4D97-AF65-F5344CB8AC3E}">
        <p14:creationId xmlns:p14="http://schemas.microsoft.com/office/powerpoint/2010/main" val="282037075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Maatschappij">
    <p:bg>
      <p:bgPr>
        <a:blipFill dpi="0" rotWithShape="1">
          <a:blip r:embed="rId2">
            <a:lum/>
          </a:blip>
          <a:srcRect/>
          <a:stretch>
            <a:fillRect t="-23000"/>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397329" y="1662792"/>
            <a:ext cx="8353177" cy="396875"/>
          </a:xfrm>
        </p:spPr>
        <p:txBody>
          <a:bodyPr/>
          <a:lstStyle/>
          <a:p>
            <a:r>
              <a:rPr lang="en-US" smtClean="0"/>
              <a:t>Click to edit Master title style</a:t>
            </a:r>
            <a:endParaRPr lang="nl-NL" dirty="0"/>
          </a:p>
        </p:txBody>
      </p:sp>
      <p:sp>
        <p:nvSpPr>
          <p:cNvPr id="8" name="Tijdelijke aanduiding voor inhoud 5"/>
          <p:cNvSpPr>
            <a:spLocks noGrp="1"/>
          </p:cNvSpPr>
          <p:nvPr>
            <p:ph sz="quarter" idx="12"/>
          </p:nvPr>
        </p:nvSpPr>
        <p:spPr>
          <a:xfrm>
            <a:off x="419100" y="2478088"/>
            <a:ext cx="8326967" cy="3890434"/>
          </a:xfrm>
        </p:spPr>
        <p:txBody>
          <a:bodyPr/>
          <a:lstStyle>
            <a:lvl1pPr>
              <a:defRPr sz="1800">
                <a:solidFill>
                  <a:srgbClr val="000000"/>
                </a:solidFill>
              </a:defRPr>
            </a:lvl1pPr>
            <a:lvl2pPr>
              <a:defRPr sz="18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en-US" smtClean="0"/>
              <a:t>Click to edit Master text styles</a:t>
            </a:r>
          </a:p>
        </p:txBody>
      </p:sp>
      <p:sp>
        <p:nvSpPr>
          <p:cNvPr id="4" name="Rectangle 30"/>
          <p:cNvSpPr>
            <a:spLocks noGrp="1" noChangeArrowheads="1"/>
          </p:cNvSpPr>
          <p:nvPr>
            <p:ph type="dt" sz="half" idx="13"/>
          </p:nvPr>
        </p:nvSpPr>
        <p:spPr/>
        <p:txBody>
          <a:bodyPr/>
          <a:lstStyle>
            <a:lvl1pPr>
              <a:defRPr/>
            </a:lvl1pPr>
          </a:lstStyle>
          <a:p>
            <a:pPr>
              <a:defRPr/>
            </a:pPr>
            <a:r>
              <a:rPr lang="en-US" smtClean="0">
                <a:solidFill>
                  <a:srgbClr val="DDDEDF"/>
                </a:solidFill>
              </a:rPr>
              <a:t>1/9/2014</a:t>
            </a:r>
            <a:endParaRPr lang="nl-NL" dirty="0">
              <a:solidFill>
                <a:srgbClr val="DDDEDF"/>
              </a:solidFill>
            </a:endParaRPr>
          </a:p>
        </p:txBody>
      </p:sp>
      <p:sp>
        <p:nvSpPr>
          <p:cNvPr id="5" name="Rectangle 31"/>
          <p:cNvSpPr>
            <a:spLocks noGrp="1" noChangeArrowheads="1"/>
          </p:cNvSpPr>
          <p:nvPr>
            <p:ph type="sldNum" sz="quarter" idx="14"/>
          </p:nvPr>
        </p:nvSpPr>
        <p:spPr/>
        <p:txBody>
          <a:bodyPr/>
          <a:lstStyle>
            <a:lvl1pPr>
              <a:defRPr/>
            </a:lvl1pPr>
          </a:lstStyle>
          <a:p>
            <a:pPr>
              <a:defRPr/>
            </a:pPr>
            <a:fld id="{B7D2F41C-4A39-41A5-A916-32B59230603B}" type="slidenum">
              <a:rPr lang="nl-NL">
                <a:solidFill>
                  <a:srgbClr val="DDDEDF"/>
                </a:solidFill>
              </a:rPr>
              <a:pPr>
                <a:defRPr/>
              </a:pPr>
              <a:t>‹nr.›</a:t>
            </a:fld>
            <a:endParaRPr lang="nl-NL" dirty="0">
              <a:solidFill>
                <a:srgbClr val="DDDEDF"/>
              </a:solidFill>
            </a:endParaRPr>
          </a:p>
        </p:txBody>
      </p:sp>
    </p:spTree>
    <p:extLst>
      <p:ext uri="{BB962C8B-B14F-4D97-AF65-F5344CB8AC3E}">
        <p14:creationId xmlns:p14="http://schemas.microsoft.com/office/powerpoint/2010/main" val="95803456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itleOnly" preserve="1">
  <p:cSld name="Hoofdstuk Onderzoekfaciliteiten">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6" descr="header_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350" y="-14288"/>
            <a:ext cx="9158288"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395536" y="4700588"/>
            <a:ext cx="8334127" cy="553998"/>
          </a:xfrm>
        </p:spPr>
        <p:txBody>
          <a:bodyPr/>
          <a:lstStyle>
            <a:lvl1pPr>
              <a:defRPr sz="3600">
                <a:solidFill>
                  <a:schemeClr val="bg1"/>
                </a:solidFill>
              </a:defRPr>
            </a:lvl1pPr>
          </a:lstStyle>
          <a:p>
            <a:r>
              <a:rPr lang="en-US" smtClean="0"/>
              <a:t>Click to edit Master title style</a:t>
            </a:r>
            <a:endParaRPr lang="nl-NL" dirty="0"/>
          </a:p>
        </p:txBody>
      </p:sp>
    </p:spTree>
    <p:extLst>
      <p:ext uri="{BB962C8B-B14F-4D97-AF65-F5344CB8AC3E}">
        <p14:creationId xmlns:p14="http://schemas.microsoft.com/office/powerpoint/2010/main" val="366011118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Onderzoekfaciliteiten">
    <p:bg>
      <p:bgPr>
        <a:blipFill dpi="0" rotWithShape="1">
          <a:blip r:embed="rId2">
            <a:lum/>
          </a:blip>
          <a:srcRect/>
          <a:stretch>
            <a:fillRect t="-10000"/>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390072" y="1662793"/>
            <a:ext cx="8353177" cy="396875"/>
          </a:xfrm>
        </p:spPr>
        <p:txBody>
          <a:bodyPr/>
          <a:lstStyle/>
          <a:p>
            <a:r>
              <a:rPr lang="en-US" smtClean="0"/>
              <a:t>Click to edit Master title style</a:t>
            </a:r>
            <a:endParaRPr lang="nl-NL" dirty="0"/>
          </a:p>
        </p:txBody>
      </p:sp>
      <p:sp>
        <p:nvSpPr>
          <p:cNvPr id="8" name="Tijdelijke aanduiding voor inhoud 5"/>
          <p:cNvSpPr>
            <a:spLocks noGrp="1"/>
          </p:cNvSpPr>
          <p:nvPr>
            <p:ph sz="quarter" idx="12"/>
          </p:nvPr>
        </p:nvSpPr>
        <p:spPr>
          <a:xfrm>
            <a:off x="419100" y="2478088"/>
            <a:ext cx="8326967" cy="3890434"/>
          </a:xfrm>
        </p:spPr>
        <p:txBody>
          <a:bodyPr/>
          <a:lstStyle>
            <a:lvl1pPr>
              <a:defRPr sz="1800">
                <a:solidFill>
                  <a:srgbClr val="000000"/>
                </a:solidFill>
              </a:defRPr>
            </a:lvl1pPr>
            <a:lvl2pPr>
              <a:defRPr sz="18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en-US" smtClean="0"/>
              <a:t>Click to edit Master text styles</a:t>
            </a:r>
          </a:p>
        </p:txBody>
      </p:sp>
      <p:sp>
        <p:nvSpPr>
          <p:cNvPr id="4" name="Rectangle 30"/>
          <p:cNvSpPr>
            <a:spLocks noGrp="1" noChangeArrowheads="1"/>
          </p:cNvSpPr>
          <p:nvPr>
            <p:ph type="dt" sz="half" idx="13"/>
          </p:nvPr>
        </p:nvSpPr>
        <p:spPr/>
        <p:txBody>
          <a:bodyPr/>
          <a:lstStyle>
            <a:lvl1pPr>
              <a:defRPr/>
            </a:lvl1pPr>
          </a:lstStyle>
          <a:p>
            <a:pPr>
              <a:defRPr/>
            </a:pPr>
            <a:r>
              <a:rPr lang="en-US" smtClean="0">
                <a:solidFill>
                  <a:srgbClr val="DDDEDF"/>
                </a:solidFill>
              </a:rPr>
              <a:t>1/9/2014</a:t>
            </a:r>
            <a:endParaRPr lang="nl-NL" dirty="0">
              <a:solidFill>
                <a:srgbClr val="DDDEDF"/>
              </a:solidFill>
            </a:endParaRPr>
          </a:p>
        </p:txBody>
      </p:sp>
      <p:sp>
        <p:nvSpPr>
          <p:cNvPr id="5" name="Rectangle 31"/>
          <p:cNvSpPr>
            <a:spLocks noGrp="1" noChangeArrowheads="1"/>
          </p:cNvSpPr>
          <p:nvPr>
            <p:ph type="sldNum" sz="quarter" idx="14"/>
          </p:nvPr>
        </p:nvSpPr>
        <p:spPr/>
        <p:txBody>
          <a:bodyPr/>
          <a:lstStyle>
            <a:lvl1pPr>
              <a:defRPr/>
            </a:lvl1pPr>
          </a:lstStyle>
          <a:p>
            <a:pPr>
              <a:defRPr/>
            </a:pPr>
            <a:fld id="{4163092F-5F8C-4CFB-B1FE-5140921D8C6E}" type="slidenum">
              <a:rPr lang="nl-NL">
                <a:solidFill>
                  <a:srgbClr val="DDDEDF"/>
                </a:solidFill>
              </a:rPr>
              <a:pPr>
                <a:defRPr/>
              </a:pPr>
              <a:t>‹nr.›</a:t>
            </a:fld>
            <a:endParaRPr lang="nl-NL" dirty="0">
              <a:solidFill>
                <a:srgbClr val="DDDEDF"/>
              </a:solidFill>
            </a:endParaRPr>
          </a:p>
        </p:txBody>
      </p:sp>
    </p:spTree>
    <p:extLst>
      <p:ext uri="{BB962C8B-B14F-4D97-AF65-F5344CB8AC3E}">
        <p14:creationId xmlns:p14="http://schemas.microsoft.com/office/powerpoint/2010/main" val="165162097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titleOnly" preserve="1">
  <p:cSld name="Hoofdstuk Onderzoeksinstituten">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6" descr="header_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4288" y="-14288"/>
            <a:ext cx="9158288"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366506" y="1524908"/>
            <a:ext cx="8353177" cy="553998"/>
          </a:xfrm>
        </p:spPr>
        <p:txBody>
          <a:bodyPr/>
          <a:lstStyle>
            <a:lvl1pPr>
              <a:defRPr sz="3600">
                <a:solidFill>
                  <a:schemeClr val="bg1"/>
                </a:solidFill>
              </a:defRPr>
            </a:lvl1pPr>
          </a:lstStyle>
          <a:p>
            <a:r>
              <a:rPr lang="en-US" smtClean="0"/>
              <a:t>Click to edit Master title style</a:t>
            </a:r>
            <a:endParaRPr lang="nl-NL" dirty="0"/>
          </a:p>
        </p:txBody>
      </p:sp>
    </p:spTree>
    <p:extLst>
      <p:ext uri="{BB962C8B-B14F-4D97-AF65-F5344CB8AC3E}">
        <p14:creationId xmlns:p14="http://schemas.microsoft.com/office/powerpoint/2010/main" val="70835890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Onderzoeksinstituten">
    <p:bg>
      <p:bgPr>
        <a:blipFill dpi="0" rotWithShape="1">
          <a:blip r:embed="rId2">
            <a:lum/>
          </a:blip>
          <a:srcRect/>
          <a:stretch>
            <a:fillRect t="-53000"/>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395536" y="1655535"/>
            <a:ext cx="8353177" cy="396875"/>
          </a:xfrm>
        </p:spPr>
        <p:txBody>
          <a:bodyPr/>
          <a:lstStyle/>
          <a:p>
            <a:r>
              <a:rPr lang="en-US" smtClean="0"/>
              <a:t>Click to edit Master title style</a:t>
            </a:r>
            <a:endParaRPr lang="nl-NL" dirty="0"/>
          </a:p>
        </p:txBody>
      </p:sp>
      <p:sp>
        <p:nvSpPr>
          <p:cNvPr id="8" name="Tijdelijke aanduiding voor inhoud 5"/>
          <p:cNvSpPr>
            <a:spLocks noGrp="1"/>
          </p:cNvSpPr>
          <p:nvPr>
            <p:ph sz="quarter" idx="12"/>
          </p:nvPr>
        </p:nvSpPr>
        <p:spPr>
          <a:xfrm>
            <a:off x="419100" y="2478088"/>
            <a:ext cx="8326967" cy="3890434"/>
          </a:xfrm>
        </p:spPr>
        <p:txBody>
          <a:bodyPr/>
          <a:lstStyle>
            <a:lvl1pPr>
              <a:defRPr sz="1800">
                <a:solidFill>
                  <a:srgbClr val="000000"/>
                </a:solidFill>
              </a:defRPr>
            </a:lvl1pPr>
            <a:lvl2pPr>
              <a:defRPr sz="18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en-US" smtClean="0"/>
              <a:t>Click to edit Master text styles</a:t>
            </a:r>
          </a:p>
        </p:txBody>
      </p:sp>
      <p:sp>
        <p:nvSpPr>
          <p:cNvPr id="4" name="Rectangle 30"/>
          <p:cNvSpPr>
            <a:spLocks noGrp="1" noChangeArrowheads="1"/>
          </p:cNvSpPr>
          <p:nvPr>
            <p:ph type="dt" sz="half" idx="13"/>
          </p:nvPr>
        </p:nvSpPr>
        <p:spPr/>
        <p:txBody>
          <a:bodyPr/>
          <a:lstStyle>
            <a:lvl1pPr>
              <a:defRPr/>
            </a:lvl1pPr>
          </a:lstStyle>
          <a:p>
            <a:pPr>
              <a:defRPr/>
            </a:pPr>
            <a:r>
              <a:rPr lang="en-US" smtClean="0">
                <a:solidFill>
                  <a:srgbClr val="DDDEDF"/>
                </a:solidFill>
              </a:rPr>
              <a:t>1/9/2014</a:t>
            </a:r>
            <a:endParaRPr lang="nl-NL" dirty="0">
              <a:solidFill>
                <a:srgbClr val="DDDEDF"/>
              </a:solidFill>
            </a:endParaRPr>
          </a:p>
        </p:txBody>
      </p:sp>
      <p:sp>
        <p:nvSpPr>
          <p:cNvPr id="5" name="Rectangle 31"/>
          <p:cNvSpPr>
            <a:spLocks noGrp="1" noChangeArrowheads="1"/>
          </p:cNvSpPr>
          <p:nvPr>
            <p:ph type="sldNum" sz="quarter" idx="14"/>
          </p:nvPr>
        </p:nvSpPr>
        <p:spPr/>
        <p:txBody>
          <a:bodyPr/>
          <a:lstStyle>
            <a:lvl1pPr>
              <a:defRPr/>
            </a:lvl1pPr>
          </a:lstStyle>
          <a:p>
            <a:pPr>
              <a:defRPr/>
            </a:pPr>
            <a:fld id="{A8010CA6-3F21-4327-8C75-C82C817E2932}" type="slidenum">
              <a:rPr lang="nl-NL">
                <a:solidFill>
                  <a:srgbClr val="DDDEDF"/>
                </a:solidFill>
              </a:rPr>
              <a:pPr>
                <a:defRPr/>
              </a:pPr>
              <a:t>‹nr.›</a:t>
            </a:fld>
            <a:endParaRPr lang="nl-NL" dirty="0">
              <a:solidFill>
                <a:srgbClr val="DDDEDF"/>
              </a:solidFill>
            </a:endParaRPr>
          </a:p>
        </p:txBody>
      </p:sp>
    </p:spTree>
    <p:extLst>
      <p:ext uri="{BB962C8B-B14F-4D97-AF65-F5344CB8AC3E}">
        <p14:creationId xmlns:p14="http://schemas.microsoft.com/office/powerpoint/2010/main" val="7965528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titleOnly" preserve="1">
  <p:cSld name="Hoofdstuk Internationaal">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6" descr="header_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350" y="-14288"/>
            <a:ext cx="9158288"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373753" y="1532164"/>
            <a:ext cx="8353177" cy="553998"/>
          </a:xfrm>
        </p:spPr>
        <p:txBody>
          <a:bodyPr/>
          <a:lstStyle>
            <a:lvl1pPr>
              <a:defRPr sz="3600">
                <a:solidFill>
                  <a:schemeClr val="bg1"/>
                </a:solidFill>
              </a:defRPr>
            </a:lvl1pPr>
          </a:lstStyle>
          <a:p>
            <a:r>
              <a:rPr lang="en-US" smtClean="0"/>
              <a:t>Click to edit Master title style</a:t>
            </a:r>
            <a:endParaRPr lang="nl-NL" dirty="0"/>
          </a:p>
        </p:txBody>
      </p:sp>
    </p:spTree>
    <p:extLst>
      <p:ext uri="{BB962C8B-B14F-4D97-AF65-F5344CB8AC3E}">
        <p14:creationId xmlns:p14="http://schemas.microsoft.com/office/powerpoint/2010/main" val="253963459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Internationaal">
    <p:bg>
      <p:bgPr>
        <a:blipFill dpi="0" rotWithShape="1">
          <a:blip r:embed="rId2">
            <a:lum/>
          </a:blip>
          <a:srcRect/>
          <a:stretch>
            <a:fillRect t="-47000"/>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381022" y="1662792"/>
            <a:ext cx="8353177" cy="396875"/>
          </a:xfrm>
        </p:spPr>
        <p:txBody>
          <a:bodyPr/>
          <a:lstStyle/>
          <a:p>
            <a:r>
              <a:rPr lang="en-US" smtClean="0"/>
              <a:t>Click to edit Master title style</a:t>
            </a:r>
            <a:endParaRPr lang="nl-NL" dirty="0"/>
          </a:p>
        </p:txBody>
      </p:sp>
      <p:sp>
        <p:nvSpPr>
          <p:cNvPr id="8" name="Tijdelijke aanduiding voor inhoud 5"/>
          <p:cNvSpPr>
            <a:spLocks noGrp="1"/>
          </p:cNvSpPr>
          <p:nvPr>
            <p:ph sz="quarter" idx="12"/>
          </p:nvPr>
        </p:nvSpPr>
        <p:spPr>
          <a:xfrm>
            <a:off x="419100" y="2475893"/>
            <a:ext cx="8326967" cy="3890434"/>
          </a:xfrm>
        </p:spPr>
        <p:txBody>
          <a:bodyPr/>
          <a:lstStyle>
            <a:lvl1pPr>
              <a:defRPr sz="1800">
                <a:solidFill>
                  <a:srgbClr val="000000"/>
                </a:solidFill>
              </a:defRPr>
            </a:lvl1pPr>
            <a:lvl2pPr>
              <a:defRPr sz="18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en-US" smtClean="0"/>
              <a:t>Click to edit Master text styles</a:t>
            </a:r>
          </a:p>
        </p:txBody>
      </p:sp>
      <p:sp>
        <p:nvSpPr>
          <p:cNvPr id="4" name="Rectangle 30"/>
          <p:cNvSpPr>
            <a:spLocks noGrp="1" noChangeArrowheads="1"/>
          </p:cNvSpPr>
          <p:nvPr>
            <p:ph type="dt" sz="half" idx="13"/>
          </p:nvPr>
        </p:nvSpPr>
        <p:spPr/>
        <p:txBody>
          <a:bodyPr/>
          <a:lstStyle>
            <a:lvl1pPr>
              <a:defRPr/>
            </a:lvl1pPr>
          </a:lstStyle>
          <a:p>
            <a:pPr>
              <a:defRPr/>
            </a:pPr>
            <a:r>
              <a:rPr lang="en-US" smtClean="0">
                <a:solidFill>
                  <a:srgbClr val="DDDEDF"/>
                </a:solidFill>
              </a:rPr>
              <a:t>1/9/2014</a:t>
            </a:r>
            <a:endParaRPr lang="nl-NL" dirty="0">
              <a:solidFill>
                <a:srgbClr val="DDDEDF"/>
              </a:solidFill>
            </a:endParaRPr>
          </a:p>
        </p:txBody>
      </p:sp>
      <p:sp>
        <p:nvSpPr>
          <p:cNvPr id="5" name="Rectangle 31"/>
          <p:cNvSpPr>
            <a:spLocks noGrp="1" noChangeArrowheads="1"/>
          </p:cNvSpPr>
          <p:nvPr>
            <p:ph type="sldNum" sz="quarter" idx="14"/>
          </p:nvPr>
        </p:nvSpPr>
        <p:spPr/>
        <p:txBody>
          <a:bodyPr/>
          <a:lstStyle>
            <a:lvl1pPr>
              <a:defRPr/>
            </a:lvl1pPr>
          </a:lstStyle>
          <a:p>
            <a:pPr>
              <a:defRPr/>
            </a:pPr>
            <a:fld id="{842676ED-97EF-4771-9C4E-61326F83671F}" type="slidenum">
              <a:rPr lang="nl-NL">
                <a:solidFill>
                  <a:srgbClr val="DDDEDF"/>
                </a:solidFill>
              </a:rPr>
              <a:pPr>
                <a:defRPr/>
              </a:pPr>
              <a:t>‹nr.›</a:t>
            </a:fld>
            <a:endParaRPr lang="nl-NL" dirty="0">
              <a:solidFill>
                <a:srgbClr val="DDDEDF"/>
              </a:solidFill>
            </a:endParaRPr>
          </a:p>
        </p:txBody>
      </p:sp>
    </p:spTree>
    <p:extLst>
      <p:ext uri="{BB962C8B-B14F-4D97-AF65-F5344CB8AC3E}">
        <p14:creationId xmlns:p14="http://schemas.microsoft.com/office/powerpoint/2010/main" val="172869067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titleOnly" preserve="1">
  <p:cSld name="Hoofdstuk Strategie Lint">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6" descr="header_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350" y="-14288"/>
            <a:ext cx="9158288"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419100" y="5823177"/>
            <a:ext cx="8353177" cy="553998"/>
          </a:xfrm>
        </p:spPr>
        <p:txBody>
          <a:bodyPr/>
          <a:lstStyle>
            <a:lvl1pPr>
              <a:defRPr sz="3600">
                <a:solidFill>
                  <a:schemeClr val="tx1"/>
                </a:solidFill>
              </a:defRPr>
            </a:lvl1pPr>
          </a:lstStyle>
          <a:p>
            <a:r>
              <a:rPr lang="en-US" smtClean="0"/>
              <a:t>Click to edit Master title style</a:t>
            </a:r>
            <a:endParaRPr lang="nl-NL" dirty="0"/>
          </a:p>
        </p:txBody>
      </p:sp>
    </p:spTree>
    <p:extLst>
      <p:ext uri="{BB962C8B-B14F-4D97-AF65-F5344CB8AC3E}">
        <p14:creationId xmlns:p14="http://schemas.microsoft.com/office/powerpoint/2010/main" val="183227142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Strategie Lint">
    <p:bg>
      <p:bgPr>
        <a:blipFill dpi="0" rotWithShape="1">
          <a:blip r:embed="rId2">
            <a:lum/>
          </a:blip>
          <a:srcRect/>
          <a:stretch>
            <a:fillRect l="-75000" t="-42000"/>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404586" y="1662793"/>
            <a:ext cx="8353177" cy="396875"/>
          </a:xfrm>
        </p:spPr>
        <p:txBody>
          <a:bodyPr/>
          <a:lstStyle/>
          <a:p>
            <a:r>
              <a:rPr lang="en-US" smtClean="0"/>
              <a:t>Click to edit Master title style</a:t>
            </a:r>
            <a:endParaRPr lang="nl-NL" dirty="0"/>
          </a:p>
        </p:txBody>
      </p:sp>
      <p:sp>
        <p:nvSpPr>
          <p:cNvPr id="8" name="Tijdelijke aanduiding voor inhoud 5"/>
          <p:cNvSpPr>
            <a:spLocks noGrp="1"/>
          </p:cNvSpPr>
          <p:nvPr>
            <p:ph sz="quarter" idx="12"/>
          </p:nvPr>
        </p:nvSpPr>
        <p:spPr>
          <a:xfrm>
            <a:off x="419100" y="2478088"/>
            <a:ext cx="8326967" cy="3890434"/>
          </a:xfrm>
        </p:spPr>
        <p:txBody>
          <a:bodyPr/>
          <a:lstStyle>
            <a:lvl1pPr>
              <a:defRPr sz="1800">
                <a:solidFill>
                  <a:srgbClr val="000000"/>
                </a:solidFill>
              </a:defRPr>
            </a:lvl1pPr>
            <a:lvl2pPr>
              <a:defRPr sz="18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en-US" smtClean="0"/>
              <a:t>Click to edit Master text styles</a:t>
            </a:r>
          </a:p>
        </p:txBody>
      </p:sp>
      <p:sp>
        <p:nvSpPr>
          <p:cNvPr id="4" name="Rectangle 30"/>
          <p:cNvSpPr>
            <a:spLocks noGrp="1" noChangeArrowheads="1"/>
          </p:cNvSpPr>
          <p:nvPr>
            <p:ph type="dt" sz="half" idx="13"/>
          </p:nvPr>
        </p:nvSpPr>
        <p:spPr/>
        <p:txBody>
          <a:bodyPr/>
          <a:lstStyle>
            <a:lvl1pPr>
              <a:defRPr/>
            </a:lvl1pPr>
          </a:lstStyle>
          <a:p>
            <a:pPr>
              <a:defRPr/>
            </a:pPr>
            <a:r>
              <a:rPr lang="en-US" smtClean="0">
                <a:solidFill>
                  <a:srgbClr val="DDDEDF"/>
                </a:solidFill>
              </a:rPr>
              <a:t>1/9/2014</a:t>
            </a:r>
            <a:endParaRPr lang="nl-NL" dirty="0">
              <a:solidFill>
                <a:srgbClr val="DDDEDF"/>
              </a:solidFill>
            </a:endParaRPr>
          </a:p>
        </p:txBody>
      </p:sp>
      <p:sp>
        <p:nvSpPr>
          <p:cNvPr id="5" name="Rectangle 31"/>
          <p:cNvSpPr>
            <a:spLocks noGrp="1" noChangeArrowheads="1"/>
          </p:cNvSpPr>
          <p:nvPr>
            <p:ph type="sldNum" sz="quarter" idx="14"/>
          </p:nvPr>
        </p:nvSpPr>
        <p:spPr/>
        <p:txBody>
          <a:bodyPr/>
          <a:lstStyle>
            <a:lvl1pPr>
              <a:defRPr/>
            </a:lvl1pPr>
          </a:lstStyle>
          <a:p>
            <a:pPr>
              <a:defRPr/>
            </a:pPr>
            <a:fld id="{CCB85087-0FE6-4696-9CF2-C5EC4C66CFFB}" type="slidenum">
              <a:rPr lang="nl-NL">
                <a:solidFill>
                  <a:srgbClr val="DDDEDF"/>
                </a:solidFill>
              </a:rPr>
              <a:pPr>
                <a:defRPr/>
              </a:pPr>
              <a:t>‹nr.›</a:t>
            </a:fld>
            <a:endParaRPr lang="nl-NL" dirty="0">
              <a:solidFill>
                <a:srgbClr val="DDDEDF"/>
              </a:solidFill>
            </a:endParaRPr>
          </a:p>
        </p:txBody>
      </p:sp>
    </p:spTree>
    <p:extLst>
      <p:ext uri="{BB962C8B-B14F-4D97-AF65-F5344CB8AC3E}">
        <p14:creationId xmlns:p14="http://schemas.microsoft.com/office/powerpoint/2010/main" val="40558335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titleOnly" preserve="1">
  <p:cSld name="Hoofdstuk Strategie">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6" descr="header_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4288" y="-14288"/>
            <a:ext cx="9158288"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373753" y="1532165"/>
            <a:ext cx="8353177" cy="553998"/>
          </a:xfrm>
        </p:spPr>
        <p:txBody>
          <a:bodyPr/>
          <a:lstStyle>
            <a:lvl1pPr>
              <a:defRPr sz="3600">
                <a:solidFill>
                  <a:schemeClr val="bg1"/>
                </a:solidFill>
              </a:defRPr>
            </a:lvl1pPr>
          </a:lstStyle>
          <a:p>
            <a:r>
              <a:rPr lang="en-US" smtClean="0"/>
              <a:t>Click to edit Master title style</a:t>
            </a:r>
            <a:endParaRPr lang="nl-NL" dirty="0"/>
          </a:p>
        </p:txBody>
      </p:sp>
    </p:spTree>
    <p:extLst>
      <p:ext uri="{BB962C8B-B14F-4D97-AF65-F5344CB8AC3E}">
        <p14:creationId xmlns:p14="http://schemas.microsoft.com/office/powerpoint/2010/main" val="39066604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Hoofdstuk Onderzoe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749364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Strategie">
    <p:bg>
      <p:bgPr>
        <a:blipFill dpi="0" rotWithShape="1">
          <a:blip r:embed="rId2">
            <a:lum/>
          </a:blip>
          <a:srcRect/>
          <a:stretch>
            <a:fillRect l="-1000" t="-60000" r="-1000"/>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397329" y="1655535"/>
            <a:ext cx="8353177" cy="396875"/>
          </a:xfrm>
        </p:spPr>
        <p:txBody>
          <a:bodyPr/>
          <a:lstStyle/>
          <a:p>
            <a:r>
              <a:rPr lang="en-US" smtClean="0"/>
              <a:t>Click to edit Master title style</a:t>
            </a:r>
            <a:endParaRPr lang="nl-NL"/>
          </a:p>
        </p:txBody>
      </p:sp>
      <p:sp>
        <p:nvSpPr>
          <p:cNvPr id="9" name="Tijdelijke aanduiding voor inhoud 5"/>
          <p:cNvSpPr>
            <a:spLocks noGrp="1"/>
          </p:cNvSpPr>
          <p:nvPr>
            <p:ph sz="quarter" idx="12"/>
          </p:nvPr>
        </p:nvSpPr>
        <p:spPr>
          <a:xfrm>
            <a:off x="419100" y="2475893"/>
            <a:ext cx="8326967" cy="3890434"/>
          </a:xfrm>
        </p:spPr>
        <p:txBody>
          <a:bodyPr/>
          <a:lstStyle>
            <a:lvl1pPr>
              <a:defRPr sz="1800">
                <a:solidFill>
                  <a:srgbClr val="000000"/>
                </a:solidFill>
              </a:defRPr>
            </a:lvl1pPr>
            <a:lvl2pPr>
              <a:defRPr sz="18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en-US" smtClean="0"/>
              <a:t>Click to edit Master text styles</a:t>
            </a:r>
          </a:p>
        </p:txBody>
      </p:sp>
      <p:sp>
        <p:nvSpPr>
          <p:cNvPr id="4" name="Rectangle 30"/>
          <p:cNvSpPr>
            <a:spLocks noGrp="1" noChangeArrowheads="1"/>
          </p:cNvSpPr>
          <p:nvPr>
            <p:ph type="dt" sz="half" idx="13"/>
          </p:nvPr>
        </p:nvSpPr>
        <p:spPr/>
        <p:txBody>
          <a:bodyPr/>
          <a:lstStyle>
            <a:lvl1pPr>
              <a:defRPr/>
            </a:lvl1pPr>
          </a:lstStyle>
          <a:p>
            <a:pPr>
              <a:defRPr/>
            </a:pPr>
            <a:r>
              <a:rPr lang="en-US" smtClean="0">
                <a:solidFill>
                  <a:srgbClr val="DDDEDF"/>
                </a:solidFill>
              </a:rPr>
              <a:t>1/9/2014</a:t>
            </a:r>
            <a:endParaRPr lang="nl-NL" dirty="0">
              <a:solidFill>
                <a:srgbClr val="DDDEDF"/>
              </a:solidFill>
            </a:endParaRPr>
          </a:p>
        </p:txBody>
      </p:sp>
      <p:sp>
        <p:nvSpPr>
          <p:cNvPr id="5" name="Rectangle 31"/>
          <p:cNvSpPr>
            <a:spLocks noGrp="1" noChangeArrowheads="1"/>
          </p:cNvSpPr>
          <p:nvPr>
            <p:ph type="sldNum" sz="quarter" idx="14"/>
          </p:nvPr>
        </p:nvSpPr>
        <p:spPr/>
        <p:txBody>
          <a:bodyPr/>
          <a:lstStyle>
            <a:lvl1pPr>
              <a:defRPr/>
            </a:lvl1pPr>
          </a:lstStyle>
          <a:p>
            <a:pPr>
              <a:defRPr/>
            </a:pPr>
            <a:fld id="{A7BAAAEC-A6A1-4EAD-86F2-29D4D2DD155D}" type="slidenum">
              <a:rPr lang="nl-NL">
                <a:solidFill>
                  <a:srgbClr val="DDDEDF"/>
                </a:solidFill>
              </a:rPr>
              <a:pPr>
                <a:defRPr/>
              </a:pPr>
              <a:t>‹nr.›</a:t>
            </a:fld>
            <a:endParaRPr lang="nl-NL" dirty="0">
              <a:solidFill>
                <a:srgbClr val="DDDEDF"/>
              </a:solidFill>
            </a:endParaRPr>
          </a:p>
        </p:txBody>
      </p:sp>
    </p:spTree>
    <p:extLst>
      <p:ext uri="{BB962C8B-B14F-4D97-AF65-F5344CB8AC3E}">
        <p14:creationId xmlns:p14="http://schemas.microsoft.com/office/powerpoint/2010/main" val="81149958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itleOnly" preserve="1">
  <p:cSld name="Hoofdstuk Organisatie">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6" descr="header_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350" y="-14288"/>
            <a:ext cx="9158288"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373753" y="1532165"/>
            <a:ext cx="8353177" cy="553998"/>
          </a:xfrm>
        </p:spPr>
        <p:txBody>
          <a:bodyPr/>
          <a:lstStyle>
            <a:lvl1pPr>
              <a:defRPr sz="3600">
                <a:solidFill>
                  <a:schemeClr val="bg1"/>
                </a:solidFill>
              </a:defRPr>
            </a:lvl1pPr>
          </a:lstStyle>
          <a:p>
            <a:r>
              <a:rPr lang="en-US" smtClean="0"/>
              <a:t>Click to edit Master title style</a:t>
            </a:r>
            <a:endParaRPr lang="nl-NL" dirty="0"/>
          </a:p>
        </p:txBody>
      </p:sp>
    </p:spTree>
    <p:extLst>
      <p:ext uri="{BB962C8B-B14F-4D97-AF65-F5344CB8AC3E}">
        <p14:creationId xmlns:p14="http://schemas.microsoft.com/office/powerpoint/2010/main" val="183963926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Organisatie">
    <p:bg>
      <p:bgPr>
        <a:blipFill dpi="0" rotWithShape="1">
          <a:blip r:embed="rId2">
            <a:lum/>
          </a:blip>
          <a:srcRect/>
          <a:stretch>
            <a:fillRect t="-55000"/>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395536" y="1655535"/>
            <a:ext cx="8353177" cy="396875"/>
          </a:xfrm>
        </p:spPr>
        <p:txBody>
          <a:bodyPr/>
          <a:lstStyle/>
          <a:p>
            <a:r>
              <a:rPr lang="en-US" smtClean="0"/>
              <a:t>Click to edit Master title style</a:t>
            </a:r>
            <a:endParaRPr lang="nl-NL" dirty="0"/>
          </a:p>
        </p:txBody>
      </p:sp>
      <p:sp>
        <p:nvSpPr>
          <p:cNvPr id="8" name="Tijdelijke aanduiding voor inhoud 5"/>
          <p:cNvSpPr>
            <a:spLocks noGrp="1"/>
          </p:cNvSpPr>
          <p:nvPr>
            <p:ph sz="quarter" idx="12"/>
          </p:nvPr>
        </p:nvSpPr>
        <p:spPr>
          <a:xfrm>
            <a:off x="419100" y="2478088"/>
            <a:ext cx="8326967" cy="3890434"/>
          </a:xfrm>
        </p:spPr>
        <p:txBody>
          <a:bodyPr/>
          <a:lstStyle>
            <a:lvl1pPr>
              <a:defRPr sz="1800">
                <a:solidFill>
                  <a:srgbClr val="000000"/>
                </a:solidFill>
              </a:defRPr>
            </a:lvl1pPr>
            <a:lvl2pPr>
              <a:defRPr sz="18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en-US" smtClean="0"/>
              <a:t>Click to edit Master text styles</a:t>
            </a:r>
          </a:p>
        </p:txBody>
      </p:sp>
      <p:sp>
        <p:nvSpPr>
          <p:cNvPr id="4" name="Rectangle 30"/>
          <p:cNvSpPr>
            <a:spLocks noGrp="1" noChangeArrowheads="1"/>
          </p:cNvSpPr>
          <p:nvPr>
            <p:ph type="dt" sz="half" idx="13"/>
          </p:nvPr>
        </p:nvSpPr>
        <p:spPr/>
        <p:txBody>
          <a:bodyPr/>
          <a:lstStyle>
            <a:lvl1pPr>
              <a:defRPr/>
            </a:lvl1pPr>
          </a:lstStyle>
          <a:p>
            <a:pPr>
              <a:defRPr/>
            </a:pPr>
            <a:r>
              <a:rPr lang="en-US" smtClean="0">
                <a:solidFill>
                  <a:srgbClr val="DDDEDF"/>
                </a:solidFill>
              </a:rPr>
              <a:t>1/9/2014</a:t>
            </a:r>
            <a:endParaRPr lang="nl-NL" dirty="0">
              <a:solidFill>
                <a:srgbClr val="DDDEDF"/>
              </a:solidFill>
            </a:endParaRPr>
          </a:p>
        </p:txBody>
      </p:sp>
      <p:sp>
        <p:nvSpPr>
          <p:cNvPr id="5" name="Rectangle 31"/>
          <p:cNvSpPr>
            <a:spLocks noGrp="1" noChangeArrowheads="1"/>
          </p:cNvSpPr>
          <p:nvPr>
            <p:ph type="sldNum" sz="quarter" idx="14"/>
          </p:nvPr>
        </p:nvSpPr>
        <p:spPr/>
        <p:txBody>
          <a:bodyPr/>
          <a:lstStyle>
            <a:lvl1pPr>
              <a:defRPr/>
            </a:lvl1pPr>
          </a:lstStyle>
          <a:p>
            <a:pPr>
              <a:defRPr/>
            </a:pPr>
            <a:fld id="{EF339CB5-09EB-4870-A42D-8DE911507ABB}" type="slidenum">
              <a:rPr lang="nl-NL">
                <a:solidFill>
                  <a:srgbClr val="DDDEDF"/>
                </a:solidFill>
              </a:rPr>
              <a:pPr>
                <a:defRPr/>
              </a:pPr>
              <a:t>‹nr.›</a:t>
            </a:fld>
            <a:endParaRPr lang="nl-NL" dirty="0">
              <a:solidFill>
                <a:srgbClr val="DDDEDF"/>
              </a:solidFill>
            </a:endParaRPr>
          </a:p>
        </p:txBody>
      </p:sp>
    </p:spTree>
    <p:extLst>
      <p:ext uri="{BB962C8B-B14F-4D97-AF65-F5344CB8AC3E}">
        <p14:creationId xmlns:p14="http://schemas.microsoft.com/office/powerpoint/2010/main" val="330853592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Voor veel logo's">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981491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Titeldia Leeg">
    <p:bg>
      <p:bgPr>
        <a:solidFill>
          <a:schemeClr val="bg2"/>
        </a:solidFill>
        <a:effectLst/>
      </p:bgPr>
    </p:bg>
    <p:spTree>
      <p:nvGrpSpPr>
        <p:cNvPr id="1" name=""/>
        <p:cNvGrpSpPr/>
        <p:nvPr/>
      </p:nvGrpSpPr>
      <p:grpSpPr>
        <a:xfrm>
          <a:off x="0" y="0"/>
          <a:ext cx="0" cy="0"/>
          <a:chOff x="0" y="0"/>
          <a:chExt cx="0" cy="0"/>
        </a:xfrm>
      </p:grpSpPr>
      <p:pic>
        <p:nvPicPr>
          <p:cNvPr id="4" name="Picture 8" descr="header_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3956050"/>
            <a:ext cx="9159875" cy="293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6"/>
          <p:cNvSpPr txBox="1">
            <a:spLocks noChangeArrowheads="1"/>
          </p:cNvSpPr>
          <p:nvPr userDrawn="1"/>
        </p:nvSpPr>
        <p:spPr bwMode="auto">
          <a:xfrm>
            <a:off x="419100" y="6516688"/>
            <a:ext cx="686435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spcBef>
                <a:spcPct val="50000"/>
              </a:spcBef>
              <a:defRPr/>
            </a:pPr>
            <a:r>
              <a:rPr lang="nl-NL" sz="1000" b="1" dirty="0" smtClean="0">
                <a:solidFill>
                  <a:prstClr val="white"/>
                </a:solidFill>
              </a:rPr>
              <a:t>Nederlandse Organisatie voor Wetenschappelijk Onderzoek</a:t>
            </a:r>
          </a:p>
        </p:txBody>
      </p:sp>
      <p:sp>
        <p:nvSpPr>
          <p:cNvPr id="2" name="Titel 1"/>
          <p:cNvSpPr>
            <a:spLocks noGrp="1"/>
          </p:cNvSpPr>
          <p:nvPr>
            <p:ph type="ctrTitle"/>
          </p:nvPr>
        </p:nvSpPr>
        <p:spPr>
          <a:xfrm>
            <a:off x="395536" y="5097463"/>
            <a:ext cx="7795964" cy="553998"/>
          </a:xfrm>
        </p:spPr>
        <p:txBody>
          <a:bodyPr/>
          <a:lstStyle>
            <a:lvl1pPr>
              <a:defRPr sz="3600">
                <a:solidFill>
                  <a:schemeClr val="bg1"/>
                </a:solidFill>
              </a:defRPr>
            </a:lvl1pPr>
          </a:lstStyle>
          <a:p>
            <a:r>
              <a:rPr lang="en-US" smtClean="0"/>
              <a:t>Click to edit Master title style</a:t>
            </a:r>
            <a:endParaRPr lang="nl-NL" dirty="0"/>
          </a:p>
        </p:txBody>
      </p:sp>
      <p:sp>
        <p:nvSpPr>
          <p:cNvPr id="5" name="Ondertitel 2"/>
          <p:cNvSpPr>
            <a:spLocks noGrp="1"/>
          </p:cNvSpPr>
          <p:nvPr>
            <p:ph type="subTitle" idx="1"/>
          </p:nvPr>
        </p:nvSpPr>
        <p:spPr>
          <a:xfrm>
            <a:off x="419100" y="5707062"/>
            <a:ext cx="7825596" cy="276999"/>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nl-NL" dirty="0"/>
          </a:p>
        </p:txBody>
      </p:sp>
    </p:spTree>
    <p:extLst>
      <p:ext uri="{BB962C8B-B14F-4D97-AF65-F5344CB8AC3E}">
        <p14:creationId xmlns:p14="http://schemas.microsoft.com/office/powerpoint/2010/main" val="103994201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Titeldia Nederlan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8" descr="header_1"/>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3956050"/>
            <a:ext cx="9159875" cy="293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6"/>
          <p:cNvSpPr txBox="1">
            <a:spLocks noChangeArrowheads="1"/>
          </p:cNvSpPr>
          <p:nvPr userDrawn="1"/>
        </p:nvSpPr>
        <p:spPr bwMode="auto">
          <a:xfrm>
            <a:off x="419100" y="6516688"/>
            <a:ext cx="686435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spcBef>
                <a:spcPct val="50000"/>
              </a:spcBef>
              <a:defRPr/>
            </a:pPr>
            <a:r>
              <a:rPr lang="nl-NL" sz="1000" b="1" dirty="0" smtClean="0">
                <a:solidFill>
                  <a:prstClr val="white"/>
                </a:solidFill>
              </a:rPr>
              <a:t>Nederlandse Organisatie voor Wetenschappelijk Onderzoek</a:t>
            </a:r>
          </a:p>
        </p:txBody>
      </p:sp>
      <p:sp>
        <p:nvSpPr>
          <p:cNvPr id="2" name="Titel 1"/>
          <p:cNvSpPr>
            <a:spLocks noGrp="1"/>
          </p:cNvSpPr>
          <p:nvPr>
            <p:ph type="ctrTitle"/>
          </p:nvPr>
        </p:nvSpPr>
        <p:spPr>
          <a:xfrm>
            <a:off x="395536" y="5097463"/>
            <a:ext cx="7795964" cy="553998"/>
          </a:xfrm>
        </p:spPr>
        <p:txBody>
          <a:bodyPr/>
          <a:lstStyle>
            <a:lvl1pPr>
              <a:defRPr sz="3600">
                <a:solidFill>
                  <a:schemeClr val="bg1"/>
                </a:solidFill>
              </a:defRPr>
            </a:lvl1pPr>
          </a:lstStyle>
          <a:p>
            <a:r>
              <a:rPr lang="en-US" smtClean="0"/>
              <a:t>Click to edit Master title style</a:t>
            </a:r>
            <a:endParaRPr lang="nl-NL" dirty="0"/>
          </a:p>
        </p:txBody>
      </p:sp>
      <p:sp>
        <p:nvSpPr>
          <p:cNvPr id="5" name="Ondertitel 2"/>
          <p:cNvSpPr>
            <a:spLocks noGrp="1"/>
          </p:cNvSpPr>
          <p:nvPr>
            <p:ph type="subTitle" idx="1"/>
          </p:nvPr>
        </p:nvSpPr>
        <p:spPr>
          <a:xfrm>
            <a:off x="419099" y="5707062"/>
            <a:ext cx="7802033" cy="276999"/>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nl-NL" dirty="0"/>
          </a:p>
        </p:txBody>
      </p:sp>
    </p:spTree>
    <p:extLst>
      <p:ext uri="{BB962C8B-B14F-4D97-AF65-F5344CB8AC3E}">
        <p14:creationId xmlns:p14="http://schemas.microsoft.com/office/powerpoint/2010/main" val="81714157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Titeldia were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8" descr="header_1"/>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3956050"/>
            <a:ext cx="9159875" cy="293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6"/>
          <p:cNvSpPr txBox="1">
            <a:spLocks noChangeArrowheads="1"/>
          </p:cNvSpPr>
          <p:nvPr userDrawn="1"/>
        </p:nvSpPr>
        <p:spPr bwMode="auto">
          <a:xfrm>
            <a:off x="419100" y="6516688"/>
            <a:ext cx="686435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spcBef>
                <a:spcPct val="50000"/>
              </a:spcBef>
              <a:defRPr/>
            </a:pPr>
            <a:r>
              <a:rPr lang="nl-NL" sz="1000" b="1" dirty="0" smtClean="0">
                <a:solidFill>
                  <a:prstClr val="white"/>
                </a:solidFill>
              </a:rPr>
              <a:t>Nederlandse Organisatie voor Wetenschappelijk Onderzoek</a:t>
            </a:r>
          </a:p>
        </p:txBody>
      </p:sp>
      <p:sp>
        <p:nvSpPr>
          <p:cNvPr id="5" name="Ondertitel 2"/>
          <p:cNvSpPr>
            <a:spLocks noGrp="1"/>
          </p:cNvSpPr>
          <p:nvPr>
            <p:ph type="subTitle" idx="1"/>
          </p:nvPr>
        </p:nvSpPr>
        <p:spPr>
          <a:xfrm>
            <a:off x="419099" y="5707062"/>
            <a:ext cx="7802033" cy="276999"/>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nl-NL" dirty="0"/>
          </a:p>
        </p:txBody>
      </p:sp>
      <p:sp>
        <p:nvSpPr>
          <p:cNvPr id="8" name="Titel 1"/>
          <p:cNvSpPr>
            <a:spLocks noGrp="1"/>
          </p:cNvSpPr>
          <p:nvPr>
            <p:ph type="ctrTitle"/>
          </p:nvPr>
        </p:nvSpPr>
        <p:spPr>
          <a:xfrm>
            <a:off x="395536" y="5097463"/>
            <a:ext cx="7795964" cy="553998"/>
          </a:xfrm>
        </p:spPr>
        <p:txBody>
          <a:bodyPr/>
          <a:lstStyle>
            <a:lvl1pPr>
              <a:defRPr sz="3600">
                <a:solidFill>
                  <a:schemeClr val="bg1"/>
                </a:solidFill>
              </a:defRPr>
            </a:lvl1pPr>
          </a:lstStyle>
          <a:p>
            <a:r>
              <a:rPr lang="en-US" smtClean="0"/>
              <a:t>Click to edit Master title style</a:t>
            </a:r>
            <a:endParaRPr lang="nl-NL" dirty="0"/>
          </a:p>
        </p:txBody>
      </p:sp>
    </p:spTree>
    <p:extLst>
      <p:ext uri="{BB962C8B-B14F-4D97-AF65-F5344CB8AC3E}">
        <p14:creationId xmlns:p14="http://schemas.microsoft.com/office/powerpoint/2010/main" val="150212773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Titeldia strategie lint">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8" descr="header_1"/>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3956050"/>
            <a:ext cx="9159875" cy="293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6"/>
          <p:cNvSpPr txBox="1">
            <a:spLocks noChangeArrowheads="1"/>
          </p:cNvSpPr>
          <p:nvPr userDrawn="1"/>
        </p:nvSpPr>
        <p:spPr bwMode="auto">
          <a:xfrm>
            <a:off x="419100" y="6516688"/>
            <a:ext cx="686435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spcBef>
                <a:spcPct val="50000"/>
              </a:spcBef>
              <a:defRPr/>
            </a:pPr>
            <a:r>
              <a:rPr lang="nl-NL" sz="1000" b="1" dirty="0" smtClean="0">
                <a:solidFill>
                  <a:prstClr val="white"/>
                </a:solidFill>
              </a:rPr>
              <a:t>Nederlandse Organisatie voor Wetenschappelijk Onderzoek</a:t>
            </a:r>
          </a:p>
        </p:txBody>
      </p:sp>
      <p:sp>
        <p:nvSpPr>
          <p:cNvPr id="2" name="Titel 1"/>
          <p:cNvSpPr>
            <a:spLocks noGrp="1"/>
          </p:cNvSpPr>
          <p:nvPr>
            <p:ph type="ctrTitle"/>
          </p:nvPr>
        </p:nvSpPr>
        <p:spPr>
          <a:xfrm>
            <a:off x="419100" y="5097463"/>
            <a:ext cx="7772400" cy="553998"/>
          </a:xfrm>
        </p:spPr>
        <p:txBody>
          <a:bodyPr/>
          <a:lstStyle>
            <a:lvl1pPr>
              <a:defRPr sz="3600">
                <a:solidFill>
                  <a:schemeClr val="bg1"/>
                </a:solidFill>
              </a:defRPr>
            </a:lvl1pPr>
          </a:lstStyle>
          <a:p>
            <a:r>
              <a:rPr lang="en-US" smtClean="0"/>
              <a:t>Click to edit Master title style</a:t>
            </a:r>
            <a:endParaRPr lang="nl-NL" dirty="0"/>
          </a:p>
        </p:txBody>
      </p:sp>
      <p:sp>
        <p:nvSpPr>
          <p:cNvPr id="5" name="Ondertitel 2"/>
          <p:cNvSpPr>
            <a:spLocks noGrp="1"/>
          </p:cNvSpPr>
          <p:nvPr>
            <p:ph type="subTitle" idx="1"/>
          </p:nvPr>
        </p:nvSpPr>
        <p:spPr>
          <a:xfrm>
            <a:off x="419099" y="5707062"/>
            <a:ext cx="7802033" cy="276999"/>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nl-NL" dirty="0"/>
          </a:p>
        </p:txBody>
      </p:sp>
    </p:spTree>
    <p:extLst>
      <p:ext uri="{BB962C8B-B14F-4D97-AF65-F5344CB8AC3E}">
        <p14:creationId xmlns:p14="http://schemas.microsoft.com/office/powerpoint/2010/main" val="427607595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Titeldia micro">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8" descr="header_1"/>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3956050"/>
            <a:ext cx="9159875" cy="293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6"/>
          <p:cNvSpPr txBox="1">
            <a:spLocks noChangeArrowheads="1"/>
          </p:cNvSpPr>
          <p:nvPr userDrawn="1"/>
        </p:nvSpPr>
        <p:spPr bwMode="auto">
          <a:xfrm>
            <a:off x="419100" y="6516688"/>
            <a:ext cx="686435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spcBef>
                <a:spcPct val="50000"/>
              </a:spcBef>
              <a:defRPr/>
            </a:pPr>
            <a:r>
              <a:rPr lang="nl-NL" sz="1000" b="1" dirty="0" smtClean="0">
                <a:solidFill>
                  <a:prstClr val="white"/>
                </a:solidFill>
              </a:rPr>
              <a:t>Nederlandse Organisatie voor Wetenschappelijk Onderzoek</a:t>
            </a:r>
          </a:p>
        </p:txBody>
      </p:sp>
      <p:sp>
        <p:nvSpPr>
          <p:cNvPr id="5" name="Ondertitel 2"/>
          <p:cNvSpPr>
            <a:spLocks noGrp="1"/>
          </p:cNvSpPr>
          <p:nvPr>
            <p:ph type="subTitle" idx="1"/>
          </p:nvPr>
        </p:nvSpPr>
        <p:spPr>
          <a:xfrm>
            <a:off x="419099" y="5707062"/>
            <a:ext cx="7802033" cy="276999"/>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nl-NL" dirty="0"/>
          </a:p>
        </p:txBody>
      </p:sp>
      <p:sp>
        <p:nvSpPr>
          <p:cNvPr id="8" name="Titel 1"/>
          <p:cNvSpPr>
            <a:spLocks noGrp="1"/>
          </p:cNvSpPr>
          <p:nvPr>
            <p:ph type="ctrTitle"/>
          </p:nvPr>
        </p:nvSpPr>
        <p:spPr>
          <a:xfrm>
            <a:off x="395536" y="5097463"/>
            <a:ext cx="7795964" cy="553998"/>
          </a:xfrm>
        </p:spPr>
        <p:txBody>
          <a:bodyPr/>
          <a:lstStyle>
            <a:lvl1pPr>
              <a:defRPr sz="3600">
                <a:solidFill>
                  <a:schemeClr val="bg1"/>
                </a:solidFill>
              </a:defRPr>
            </a:lvl1pPr>
          </a:lstStyle>
          <a:p>
            <a:r>
              <a:rPr lang="en-US" smtClean="0"/>
              <a:t>Click to edit Master title style</a:t>
            </a:r>
            <a:endParaRPr lang="nl-NL" dirty="0"/>
          </a:p>
        </p:txBody>
      </p:sp>
    </p:spTree>
    <p:extLst>
      <p:ext uri="{BB962C8B-B14F-4D97-AF65-F5344CB8AC3E}">
        <p14:creationId xmlns:p14="http://schemas.microsoft.com/office/powerpoint/2010/main" val="26848689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Hoofdstuk algemeen NWO">
    <p:spTree>
      <p:nvGrpSpPr>
        <p:cNvPr id="1" name=""/>
        <p:cNvGrpSpPr/>
        <p:nvPr/>
      </p:nvGrpSpPr>
      <p:grpSpPr>
        <a:xfrm>
          <a:off x="0" y="0"/>
          <a:ext cx="0" cy="0"/>
          <a:chOff x="0" y="0"/>
          <a:chExt cx="0" cy="0"/>
        </a:xfrm>
      </p:grpSpPr>
      <p:sp>
        <p:nvSpPr>
          <p:cNvPr id="2" name="Titel 1"/>
          <p:cNvSpPr>
            <a:spLocks noGrp="1"/>
          </p:cNvSpPr>
          <p:nvPr>
            <p:ph type="title"/>
          </p:nvPr>
        </p:nvSpPr>
        <p:spPr>
          <a:xfrm>
            <a:off x="415170" y="1657595"/>
            <a:ext cx="8382953" cy="400110"/>
          </a:xfrm>
        </p:spPr>
        <p:txBody>
          <a:bodyPr/>
          <a:lstStyle>
            <a:lvl1pPr>
              <a:defRPr sz="2600">
                <a:solidFill>
                  <a:schemeClr val="tx1"/>
                </a:solidFill>
              </a:defRPr>
            </a:lvl1pPr>
          </a:lstStyle>
          <a:p>
            <a:r>
              <a:rPr lang="en-US" smtClean="0"/>
              <a:t>Click to edit Master title style</a:t>
            </a:r>
            <a:endParaRPr lang="nl-NL" dirty="0"/>
          </a:p>
        </p:txBody>
      </p:sp>
    </p:spTree>
    <p:extLst>
      <p:ext uri="{BB962C8B-B14F-4D97-AF65-F5344CB8AC3E}">
        <p14:creationId xmlns:p14="http://schemas.microsoft.com/office/powerpoint/2010/main" val="38501762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287.xml"/><Relationship Id="rId13" Type="http://schemas.openxmlformats.org/officeDocument/2006/relationships/slideLayout" Target="../slideLayouts/slideLayout292.xml"/><Relationship Id="rId18" Type="http://schemas.openxmlformats.org/officeDocument/2006/relationships/slideLayout" Target="../slideLayouts/slideLayout297.xml"/><Relationship Id="rId26" Type="http://schemas.openxmlformats.org/officeDocument/2006/relationships/slideLayout" Target="../slideLayouts/slideLayout305.xml"/><Relationship Id="rId3" Type="http://schemas.openxmlformats.org/officeDocument/2006/relationships/slideLayout" Target="../slideLayouts/slideLayout282.xml"/><Relationship Id="rId21" Type="http://schemas.openxmlformats.org/officeDocument/2006/relationships/slideLayout" Target="../slideLayouts/slideLayout300.xml"/><Relationship Id="rId34" Type="http://schemas.openxmlformats.org/officeDocument/2006/relationships/image" Target="../media/image1.emf"/><Relationship Id="rId7" Type="http://schemas.openxmlformats.org/officeDocument/2006/relationships/slideLayout" Target="../slideLayouts/slideLayout286.xml"/><Relationship Id="rId12" Type="http://schemas.openxmlformats.org/officeDocument/2006/relationships/slideLayout" Target="../slideLayouts/slideLayout291.xml"/><Relationship Id="rId17" Type="http://schemas.openxmlformats.org/officeDocument/2006/relationships/slideLayout" Target="../slideLayouts/slideLayout296.xml"/><Relationship Id="rId25" Type="http://schemas.openxmlformats.org/officeDocument/2006/relationships/slideLayout" Target="../slideLayouts/slideLayout304.xml"/><Relationship Id="rId33" Type="http://schemas.openxmlformats.org/officeDocument/2006/relationships/theme" Target="../theme/theme10.xml"/><Relationship Id="rId2" Type="http://schemas.openxmlformats.org/officeDocument/2006/relationships/slideLayout" Target="../slideLayouts/slideLayout281.xml"/><Relationship Id="rId16" Type="http://schemas.openxmlformats.org/officeDocument/2006/relationships/slideLayout" Target="../slideLayouts/slideLayout295.xml"/><Relationship Id="rId20" Type="http://schemas.openxmlformats.org/officeDocument/2006/relationships/slideLayout" Target="../slideLayouts/slideLayout299.xml"/><Relationship Id="rId29" Type="http://schemas.openxmlformats.org/officeDocument/2006/relationships/slideLayout" Target="../slideLayouts/slideLayout308.xml"/><Relationship Id="rId1" Type="http://schemas.openxmlformats.org/officeDocument/2006/relationships/slideLayout" Target="../slideLayouts/slideLayout280.xml"/><Relationship Id="rId6" Type="http://schemas.openxmlformats.org/officeDocument/2006/relationships/slideLayout" Target="../slideLayouts/slideLayout285.xml"/><Relationship Id="rId11" Type="http://schemas.openxmlformats.org/officeDocument/2006/relationships/slideLayout" Target="../slideLayouts/slideLayout290.xml"/><Relationship Id="rId24" Type="http://schemas.openxmlformats.org/officeDocument/2006/relationships/slideLayout" Target="../slideLayouts/slideLayout303.xml"/><Relationship Id="rId32" Type="http://schemas.openxmlformats.org/officeDocument/2006/relationships/slideLayout" Target="../slideLayouts/slideLayout311.xml"/><Relationship Id="rId5" Type="http://schemas.openxmlformats.org/officeDocument/2006/relationships/slideLayout" Target="../slideLayouts/slideLayout284.xml"/><Relationship Id="rId15" Type="http://schemas.openxmlformats.org/officeDocument/2006/relationships/slideLayout" Target="../slideLayouts/slideLayout294.xml"/><Relationship Id="rId23" Type="http://schemas.openxmlformats.org/officeDocument/2006/relationships/slideLayout" Target="../slideLayouts/slideLayout302.xml"/><Relationship Id="rId28" Type="http://schemas.openxmlformats.org/officeDocument/2006/relationships/slideLayout" Target="../slideLayouts/slideLayout307.xml"/><Relationship Id="rId10" Type="http://schemas.openxmlformats.org/officeDocument/2006/relationships/slideLayout" Target="../slideLayouts/slideLayout289.xml"/><Relationship Id="rId19" Type="http://schemas.openxmlformats.org/officeDocument/2006/relationships/slideLayout" Target="../slideLayouts/slideLayout298.xml"/><Relationship Id="rId31" Type="http://schemas.openxmlformats.org/officeDocument/2006/relationships/slideLayout" Target="../slideLayouts/slideLayout310.xml"/><Relationship Id="rId4" Type="http://schemas.openxmlformats.org/officeDocument/2006/relationships/slideLayout" Target="../slideLayouts/slideLayout283.xml"/><Relationship Id="rId9" Type="http://schemas.openxmlformats.org/officeDocument/2006/relationships/slideLayout" Target="../slideLayouts/slideLayout288.xml"/><Relationship Id="rId14" Type="http://schemas.openxmlformats.org/officeDocument/2006/relationships/slideLayout" Target="../slideLayouts/slideLayout293.xml"/><Relationship Id="rId22" Type="http://schemas.openxmlformats.org/officeDocument/2006/relationships/slideLayout" Target="../slideLayouts/slideLayout301.xml"/><Relationship Id="rId27" Type="http://schemas.openxmlformats.org/officeDocument/2006/relationships/slideLayout" Target="../slideLayouts/slideLayout306.xml"/><Relationship Id="rId30" Type="http://schemas.openxmlformats.org/officeDocument/2006/relationships/slideLayout" Target="../slideLayouts/slideLayout309.xml"/><Relationship Id="rId35" Type="http://schemas.openxmlformats.org/officeDocument/2006/relationships/image" Target="../media/image2.png"/></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312.xml"/></Relationships>
</file>

<file path=ppt/slideMasters/_rels/slideMaster12.xml.rels><?xml version="1.0" encoding="UTF-8" standalone="yes"?>
<Relationships xmlns="http://schemas.openxmlformats.org/package/2006/relationships"><Relationship Id="rId2" Type="http://schemas.openxmlformats.org/officeDocument/2006/relationships/theme" Target="../theme/theme12.xml"/><Relationship Id="rId1" Type="http://schemas.openxmlformats.org/officeDocument/2006/relationships/slideLayout" Target="../slideLayouts/slideLayout313.xml"/></Relationships>
</file>

<file path=ppt/slideMasters/_rels/slideMaster13.xml.rels><?xml version="1.0" encoding="UTF-8" standalone="yes"?>
<Relationships xmlns="http://schemas.openxmlformats.org/package/2006/relationships"><Relationship Id="rId2" Type="http://schemas.openxmlformats.org/officeDocument/2006/relationships/theme" Target="../theme/theme13.xml"/><Relationship Id="rId1" Type="http://schemas.openxmlformats.org/officeDocument/2006/relationships/slideLayout" Target="../slideLayouts/slideLayout314.xml"/></Relationships>
</file>

<file path=ppt/slideMasters/_rels/slideMaster14.xml.rels><?xml version="1.0" encoding="UTF-8" standalone="yes"?>
<Relationships xmlns="http://schemas.openxmlformats.org/package/2006/relationships"><Relationship Id="rId2" Type="http://schemas.openxmlformats.org/officeDocument/2006/relationships/theme" Target="../theme/theme14.xml"/><Relationship Id="rId1" Type="http://schemas.openxmlformats.org/officeDocument/2006/relationships/slideLayout" Target="../slideLayouts/slideLayout315.xml"/></Relationships>
</file>

<file path=ppt/slideMasters/_rels/slideMaster15.xml.rels><?xml version="1.0" encoding="UTF-8" standalone="yes"?>
<Relationships xmlns="http://schemas.openxmlformats.org/package/2006/relationships"><Relationship Id="rId2" Type="http://schemas.openxmlformats.org/officeDocument/2006/relationships/theme" Target="../theme/theme15.xml"/><Relationship Id="rId1" Type="http://schemas.openxmlformats.org/officeDocument/2006/relationships/slideLayout" Target="../slideLayouts/slideLayout316.xml"/></Relationships>
</file>

<file path=ppt/slideMasters/_rels/slideMaster16.xml.rels><?xml version="1.0" encoding="UTF-8" standalone="yes"?>
<Relationships xmlns="http://schemas.openxmlformats.org/package/2006/relationships"><Relationship Id="rId2" Type="http://schemas.openxmlformats.org/officeDocument/2006/relationships/theme" Target="../theme/theme16.xml"/><Relationship Id="rId1" Type="http://schemas.openxmlformats.org/officeDocument/2006/relationships/slideLayout" Target="../slideLayouts/slideLayout317.xml"/></Relationships>
</file>

<file path=ppt/slideMasters/_rels/slideMaster17.xml.rels><?xml version="1.0" encoding="UTF-8" standalone="yes"?>
<Relationships xmlns="http://schemas.openxmlformats.org/package/2006/relationships"><Relationship Id="rId2" Type="http://schemas.openxmlformats.org/officeDocument/2006/relationships/theme" Target="../theme/theme17.xml"/><Relationship Id="rId1" Type="http://schemas.openxmlformats.org/officeDocument/2006/relationships/slideLayout" Target="../slideLayouts/slideLayout318.xml"/></Relationships>
</file>

<file path=ppt/slideMasters/_rels/slideMaster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theme" Target="../theme/theme18.xml"/><Relationship Id="rId1" Type="http://schemas.openxmlformats.org/officeDocument/2006/relationships/slideLayout" Target="../slideLayouts/slideLayout319.xml"/></Relationships>
</file>

<file path=ppt/slideMasters/_rels/slideMaster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theme" Target="../theme/theme19.xml"/><Relationship Id="rId1" Type="http://schemas.openxmlformats.org/officeDocument/2006/relationships/slideLayout" Target="../slideLayouts/slideLayout32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slideLayout" Target="../slideLayouts/slideLayout49.xml"/><Relationship Id="rId26" Type="http://schemas.openxmlformats.org/officeDocument/2006/relationships/slideLayout" Target="../slideLayouts/slideLayout57.xml"/><Relationship Id="rId3" Type="http://schemas.openxmlformats.org/officeDocument/2006/relationships/slideLayout" Target="../slideLayouts/slideLayout34.xml"/><Relationship Id="rId21" Type="http://schemas.openxmlformats.org/officeDocument/2006/relationships/slideLayout" Target="../slideLayouts/slideLayout52.xml"/><Relationship Id="rId34" Type="http://schemas.openxmlformats.org/officeDocument/2006/relationships/image" Target="../media/image2.png"/><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5" Type="http://schemas.openxmlformats.org/officeDocument/2006/relationships/slideLayout" Target="../slideLayouts/slideLayout56.xml"/><Relationship Id="rId33" Type="http://schemas.openxmlformats.org/officeDocument/2006/relationships/image" Target="../media/image1.emf"/><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slideLayout" Target="../slideLayouts/slideLayout51.xml"/><Relationship Id="rId29" Type="http://schemas.openxmlformats.org/officeDocument/2006/relationships/slideLayout" Target="../slideLayouts/slideLayout60.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24" Type="http://schemas.openxmlformats.org/officeDocument/2006/relationships/slideLayout" Target="../slideLayouts/slideLayout55.xml"/><Relationship Id="rId32" Type="http://schemas.openxmlformats.org/officeDocument/2006/relationships/theme" Target="../theme/theme2.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23" Type="http://schemas.openxmlformats.org/officeDocument/2006/relationships/slideLayout" Target="../slideLayouts/slideLayout54.xml"/><Relationship Id="rId28" Type="http://schemas.openxmlformats.org/officeDocument/2006/relationships/slideLayout" Target="../slideLayouts/slideLayout59.xml"/><Relationship Id="rId10" Type="http://schemas.openxmlformats.org/officeDocument/2006/relationships/slideLayout" Target="../slideLayouts/slideLayout41.xml"/><Relationship Id="rId19" Type="http://schemas.openxmlformats.org/officeDocument/2006/relationships/slideLayout" Target="../slideLayouts/slideLayout50.xml"/><Relationship Id="rId31" Type="http://schemas.openxmlformats.org/officeDocument/2006/relationships/slideLayout" Target="../slideLayouts/slideLayout62.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 Id="rId22" Type="http://schemas.openxmlformats.org/officeDocument/2006/relationships/slideLayout" Target="../slideLayouts/slideLayout53.xml"/><Relationship Id="rId27" Type="http://schemas.openxmlformats.org/officeDocument/2006/relationships/slideLayout" Target="../slideLayouts/slideLayout58.xml"/><Relationship Id="rId30" Type="http://schemas.openxmlformats.org/officeDocument/2006/relationships/slideLayout" Target="../slideLayouts/slideLayout61.xml"/></Relationships>
</file>

<file path=ppt/slideMasters/_rels/slideMaster20.xml.rels><?xml version="1.0" encoding="UTF-8" standalone="yes"?>
<Relationships xmlns="http://schemas.openxmlformats.org/package/2006/relationships"><Relationship Id="rId2" Type="http://schemas.openxmlformats.org/officeDocument/2006/relationships/theme" Target="../theme/theme20.xml"/><Relationship Id="rId1" Type="http://schemas.openxmlformats.org/officeDocument/2006/relationships/slideLayout" Target="../slideLayouts/slideLayout321.xml"/></Relationships>
</file>

<file path=ppt/slideMasters/_rels/slideMaster21.xml.rels><?xml version="1.0" encoding="UTF-8" standalone="yes"?>
<Relationships xmlns="http://schemas.openxmlformats.org/package/2006/relationships"><Relationship Id="rId2" Type="http://schemas.openxmlformats.org/officeDocument/2006/relationships/theme" Target="../theme/theme21.xml"/><Relationship Id="rId1" Type="http://schemas.openxmlformats.org/officeDocument/2006/relationships/slideLayout" Target="../slideLayouts/slideLayout322.xml"/></Relationships>
</file>

<file path=ppt/slideMasters/_rels/slideMaster22.xml.rels><?xml version="1.0" encoding="UTF-8" standalone="yes"?>
<Relationships xmlns="http://schemas.openxmlformats.org/package/2006/relationships"><Relationship Id="rId2" Type="http://schemas.openxmlformats.org/officeDocument/2006/relationships/theme" Target="../theme/theme22.xml"/><Relationship Id="rId1" Type="http://schemas.openxmlformats.org/officeDocument/2006/relationships/slideLayout" Target="../slideLayouts/slideLayout323.xml"/></Relationships>
</file>

<file path=ppt/slideMasters/_rels/slideMaster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theme" Target="../theme/theme23.xml"/><Relationship Id="rId1" Type="http://schemas.openxmlformats.org/officeDocument/2006/relationships/slideLayout" Target="../slideLayouts/slideLayout324.xml"/></Relationships>
</file>

<file path=ppt/slideMasters/_rels/slideMaster24.xml.rels><?xml version="1.0" encoding="UTF-8" standalone="yes"?>
<Relationships xmlns="http://schemas.openxmlformats.org/package/2006/relationships"><Relationship Id="rId2" Type="http://schemas.openxmlformats.org/officeDocument/2006/relationships/theme" Target="../theme/theme24.xml"/><Relationship Id="rId1" Type="http://schemas.openxmlformats.org/officeDocument/2006/relationships/slideLayout" Target="../slideLayouts/slideLayout325.xml"/></Relationships>
</file>

<file path=ppt/slideMasters/_rels/slideMaster25.xml.rels><?xml version="1.0" encoding="UTF-8" standalone="yes"?>
<Relationships xmlns="http://schemas.openxmlformats.org/package/2006/relationships"><Relationship Id="rId2" Type="http://schemas.openxmlformats.org/officeDocument/2006/relationships/theme" Target="../theme/theme25.xml"/><Relationship Id="rId1" Type="http://schemas.openxmlformats.org/officeDocument/2006/relationships/slideLayout" Target="../slideLayouts/slideLayout326.xml"/></Relationships>
</file>

<file path=ppt/slideMasters/_rels/slideMaster26.xml.rels><?xml version="1.0" encoding="UTF-8" standalone="yes"?>
<Relationships xmlns="http://schemas.openxmlformats.org/package/2006/relationships"><Relationship Id="rId2" Type="http://schemas.openxmlformats.org/officeDocument/2006/relationships/theme" Target="../theme/theme26.xml"/><Relationship Id="rId1" Type="http://schemas.openxmlformats.org/officeDocument/2006/relationships/slideLayout" Target="../slideLayouts/slideLayout3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18" Type="http://schemas.openxmlformats.org/officeDocument/2006/relationships/slideLayout" Target="../slideLayouts/slideLayout80.xml"/><Relationship Id="rId26" Type="http://schemas.openxmlformats.org/officeDocument/2006/relationships/slideLayout" Target="../slideLayouts/slideLayout88.xml"/><Relationship Id="rId3" Type="http://schemas.openxmlformats.org/officeDocument/2006/relationships/slideLayout" Target="../slideLayouts/slideLayout65.xml"/><Relationship Id="rId21" Type="http://schemas.openxmlformats.org/officeDocument/2006/relationships/slideLayout" Target="../slideLayouts/slideLayout83.xml"/><Relationship Id="rId34" Type="http://schemas.openxmlformats.org/officeDocument/2006/relationships/image" Target="../media/image2.png"/><Relationship Id="rId7" Type="http://schemas.openxmlformats.org/officeDocument/2006/relationships/slideLayout" Target="../slideLayouts/slideLayout69.xml"/><Relationship Id="rId12" Type="http://schemas.openxmlformats.org/officeDocument/2006/relationships/slideLayout" Target="../slideLayouts/slideLayout74.xml"/><Relationship Id="rId17" Type="http://schemas.openxmlformats.org/officeDocument/2006/relationships/slideLayout" Target="../slideLayouts/slideLayout79.xml"/><Relationship Id="rId25" Type="http://schemas.openxmlformats.org/officeDocument/2006/relationships/slideLayout" Target="../slideLayouts/slideLayout87.xml"/><Relationship Id="rId33" Type="http://schemas.openxmlformats.org/officeDocument/2006/relationships/image" Target="../media/image1.emf"/><Relationship Id="rId2" Type="http://schemas.openxmlformats.org/officeDocument/2006/relationships/slideLayout" Target="../slideLayouts/slideLayout64.xml"/><Relationship Id="rId16" Type="http://schemas.openxmlformats.org/officeDocument/2006/relationships/slideLayout" Target="../slideLayouts/slideLayout78.xml"/><Relationship Id="rId20" Type="http://schemas.openxmlformats.org/officeDocument/2006/relationships/slideLayout" Target="../slideLayouts/slideLayout82.xml"/><Relationship Id="rId29" Type="http://schemas.openxmlformats.org/officeDocument/2006/relationships/slideLayout" Target="../slideLayouts/slideLayout91.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24" Type="http://schemas.openxmlformats.org/officeDocument/2006/relationships/slideLayout" Target="../slideLayouts/slideLayout86.xml"/><Relationship Id="rId32" Type="http://schemas.openxmlformats.org/officeDocument/2006/relationships/theme" Target="../theme/theme3.xml"/><Relationship Id="rId5" Type="http://schemas.openxmlformats.org/officeDocument/2006/relationships/slideLayout" Target="../slideLayouts/slideLayout67.xml"/><Relationship Id="rId15" Type="http://schemas.openxmlformats.org/officeDocument/2006/relationships/slideLayout" Target="../slideLayouts/slideLayout77.xml"/><Relationship Id="rId23" Type="http://schemas.openxmlformats.org/officeDocument/2006/relationships/slideLayout" Target="../slideLayouts/slideLayout85.xml"/><Relationship Id="rId28" Type="http://schemas.openxmlformats.org/officeDocument/2006/relationships/slideLayout" Target="../slideLayouts/slideLayout90.xml"/><Relationship Id="rId10" Type="http://schemas.openxmlformats.org/officeDocument/2006/relationships/slideLayout" Target="../slideLayouts/slideLayout72.xml"/><Relationship Id="rId19" Type="http://schemas.openxmlformats.org/officeDocument/2006/relationships/slideLayout" Target="../slideLayouts/slideLayout81.xml"/><Relationship Id="rId31" Type="http://schemas.openxmlformats.org/officeDocument/2006/relationships/slideLayout" Target="../slideLayouts/slideLayout93.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slideLayout" Target="../slideLayouts/slideLayout76.xml"/><Relationship Id="rId22" Type="http://schemas.openxmlformats.org/officeDocument/2006/relationships/slideLayout" Target="../slideLayouts/slideLayout84.xml"/><Relationship Id="rId27" Type="http://schemas.openxmlformats.org/officeDocument/2006/relationships/slideLayout" Target="../slideLayouts/slideLayout89.xml"/><Relationship Id="rId30" Type="http://schemas.openxmlformats.org/officeDocument/2006/relationships/slideLayout" Target="../slideLayouts/slideLayout9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01.xml"/><Relationship Id="rId13" Type="http://schemas.openxmlformats.org/officeDocument/2006/relationships/slideLayout" Target="../slideLayouts/slideLayout106.xml"/><Relationship Id="rId18" Type="http://schemas.openxmlformats.org/officeDocument/2006/relationships/slideLayout" Target="../slideLayouts/slideLayout111.xml"/><Relationship Id="rId26" Type="http://schemas.openxmlformats.org/officeDocument/2006/relationships/slideLayout" Target="../slideLayouts/slideLayout119.xml"/><Relationship Id="rId3" Type="http://schemas.openxmlformats.org/officeDocument/2006/relationships/slideLayout" Target="../slideLayouts/slideLayout96.xml"/><Relationship Id="rId21" Type="http://schemas.openxmlformats.org/officeDocument/2006/relationships/slideLayout" Target="../slideLayouts/slideLayout114.xml"/><Relationship Id="rId34" Type="http://schemas.openxmlformats.org/officeDocument/2006/relationships/image" Target="../media/image2.png"/><Relationship Id="rId7" Type="http://schemas.openxmlformats.org/officeDocument/2006/relationships/slideLayout" Target="../slideLayouts/slideLayout100.xml"/><Relationship Id="rId12" Type="http://schemas.openxmlformats.org/officeDocument/2006/relationships/slideLayout" Target="../slideLayouts/slideLayout105.xml"/><Relationship Id="rId17" Type="http://schemas.openxmlformats.org/officeDocument/2006/relationships/slideLayout" Target="../slideLayouts/slideLayout110.xml"/><Relationship Id="rId25" Type="http://schemas.openxmlformats.org/officeDocument/2006/relationships/slideLayout" Target="../slideLayouts/slideLayout118.xml"/><Relationship Id="rId33" Type="http://schemas.openxmlformats.org/officeDocument/2006/relationships/image" Target="../media/image1.emf"/><Relationship Id="rId2" Type="http://schemas.openxmlformats.org/officeDocument/2006/relationships/slideLayout" Target="../slideLayouts/slideLayout95.xml"/><Relationship Id="rId16" Type="http://schemas.openxmlformats.org/officeDocument/2006/relationships/slideLayout" Target="../slideLayouts/slideLayout109.xml"/><Relationship Id="rId20" Type="http://schemas.openxmlformats.org/officeDocument/2006/relationships/slideLayout" Target="../slideLayouts/slideLayout113.xml"/><Relationship Id="rId29" Type="http://schemas.openxmlformats.org/officeDocument/2006/relationships/slideLayout" Target="../slideLayouts/slideLayout122.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24" Type="http://schemas.openxmlformats.org/officeDocument/2006/relationships/slideLayout" Target="../slideLayouts/slideLayout117.xml"/><Relationship Id="rId32" Type="http://schemas.openxmlformats.org/officeDocument/2006/relationships/theme" Target="../theme/theme4.xml"/><Relationship Id="rId5" Type="http://schemas.openxmlformats.org/officeDocument/2006/relationships/slideLayout" Target="../slideLayouts/slideLayout98.xml"/><Relationship Id="rId15" Type="http://schemas.openxmlformats.org/officeDocument/2006/relationships/slideLayout" Target="../slideLayouts/slideLayout108.xml"/><Relationship Id="rId23" Type="http://schemas.openxmlformats.org/officeDocument/2006/relationships/slideLayout" Target="../slideLayouts/slideLayout116.xml"/><Relationship Id="rId28" Type="http://schemas.openxmlformats.org/officeDocument/2006/relationships/slideLayout" Target="../slideLayouts/slideLayout121.xml"/><Relationship Id="rId10" Type="http://schemas.openxmlformats.org/officeDocument/2006/relationships/slideLayout" Target="../slideLayouts/slideLayout103.xml"/><Relationship Id="rId19" Type="http://schemas.openxmlformats.org/officeDocument/2006/relationships/slideLayout" Target="../slideLayouts/slideLayout112.xml"/><Relationship Id="rId31" Type="http://schemas.openxmlformats.org/officeDocument/2006/relationships/slideLayout" Target="../slideLayouts/slideLayout124.xml"/><Relationship Id="rId4" Type="http://schemas.openxmlformats.org/officeDocument/2006/relationships/slideLayout" Target="../slideLayouts/slideLayout97.xml"/><Relationship Id="rId9" Type="http://schemas.openxmlformats.org/officeDocument/2006/relationships/slideLayout" Target="../slideLayouts/slideLayout102.xml"/><Relationship Id="rId14" Type="http://schemas.openxmlformats.org/officeDocument/2006/relationships/slideLayout" Target="../slideLayouts/slideLayout107.xml"/><Relationship Id="rId22" Type="http://schemas.openxmlformats.org/officeDocument/2006/relationships/slideLayout" Target="../slideLayouts/slideLayout115.xml"/><Relationship Id="rId27" Type="http://schemas.openxmlformats.org/officeDocument/2006/relationships/slideLayout" Target="../slideLayouts/slideLayout120.xml"/><Relationship Id="rId30" Type="http://schemas.openxmlformats.org/officeDocument/2006/relationships/slideLayout" Target="../slideLayouts/slideLayout12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32.xml"/><Relationship Id="rId13" Type="http://schemas.openxmlformats.org/officeDocument/2006/relationships/slideLayout" Target="../slideLayouts/slideLayout137.xml"/><Relationship Id="rId18" Type="http://schemas.openxmlformats.org/officeDocument/2006/relationships/slideLayout" Target="../slideLayouts/slideLayout142.xml"/><Relationship Id="rId26" Type="http://schemas.openxmlformats.org/officeDocument/2006/relationships/slideLayout" Target="../slideLayouts/slideLayout150.xml"/><Relationship Id="rId3" Type="http://schemas.openxmlformats.org/officeDocument/2006/relationships/slideLayout" Target="../slideLayouts/slideLayout127.xml"/><Relationship Id="rId21" Type="http://schemas.openxmlformats.org/officeDocument/2006/relationships/slideLayout" Target="../slideLayouts/slideLayout145.xml"/><Relationship Id="rId34" Type="http://schemas.openxmlformats.org/officeDocument/2006/relationships/image" Target="../media/image2.png"/><Relationship Id="rId7" Type="http://schemas.openxmlformats.org/officeDocument/2006/relationships/slideLayout" Target="../slideLayouts/slideLayout131.xml"/><Relationship Id="rId12" Type="http://schemas.openxmlformats.org/officeDocument/2006/relationships/slideLayout" Target="../slideLayouts/slideLayout136.xml"/><Relationship Id="rId17" Type="http://schemas.openxmlformats.org/officeDocument/2006/relationships/slideLayout" Target="../slideLayouts/slideLayout141.xml"/><Relationship Id="rId25" Type="http://schemas.openxmlformats.org/officeDocument/2006/relationships/slideLayout" Target="../slideLayouts/slideLayout149.xml"/><Relationship Id="rId33" Type="http://schemas.openxmlformats.org/officeDocument/2006/relationships/image" Target="../media/image1.emf"/><Relationship Id="rId2" Type="http://schemas.openxmlformats.org/officeDocument/2006/relationships/slideLayout" Target="../slideLayouts/slideLayout126.xml"/><Relationship Id="rId16" Type="http://schemas.openxmlformats.org/officeDocument/2006/relationships/slideLayout" Target="../slideLayouts/slideLayout140.xml"/><Relationship Id="rId20" Type="http://schemas.openxmlformats.org/officeDocument/2006/relationships/slideLayout" Target="../slideLayouts/slideLayout144.xml"/><Relationship Id="rId29" Type="http://schemas.openxmlformats.org/officeDocument/2006/relationships/slideLayout" Target="../slideLayouts/slideLayout153.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24" Type="http://schemas.openxmlformats.org/officeDocument/2006/relationships/slideLayout" Target="../slideLayouts/slideLayout148.xml"/><Relationship Id="rId32" Type="http://schemas.openxmlformats.org/officeDocument/2006/relationships/theme" Target="../theme/theme5.xml"/><Relationship Id="rId5" Type="http://schemas.openxmlformats.org/officeDocument/2006/relationships/slideLayout" Target="../slideLayouts/slideLayout129.xml"/><Relationship Id="rId15" Type="http://schemas.openxmlformats.org/officeDocument/2006/relationships/slideLayout" Target="../slideLayouts/slideLayout139.xml"/><Relationship Id="rId23" Type="http://schemas.openxmlformats.org/officeDocument/2006/relationships/slideLayout" Target="../slideLayouts/slideLayout147.xml"/><Relationship Id="rId28" Type="http://schemas.openxmlformats.org/officeDocument/2006/relationships/slideLayout" Target="../slideLayouts/slideLayout152.xml"/><Relationship Id="rId10" Type="http://schemas.openxmlformats.org/officeDocument/2006/relationships/slideLayout" Target="../slideLayouts/slideLayout134.xml"/><Relationship Id="rId19" Type="http://schemas.openxmlformats.org/officeDocument/2006/relationships/slideLayout" Target="../slideLayouts/slideLayout143.xml"/><Relationship Id="rId31" Type="http://schemas.openxmlformats.org/officeDocument/2006/relationships/slideLayout" Target="../slideLayouts/slideLayout155.xml"/><Relationship Id="rId4" Type="http://schemas.openxmlformats.org/officeDocument/2006/relationships/slideLayout" Target="../slideLayouts/slideLayout128.xml"/><Relationship Id="rId9" Type="http://schemas.openxmlformats.org/officeDocument/2006/relationships/slideLayout" Target="../slideLayouts/slideLayout133.xml"/><Relationship Id="rId14" Type="http://schemas.openxmlformats.org/officeDocument/2006/relationships/slideLayout" Target="../slideLayouts/slideLayout138.xml"/><Relationship Id="rId22" Type="http://schemas.openxmlformats.org/officeDocument/2006/relationships/slideLayout" Target="../slideLayouts/slideLayout146.xml"/><Relationship Id="rId27" Type="http://schemas.openxmlformats.org/officeDocument/2006/relationships/slideLayout" Target="../slideLayouts/slideLayout151.xml"/><Relationship Id="rId30" Type="http://schemas.openxmlformats.org/officeDocument/2006/relationships/slideLayout" Target="../slideLayouts/slideLayout1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63.xml"/><Relationship Id="rId13" Type="http://schemas.openxmlformats.org/officeDocument/2006/relationships/slideLayout" Target="../slideLayouts/slideLayout168.xml"/><Relationship Id="rId18" Type="http://schemas.openxmlformats.org/officeDocument/2006/relationships/slideLayout" Target="../slideLayouts/slideLayout173.xml"/><Relationship Id="rId26" Type="http://schemas.openxmlformats.org/officeDocument/2006/relationships/slideLayout" Target="../slideLayouts/slideLayout181.xml"/><Relationship Id="rId3" Type="http://schemas.openxmlformats.org/officeDocument/2006/relationships/slideLayout" Target="../slideLayouts/slideLayout158.xml"/><Relationship Id="rId21" Type="http://schemas.openxmlformats.org/officeDocument/2006/relationships/slideLayout" Target="../slideLayouts/slideLayout176.xml"/><Relationship Id="rId34" Type="http://schemas.openxmlformats.org/officeDocument/2006/relationships/image" Target="../media/image2.png"/><Relationship Id="rId7" Type="http://schemas.openxmlformats.org/officeDocument/2006/relationships/slideLayout" Target="../slideLayouts/slideLayout162.xml"/><Relationship Id="rId12" Type="http://schemas.openxmlformats.org/officeDocument/2006/relationships/slideLayout" Target="../slideLayouts/slideLayout167.xml"/><Relationship Id="rId17" Type="http://schemas.openxmlformats.org/officeDocument/2006/relationships/slideLayout" Target="../slideLayouts/slideLayout172.xml"/><Relationship Id="rId25" Type="http://schemas.openxmlformats.org/officeDocument/2006/relationships/slideLayout" Target="../slideLayouts/slideLayout180.xml"/><Relationship Id="rId33" Type="http://schemas.openxmlformats.org/officeDocument/2006/relationships/image" Target="../media/image1.emf"/><Relationship Id="rId2" Type="http://schemas.openxmlformats.org/officeDocument/2006/relationships/slideLayout" Target="../slideLayouts/slideLayout157.xml"/><Relationship Id="rId16" Type="http://schemas.openxmlformats.org/officeDocument/2006/relationships/slideLayout" Target="../slideLayouts/slideLayout171.xml"/><Relationship Id="rId20" Type="http://schemas.openxmlformats.org/officeDocument/2006/relationships/slideLayout" Target="../slideLayouts/slideLayout175.xml"/><Relationship Id="rId29" Type="http://schemas.openxmlformats.org/officeDocument/2006/relationships/slideLayout" Target="../slideLayouts/slideLayout184.xml"/><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slideLayout" Target="../slideLayouts/slideLayout166.xml"/><Relationship Id="rId24" Type="http://schemas.openxmlformats.org/officeDocument/2006/relationships/slideLayout" Target="../slideLayouts/slideLayout179.xml"/><Relationship Id="rId32" Type="http://schemas.openxmlformats.org/officeDocument/2006/relationships/theme" Target="../theme/theme6.xml"/><Relationship Id="rId5" Type="http://schemas.openxmlformats.org/officeDocument/2006/relationships/slideLayout" Target="../slideLayouts/slideLayout160.xml"/><Relationship Id="rId15" Type="http://schemas.openxmlformats.org/officeDocument/2006/relationships/slideLayout" Target="../slideLayouts/slideLayout170.xml"/><Relationship Id="rId23" Type="http://schemas.openxmlformats.org/officeDocument/2006/relationships/slideLayout" Target="../slideLayouts/slideLayout178.xml"/><Relationship Id="rId28" Type="http://schemas.openxmlformats.org/officeDocument/2006/relationships/slideLayout" Target="../slideLayouts/slideLayout183.xml"/><Relationship Id="rId10" Type="http://schemas.openxmlformats.org/officeDocument/2006/relationships/slideLayout" Target="../slideLayouts/slideLayout165.xml"/><Relationship Id="rId19" Type="http://schemas.openxmlformats.org/officeDocument/2006/relationships/slideLayout" Target="../slideLayouts/slideLayout174.xml"/><Relationship Id="rId31" Type="http://schemas.openxmlformats.org/officeDocument/2006/relationships/slideLayout" Target="../slideLayouts/slideLayout186.xml"/><Relationship Id="rId4" Type="http://schemas.openxmlformats.org/officeDocument/2006/relationships/slideLayout" Target="../slideLayouts/slideLayout159.xml"/><Relationship Id="rId9" Type="http://schemas.openxmlformats.org/officeDocument/2006/relationships/slideLayout" Target="../slideLayouts/slideLayout164.xml"/><Relationship Id="rId14" Type="http://schemas.openxmlformats.org/officeDocument/2006/relationships/slideLayout" Target="../slideLayouts/slideLayout169.xml"/><Relationship Id="rId22" Type="http://schemas.openxmlformats.org/officeDocument/2006/relationships/slideLayout" Target="../slideLayouts/slideLayout177.xml"/><Relationship Id="rId27" Type="http://schemas.openxmlformats.org/officeDocument/2006/relationships/slideLayout" Target="../slideLayouts/slideLayout182.xml"/><Relationship Id="rId30" Type="http://schemas.openxmlformats.org/officeDocument/2006/relationships/slideLayout" Target="../slideLayouts/slideLayout18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94.xml"/><Relationship Id="rId13" Type="http://schemas.openxmlformats.org/officeDocument/2006/relationships/slideLayout" Target="../slideLayouts/slideLayout199.xml"/><Relationship Id="rId18" Type="http://schemas.openxmlformats.org/officeDocument/2006/relationships/slideLayout" Target="../slideLayouts/slideLayout204.xml"/><Relationship Id="rId26" Type="http://schemas.openxmlformats.org/officeDocument/2006/relationships/slideLayout" Target="../slideLayouts/slideLayout212.xml"/><Relationship Id="rId3" Type="http://schemas.openxmlformats.org/officeDocument/2006/relationships/slideLayout" Target="../slideLayouts/slideLayout189.xml"/><Relationship Id="rId21" Type="http://schemas.openxmlformats.org/officeDocument/2006/relationships/slideLayout" Target="../slideLayouts/slideLayout207.xml"/><Relationship Id="rId34" Type="http://schemas.openxmlformats.org/officeDocument/2006/relationships/image" Target="../media/image2.png"/><Relationship Id="rId7" Type="http://schemas.openxmlformats.org/officeDocument/2006/relationships/slideLayout" Target="../slideLayouts/slideLayout193.xml"/><Relationship Id="rId12" Type="http://schemas.openxmlformats.org/officeDocument/2006/relationships/slideLayout" Target="../slideLayouts/slideLayout198.xml"/><Relationship Id="rId17" Type="http://schemas.openxmlformats.org/officeDocument/2006/relationships/slideLayout" Target="../slideLayouts/slideLayout203.xml"/><Relationship Id="rId25" Type="http://schemas.openxmlformats.org/officeDocument/2006/relationships/slideLayout" Target="../slideLayouts/slideLayout211.xml"/><Relationship Id="rId33" Type="http://schemas.openxmlformats.org/officeDocument/2006/relationships/image" Target="../media/image1.emf"/><Relationship Id="rId2" Type="http://schemas.openxmlformats.org/officeDocument/2006/relationships/slideLayout" Target="../slideLayouts/slideLayout188.xml"/><Relationship Id="rId16" Type="http://schemas.openxmlformats.org/officeDocument/2006/relationships/slideLayout" Target="../slideLayouts/slideLayout202.xml"/><Relationship Id="rId20" Type="http://schemas.openxmlformats.org/officeDocument/2006/relationships/slideLayout" Target="../slideLayouts/slideLayout206.xml"/><Relationship Id="rId29" Type="http://schemas.openxmlformats.org/officeDocument/2006/relationships/slideLayout" Target="../slideLayouts/slideLayout215.xml"/><Relationship Id="rId1" Type="http://schemas.openxmlformats.org/officeDocument/2006/relationships/slideLayout" Target="../slideLayouts/slideLayout187.xml"/><Relationship Id="rId6" Type="http://schemas.openxmlformats.org/officeDocument/2006/relationships/slideLayout" Target="../slideLayouts/slideLayout192.xml"/><Relationship Id="rId11" Type="http://schemas.openxmlformats.org/officeDocument/2006/relationships/slideLayout" Target="../slideLayouts/slideLayout197.xml"/><Relationship Id="rId24" Type="http://schemas.openxmlformats.org/officeDocument/2006/relationships/slideLayout" Target="../slideLayouts/slideLayout210.xml"/><Relationship Id="rId32" Type="http://schemas.openxmlformats.org/officeDocument/2006/relationships/theme" Target="../theme/theme7.xml"/><Relationship Id="rId5" Type="http://schemas.openxmlformats.org/officeDocument/2006/relationships/slideLayout" Target="../slideLayouts/slideLayout191.xml"/><Relationship Id="rId15" Type="http://schemas.openxmlformats.org/officeDocument/2006/relationships/slideLayout" Target="../slideLayouts/slideLayout201.xml"/><Relationship Id="rId23" Type="http://schemas.openxmlformats.org/officeDocument/2006/relationships/slideLayout" Target="../slideLayouts/slideLayout209.xml"/><Relationship Id="rId28" Type="http://schemas.openxmlformats.org/officeDocument/2006/relationships/slideLayout" Target="../slideLayouts/slideLayout214.xml"/><Relationship Id="rId10" Type="http://schemas.openxmlformats.org/officeDocument/2006/relationships/slideLayout" Target="../slideLayouts/slideLayout196.xml"/><Relationship Id="rId19" Type="http://schemas.openxmlformats.org/officeDocument/2006/relationships/slideLayout" Target="../slideLayouts/slideLayout205.xml"/><Relationship Id="rId31" Type="http://schemas.openxmlformats.org/officeDocument/2006/relationships/slideLayout" Target="../slideLayouts/slideLayout217.xml"/><Relationship Id="rId4" Type="http://schemas.openxmlformats.org/officeDocument/2006/relationships/slideLayout" Target="../slideLayouts/slideLayout190.xml"/><Relationship Id="rId9" Type="http://schemas.openxmlformats.org/officeDocument/2006/relationships/slideLayout" Target="../slideLayouts/slideLayout195.xml"/><Relationship Id="rId14" Type="http://schemas.openxmlformats.org/officeDocument/2006/relationships/slideLayout" Target="../slideLayouts/slideLayout200.xml"/><Relationship Id="rId22" Type="http://schemas.openxmlformats.org/officeDocument/2006/relationships/slideLayout" Target="../slideLayouts/slideLayout208.xml"/><Relationship Id="rId27" Type="http://schemas.openxmlformats.org/officeDocument/2006/relationships/slideLayout" Target="../slideLayouts/slideLayout213.xml"/><Relationship Id="rId30" Type="http://schemas.openxmlformats.org/officeDocument/2006/relationships/slideLayout" Target="../slideLayouts/slideLayout21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225.xml"/><Relationship Id="rId13" Type="http://schemas.openxmlformats.org/officeDocument/2006/relationships/slideLayout" Target="../slideLayouts/slideLayout230.xml"/><Relationship Id="rId18" Type="http://schemas.openxmlformats.org/officeDocument/2006/relationships/slideLayout" Target="../slideLayouts/slideLayout235.xml"/><Relationship Id="rId26" Type="http://schemas.openxmlformats.org/officeDocument/2006/relationships/slideLayout" Target="../slideLayouts/slideLayout243.xml"/><Relationship Id="rId3" Type="http://schemas.openxmlformats.org/officeDocument/2006/relationships/slideLayout" Target="../slideLayouts/slideLayout220.xml"/><Relationship Id="rId21" Type="http://schemas.openxmlformats.org/officeDocument/2006/relationships/slideLayout" Target="../slideLayouts/slideLayout238.xml"/><Relationship Id="rId34" Type="http://schemas.openxmlformats.org/officeDocument/2006/relationships/image" Target="../media/image2.png"/><Relationship Id="rId7" Type="http://schemas.openxmlformats.org/officeDocument/2006/relationships/slideLayout" Target="../slideLayouts/slideLayout224.xml"/><Relationship Id="rId12" Type="http://schemas.openxmlformats.org/officeDocument/2006/relationships/slideLayout" Target="../slideLayouts/slideLayout229.xml"/><Relationship Id="rId17" Type="http://schemas.openxmlformats.org/officeDocument/2006/relationships/slideLayout" Target="../slideLayouts/slideLayout234.xml"/><Relationship Id="rId25" Type="http://schemas.openxmlformats.org/officeDocument/2006/relationships/slideLayout" Target="../slideLayouts/slideLayout242.xml"/><Relationship Id="rId33" Type="http://schemas.openxmlformats.org/officeDocument/2006/relationships/image" Target="../media/image1.emf"/><Relationship Id="rId2" Type="http://schemas.openxmlformats.org/officeDocument/2006/relationships/slideLayout" Target="../slideLayouts/slideLayout219.xml"/><Relationship Id="rId16" Type="http://schemas.openxmlformats.org/officeDocument/2006/relationships/slideLayout" Target="../slideLayouts/slideLayout233.xml"/><Relationship Id="rId20" Type="http://schemas.openxmlformats.org/officeDocument/2006/relationships/slideLayout" Target="../slideLayouts/slideLayout237.xml"/><Relationship Id="rId29" Type="http://schemas.openxmlformats.org/officeDocument/2006/relationships/slideLayout" Target="../slideLayouts/slideLayout246.xml"/><Relationship Id="rId1" Type="http://schemas.openxmlformats.org/officeDocument/2006/relationships/slideLayout" Target="../slideLayouts/slideLayout218.xml"/><Relationship Id="rId6" Type="http://schemas.openxmlformats.org/officeDocument/2006/relationships/slideLayout" Target="../slideLayouts/slideLayout223.xml"/><Relationship Id="rId11" Type="http://schemas.openxmlformats.org/officeDocument/2006/relationships/slideLayout" Target="../slideLayouts/slideLayout228.xml"/><Relationship Id="rId24" Type="http://schemas.openxmlformats.org/officeDocument/2006/relationships/slideLayout" Target="../slideLayouts/slideLayout241.xml"/><Relationship Id="rId32" Type="http://schemas.openxmlformats.org/officeDocument/2006/relationships/theme" Target="../theme/theme8.xml"/><Relationship Id="rId5" Type="http://schemas.openxmlformats.org/officeDocument/2006/relationships/slideLayout" Target="../slideLayouts/slideLayout222.xml"/><Relationship Id="rId15" Type="http://schemas.openxmlformats.org/officeDocument/2006/relationships/slideLayout" Target="../slideLayouts/slideLayout232.xml"/><Relationship Id="rId23" Type="http://schemas.openxmlformats.org/officeDocument/2006/relationships/slideLayout" Target="../slideLayouts/slideLayout240.xml"/><Relationship Id="rId28" Type="http://schemas.openxmlformats.org/officeDocument/2006/relationships/slideLayout" Target="../slideLayouts/slideLayout245.xml"/><Relationship Id="rId10" Type="http://schemas.openxmlformats.org/officeDocument/2006/relationships/slideLayout" Target="../slideLayouts/slideLayout227.xml"/><Relationship Id="rId19" Type="http://schemas.openxmlformats.org/officeDocument/2006/relationships/slideLayout" Target="../slideLayouts/slideLayout236.xml"/><Relationship Id="rId31" Type="http://schemas.openxmlformats.org/officeDocument/2006/relationships/slideLayout" Target="../slideLayouts/slideLayout248.xml"/><Relationship Id="rId4" Type="http://schemas.openxmlformats.org/officeDocument/2006/relationships/slideLayout" Target="../slideLayouts/slideLayout221.xml"/><Relationship Id="rId9" Type="http://schemas.openxmlformats.org/officeDocument/2006/relationships/slideLayout" Target="../slideLayouts/slideLayout226.xml"/><Relationship Id="rId14" Type="http://schemas.openxmlformats.org/officeDocument/2006/relationships/slideLayout" Target="../slideLayouts/slideLayout231.xml"/><Relationship Id="rId22" Type="http://schemas.openxmlformats.org/officeDocument/2006/relationships/slideLayout" Target="../slideLayouts/slideLayout239.xml"/><Relationship Id="rId27" Type="http://schemas.openxmlformats.org/officeDocument/2006/relationships/slideLayout" Target="../slideLayouts/slideLayout244.xml"/><Relationship Id="rId30" Type="http://schemas.openxmlformats.org/officeDocument/2006/relationships/slideLayout" Target="../slideLayouts/slideLayout24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256.xml"/><Relationship Id="rId13" Type="http://schemas.openxmlformats.org/officeDocument/2006/relationships/slideLayout" Target="../slideLayouts/slideLayout261.xml"/><Relationship Id="rId18" Type="http://schemas.openxmlformats.org/officeDocument/2006/relationships/slideLayout" Target="../slideLayouts/slideLayout266.xml"/><Relationship Id="rId26" Type="http://schemas.openxmlformats.org/officeDocument/2006/relationships/slideLayout" Target="../slideLayouts/slideLayout274.xml"/><Relationship Id="rId3" Type="http://schemas.openxmlformats.org/officeDocument/2006/relationships/slideLayout" Target="../slideLayouts/slideLayout251.xml"/><Relationship Id="rId21" Type="http://schemas.openxmlformats.org/officeDocument/2006/relationships/slideLayout" Target="../slideLayouts/slideLayout269.xml"/><Relationship Id="rId34" Type="http://schemas.openxmlformats.org/officeDocument/2006/relationships/image" Target="../media/image2.png"/><Relationship Id="rId7" Type="http://schemas.openxmlformats.org/officeDocument/2006/relationships/slideLayout" Target="../slideLayouts/slideLayout255.xml"/><Relationship Id="rId12" Type="http://schemas.openxmlformats.org/officeDocument/2006/relationships/slideLayout" Target="../slideLayouts/slideLayout260.xml"/><Relationship Id="rId17" Type="http://schemas.openxmlformats.org/officeDocument/2006/relationships/slideLayout" Target="../slideLayouts/slideLayout265.xml"/><Relationship Id="rId25" Type="http://schemas.openxmlformats.org/officeDocument/2006/relationships/slideLayout" Target="../slideLayouts/slideLayout273.xml"/><Relationship Id="rId33" Type="http://schemas.openxmlformats.org/officeDocument/2006/relationships/image" Target="../media/image1.emf"/><Relationship Id="rId2" Type="http://schemas.openxmlformats.org/officeDocument/2006/relationships/slideLayout" Target="../slideLayouts/slideLayout250.xml"/><Relationship Id="rId16" Type="http://schemas.openxmlformats.org/officeDocument/2006/relationships/slideLayout" Target="../slideLayouts/slideLayout264.xml"/><Relationship Id="rId20" Type="http://schemas.openxmlformats.org/officeDocument/2006/relationships/slideLayout" Target="../slideLayouts/slideLayout268.xml"/><Relationship Id="rId29" Type="http://schemas.openxmlformats.org/officeDocument/2006/relationships/slideLayout" Target="../slideLayouts/slideLayout277.xml"/><Relationship Id="rId1" Type="http://schemas.openxmlformats.org/officeDocument/2006/relationships/slideLayout" Target="../slideLayouts/slideLayout249.xml"/><Relationship Id="rId6" Type="http://schemas.openxmlformats.org/officeDocument/2006/relationships/slideLayout" Target="../slideLayouts/slideLayout254.xml"/><Relationship Id="rId11" Type="http://schemas.openxmlformats.org/officeDocument/2006/relationships/slideLayout" Target="../slideLayouts/slideLayout259.xml"/><Relationship Id="rId24" Type="http://schemas.openxmlformats.org/officeDocument/2006/relationships/slideLayout" Target="../slideLayouts/slideLayout272.xml"/><Relationship Id="rId32" Type="http://schemas.openxmlformats.org/officeDocument/2006/relationships/theme" Target="../theme/theme9.xml"/><Relationship Id="rId5" Type="http://schemas.openxmlformats.org/officeDocument/2006/relationships/slideLayout" Target="../slideLayouts/slideLayout253.xml"/><Relationship Id="rId15" Type="http://schemas.openxmlformats.org/officeDocument/2006/relationships/slideLayout" Target="../slideLayouts/slideLayout263.xml"/><Relationship Id="rId23" Type="http://schemas.openxmlformats.org/officeDocument/2006/relationships/slideLayout" Target="../slideLayouts/slideLayout271.xml"/><Relationship Id="rId28" Type="http://schemas.openxmlformats.org/officeDocument/2006/relationships/slideLayout" Target="../slideLayouts/slideLayout276.xml"/><Relationship Id="rId10" Type="http://schemas.openxmlformats.org/officeDocument/2006/relationships/slideLayout" Target="../slideLayouts/slideLayout258.xml"/><Relationship Id="rId19" Type="http://schemas.openxmlformats.org/officeDocument/2006/relationships/slideLayout" Target="../slideLayouts/slideLayout267.xml"/><Relationship Id="rId31" Type="http://schemas.openxmlformats.org/officeDocument/2006/relationships/slideLayout" Target="../slideLayouts/slideLayout279.xml"/><Relationship Id="rId4" Type="http://schemas.openxmlformats.org/officeDocument/2006/relationships/slideLayout" Target="../slideLayouts/slideLayout252.xml"/><Relationship Id="rId9" Type="http://schemas.openxmlformats.org/officeDocument/2006/relationships/slideLayout" Target="../slideLayouts/slideLayout257.xml"/><Relationship Id="rId14" Type="http://schemas.openxmlformats.org/officeDocument/2006/relationships/slideLayout" Target="../slideLayouts/slideLayout262.xml"/><Relationship Id="rId22" Type="http://schemas.openxmlformats.org/officeDocument/2006/relationships/slideLayout" Target="../slideLayouts/slideLayout270.xml"/><Relationship Id="rId27" Type="http://schemas.openxmlformats.org/officeDocument/2006/relationships/slideLayout" Target="../slideLayouts/slideLayout275.xml"/><Relationship Id="rId30" Type="http://schemas.openxmlformats.org/officeDocument/2006/relationships/slideLayout" Target="../slideLayouts/slideLayout27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E32119"/>
        </a:solidFill>
        <a:effectLst/>
      </p:bgPr>
    </p:bg>
    <p:spTree>
      <p:nvGrpSpPr>
        <p:cNvPr id="1" name=""/>
        <p:cNvGrpSpPr/>
        <p:nvPr/>
      </p:nvGrpSpPr>
      <p:grpSpPr>
        <a:xfrm>
          <a:off x="0" y="0"/>
          <a:ext cx="0" cy="0"/>
          <a:chOff x="0" y="0"/>
          <a:chExt cx="0" cy="0"/>
        </a:xfrm>
      </p:grpSpPr>
      <p:pic>
        <p:nvPicPr>
          <p:cNvPr id="1026" name="Picture 34" descr="header_3"/>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6350" y="219075"/>
            <a:ext cx="9155113" cy="667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419100" y="1657350"/>
            <a:ext cx="83296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endParaRPr lang="en-GB" smtClean="0"/>
          </a:p>
        </p:txBody>
      </p:sp>
      <p:sp>
        <p:nvSpPr>
          <p:cNvPr id="1028" name="Rectangle 3"/>
          <p:cNvSpPr>
            <a:spLocks noGrp="1" noChangeArrowheads="1"/>
          </p:cNvSpPr>
          <p:nvPr>
            <p:ph type="body" idx="1"/>
          </p:nvPr>
        </p:nvSpPr>
        <p:spPr bwMode="auto">
          <a:xfrm>
            <a:off x="420688" y="2478088"/>
            <a:ext cx="8329612"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endParaRPr lang="en-GB" smtClean="0"/>
          </a:p>
        </p:txBody>
      </p:sp>
      <p:sp>
        <p:nvSpPr>
          <p:cNvPr id="10270" name="Rectangle 30"/>
          <p:cNvSpPr>
            <a:spLocks noGrp="1" noChangeArrowheads="1"/>
          </p:cNvSpPr>
          <p:nvPr>
            <p:ph type="dt" sz="half" idx="2"/>
          </p:nvPr>
        </p:nvSpPr>
        <p:spPr bwMode="auto">
          <a:xfrm>
            <a:off x="5535613" y="6378575"/>
            <a:ext cx="2876550" cy="360363"/>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000">
                <a:solidFill>
                  <a:schemeClr val="bg2"/>
                </a:solidFill>
                <a:cs typeface="+mn-cs"/>
              </a:defRPr>
            </a:lvl1pPr>
          </a:lstStyle>
          <a:p>
            <a:pPr>
              <a:defRPr/>
            </a:pPr>
            <a:r>
              <a:rPr lang="en-US" smtClean="0"/>
              <a:t>1/9/2014</a:t>
            </a:r>
            <a:endParaRPr lang="nl-NL" dirty="0"/>
          </a:p>
        </p:txBody>
      </p:sp>
      <p:sp>
        <p:nvSpPr>
          <p:cNvPr id="10271" name="Rectangle 31"/>
          <p:cNvSpPr>
            <a:spLocks noGrp="1" noChangeArrowheads="1"/>
          </p:cNvSpPr>
          <p:nvPr>
            <p:ph type="sldNum" sz="quarter" idx="4"/>
          </p:nvPr>
        </p:nvSpPr>
        <p:spPr bwMode="auto">
          <a:xfrm>
            <a:off x="8266113" y="6378575"/>
            <a:ext cx="517525" cy="360363"/>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000">
                <a:solidFill>
                  <a:schemeClr val="bg2"/>
                </a:solidFill>
                <a:cs typeface="+mn-cs"/>
              </a:defRPr>
            </a:lvl1pPr>
          </a:lstStyle>
          <a:p>
            <a:pPr>
              <a:defRPr/>
            </a:pPr>
            <a:fld id="{2EBF375E-63A0-40BE-BB27-D625F81A2BC3}" type="slidenum">
              <a:rPr lang="nl-NL"/>
              <a:pPr>
                <a:defRPr/>
              </a:pPr>
              <a:t>‹nr.›</a:t>
            </a:fld>
            <a:endParaRPr lang="nl-NL" dirty="0"/>
          </a:p>
        </p:txBody>
      </p:sp>
    </p:spTree>
  </p:cSld>
  <p:clrMap bg1="lt1" tx1="dk1" bg2="lt2" tx2="dk2" accent1="accent1" accent2="accent2" accent3="accent3" accent4="accent4" accent5="accent5" accent6="accent6" hlink="hlink" folHlink="folHlink"/>
  <p:sldLayoutIdLst>
    <p:sldLayoutId id="2147484216" r:id="rId1"/>
    <p:sldLayoutId id="2147484217" r:id="rId2"/>
    <p:sldLayoutId id="2147484218" r:id="rId3"/>
    <p:sldLayoutId id="2147484219" r:id="rId4"/>
    <p:sldLayoutId id="2147484220" r:id="rId5"/>
    <p:sldLayoutId id="2147484221" r:id="rId6"/>
    <p:sldLayoutId id="2147484213" r:id="rId7"/>
    <p:sldLayoutId id="2147484214" r:id="rId8"/>
    <p:sldLayoutId id="2147484222" r:id="rId9"/>
    <p:sldLayoutId id="2147484223" r:id="rId10"/>
    <p:sldLayoutId id="2147484224" r:id="rId11"/>
    <p:sldLayoutId id="2147484225" r:id="rId12"/>
    <p:sldLayoutId id="2147484226" r:id="rId13"/>
    <p:sldLayoutId id="2147484227" r:id="rId14"/>
    <p:sldLayoutId id="2147484228" r:id="rId15"/>
    <p:sldLayoutId id="2147484229" r:id="rId16"/>
    <p:sldLayoutId id="2147484230" r:id="rId17"/>
    <p:sldLayoutId id="2147484231" r:id="rId18"/>
    <p:sldLayoutId id="2147484232" r:id="rId19"/>
    <p:sldLayoutId id="2147484233" r:id="rId20"/>
    <p:sldLayoutId id="2147484234" r:id="rId21"/>
    <p:sldLayoutId id="2147484235" r:id="rId22"/>
    <p:sldLayoutId id="2147484236" r:id="rId23"/>
    <p:sldLayoutId id="2147484237" r:id="rId24"/>
    <p:sldLayoutId id="2147484238" r:id="rId25"/>
    <p:sldLayoutId id="2147484239" r:id="rId26"/>
    <p:sldLayoutId id="2147484240" r:id="rId27"/>
    <p:sldLayoutId id="2147484241" r:id="rId28"/>
    <p:sldLayoutId id="2147484242" r:id="rId29"/>
    <p:sldLayoutId id="2147484243" r:id="rId30"/>
    <p:sldLayoutId id="2147484244" r:id="rId31"/>
  </p:sldLayoutIdLst>
  <p:timing>
    <p:tnLst>
      <p:par>
        <p:cTn id="1" dur="indefinite" restart="never" nodeType="tmRoot"/>
      </p:par>
    </p:tnLst>
  </p:timing>
  <p:hf hdr="0" ftr="0"/>
  <p:txStyles>
    <p:titleStyle>
      <a:lvl1pPr algn="l" rtl="0" eaLnBrk="1" fontAlgn="base" hangingPunct="1">
        <a:spcBef>
          <a:spcPct val="0"/>
        </a:spcBef>
        <a:spcAft>
          <a:spcPct val="0"/>
        </a:spcAft>
        <a:defRPr sz="2600" b="1">
          <a:solidFill>
            <a:srgbClr val="E32119"/>
          </a:solidFill>
          <a:latin typeface="+mj-lt"/>
          <a:ea typeface="+mj-ea"/>
          <a:cs typeface="+mj-cs"/>
        </a:defRPr>
      </a:lvl1pPr>
      <a:lvl2pPr algn="l" rtl="0" eaLnBrk="1" fontAlgn="base" hangingPunct="1">
        <a:spcBef>
          <a:spcPct val="0"/>
        </a:spcBef>
        <a:spcAft>
          <a:spcPct val="0"/>
        </a:spcAft>
        <a:defRPr sz="2600" b="1">
          <a:solidFill>
            <a:srgbClr val="E32119"/>
          </a:solidFill>
          <a:latin typeface="Verdana" pitchFamily="34" charset="0"/>
        </a:defRPr>
      </a:lvl2pPr>
      <a:lvl3pPr algn="l" rtl="0" eaLnBrk="1" fontAlgn="base" hangingPunct="1">
        <a:spcBef>
          <a:spcPct val="0"/>
        </a:spcBef>
        <a:spcAft>
          <a:spcPct val="0"/>
        </a:spcAft>
        <a:defRPr sz="2600" b="1">
          <a:solidFill>
            <a:srgbClr val="E32119"/>
          </a:solidFill>
          <a:latin typeface="Verdana" pitchFamily="34" charset="0"/>
        </a:defRPr>
      </a:lvl3pPr>
      <a:lvl4pPr algn="l" rtl="0" eaLnBrk="1" fontAlgn="base" hangingPunct="1">
        <a:spcBef>
          <a:spcPct val="0"/>
        </a:spcBef>
        <a:spcAft>
          <a:spcPct val="0"/>
        </a:spcAft>
        <a:defRPr sz="2600" b="1">
          <a:solidFill>
            <a:srgbClr val="E32119"/>
          </a:solidFill>
          <a:latin typeface="Verdana" pitchFamily="34" charset="0"/>
        </a:defRPr>
      </a:lvl4pPr>
      <a:lvl5pPr algn="l" rtl="0" eaLnBrk="1" fontAlgn="base" hangingPunct="1">
        <a:spcBef>
          <a:spcPct val="0"/>
        </a:spcBef>
        <a:spcAft>
          <a:spcPct val="0"/>
        </a:spcAft>
        <a:defRPr sz="2600" b="1">
          <a:solidFill>
            <a:srgbClr val="E32119"/>
          </a:solidFill>
          <a:latin typeface="Verdana" pitchFamily="34" charset="0"/>
        </a:defRPr>
      </a:lvl5pPr>
      <a:lvl6pPr marL="457200" algn="l" rtl="0" eaLnBrk="1" fontAlgn="base" hangingPunct="1">
        <a:spcBef>
          <a:spcPct val="0"/>
        </a:spcBef>
        <a:spcAft>
          <a:spcPct val="0"/>
        </a:spcAft>
        <a:defRPr sz="2600" b="1">
          <a:solidFill>
            <a:srgbClr val="E32119"/>
          </a:solidFill>
          <a:latin typeface="Verdana" pitchFamily="34" charset="0"/>
        </a:defRPr>
      </a:lvl6pPr>
      <a:lvl7pPr marL="914400" algn="l" rtl="0" eaLnBrk="1" fontAlgn="base" hangingPunct="1">
        <a:spcBef>
          <a:spcPct val="0"/>
        </a:spcBef>
        <a:spcAft>
          <a:spcPct val="0"/>
        </a:spcAft>
        <a:defRPr sz="2600" b="1">
          <a:solidFill>
            <a:srgbClr val="E32119"/>
          </a:solidFill>
          <a:latin typeface="Verdana" pitchFamily="34" charset="0"/>
        </a:defRPr>
      </a:lvl7pPr>
      <a:lvl8pPr marL="1371600" algn="l" rtl="0" eaLnBrk="1" fontAlgn="base" hangingPunct="1">
        <a:spcBef>
          <a:spcPct val="0"/>
        </a:spcBef>
        <a:spcAft>
          <a:spcPct val="0"/>
        </a:spcAft>
        <a:defRPr sz="2600" b="1">
          <a:solidFill>
            <a:srgbClr val="E32119"/>
          </a:solidFill>
          <a:latin typeface="Verdana" pitchFamily="34" charset="0"/>
        </a:defRPr>
      </a:lvl8pPr>
      <a:lvl9pPr marL="1828800" algn="l" rtl="0" eaLnBrk="1" fontAlgn="base" hangingPunct="1">
        <a:spcBef>
          <a:spcPct val="0"/>
        </a:spcBef>
        <a:spcAft>
          <a:spcPct val="0"/>
        </a:spcAft>
        <a:defRPr sz="2600" b="1">
          <a:solidFill>
            <a:srgbClr val="E32119"/>
          </a:solidFill>
          <a:latin typeface="Verdana" pitchFamily="34" charset="0"/>
        </a:defRPr>
      </a:lvl9pPr>
    </p:titleStyle>
    <p:bodyStyle>
      <a:lvl1pPr marL="261938" indent="-261938" algn="l" rtl="0" eaLnBrk="1" fontAlgn="base" hangingPunct="1">
        <a:spcBef>
          <a:spcPct val="20000"/>
        </a:spcBef>
        <a:spcAft>
          <a:spcPct val="0"/>
        </a:spcAft>
        <a:buSzPct val="60000"/>
        <a:buBlip>
          <a:blip r:embed="rId34"/>
        </a:buBlip>
        <a:defRPr>
          <a:solidFill>
            <a:srgbClr val="000000"/>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rgbClr val="E32119"/>
        </a:solidFill>
        <a:effectLst/>
      </p:bgPr>
    </p:bg>
    <p:spTree>
      <p:nvGrpSpPr>
        <p:cNvPr id="1" name=""/>
        <p:cNvGrpSpPr/>
        <p:nvPr/>
      </p:nvGrpSpPr>
      <p:grpSpPr>
        <a:xfrm>
          <a:off x="0" y="0"/>
          <a:ext cx="0" cy="0"/>
          <a:chOff x="0" y="0"/>
          <a:chExt cx="0" cy="0"/>
        </a:xfrm>
      </p:grpSpPr>
      <p:pic>
        <p:nvPicPr>
          <p:cNvPr id="2050" name="Picture 34" descr="header_3"/>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6786" y="219074"/>
            <a:ext cx="9154800" cy="6673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2"/>
          <p:cNvSpPr>
            <a:spLocks noGrp="1" noChangeArrowheads="1"/>
          </p:cNvSpPr>
          <p:nvPr>
            <p:ph type="title"/>
          </p:nvPr>
        </p:nvSpPr>
        <p:spPr bwMode="auto">
          <a:xfrm>
            <a:off x="419100" y="1657595"/>
            <a:ext cx="83296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r>
              <a:rPr lang="en-GB" dirty="0" smtClean="0"/>
              <a:t>Place the title here</a:t>
            </a:r>
          </a:p>
        </p:txBody>
      </p:sp>
      <p:sp>
        <p:nvSpPr>
          <p:cNvPr id="2052" name="Rectangle 3"/>
          <p:cNvSpPr>
            <a:spLocks noGrp="1" noChangeArrowheads="1"/>
          </p:cNvSpPr>
          <p:nvPr>
            <p:ph type="body" idx="1"/>
          </p:nvPr>
        </p:nvSpPr>
        <p:spPr bwMode="auto">
          <a:xfrm>
            <a:off x="420960" y="2478088"/>
            <a:ext cx="83296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r>
              <a:rPr lang="en-GB" sz="2400" dirty="0" smtClean="0">
                <a:solidFill>
                  <a:schemeClr val="bg1"/>
                </a:solidFill>
              </a:rPr>
              <a:t>Place the subtitle here</a:t>
            </a:r>
            <a:endParaRPr lang="en-GB" sz="2400" dirty="0">
              <a:solidFill>
                <a:schemeClr val="bg1"/>
              </a:solidFill>
            </a:endParaRPr>
          </a:p>
        </p:txBody>
      </p:sp>
      <p:sp>
        <p:nvSpPr>
          <p:cNvPr id="10270" name="Rectangle 30"/>
          <p:cNvSpPr>
            <a:spLocks noGrp="1" noChangeArrowheads="1"/>
          </p:cNvSpPr>
          <p:nvPr>
            <p:ph type="dt" sz="half" idx="2"/>
          </p:nvPr>
        </p:nvSpPr>
        <p:spPr bwMode="auto">
          <a:xfrm>
            <a:off x="5535613" y="6378575"/>
            <a:ext cx="2876550" cy="360363"/>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000">
                <a:solidFill>
                  <a:schemeClr val="bg2"/>
                </a:solidFill>
                <a:cs typeface="+mn-cs"/>
              </a:defRPr>
            </a:lvl1pPr>
          </a:lstStyle>
          <a:p>
            <a:pPr>
              <a:defRPr/>
            </a:pPr>
            <a:endParaRPr lang="nl-NL" dirty="0">
              <a:solidFill>
                <a:srgbClr val="DDDEDF"/>
              </a:solidFill>
            </a:endParaRPr>
          </a:p>
        </p:txBody>
      </p:sp>
      <p:sp>
        <p:nvSpPr>
          <p:cNvPr id="10271" name="Rectangle 31"/>
          <p:cNvSpPr>
            <a:spLocks noGrp="1" noChangeArrowheads="1"/>
          </p:cNvSpPr>
          <p:nvPr>
            <p:ph type="sldNum" sz="quarter" idx="4"/>
          </p:nvPr>
        </p:nvSpPr>
        <p:spPr bwMode="auto">
          <a:xfrm>
            <a:off x="8266113" y="6378575"/>
            <a:ext cx="517525" cy="360363"/>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000">
                <a:solidFill>
                  <a:schemeClr val="bg2"/>
                </a:solidFill>
                <a:cs typeface="+mn-cs"/>
              </a:defRPr>
            </a:lvl1pPr>
          </a:lstStyle>
          <a:p>
            <a:pPr>
              <a:defRPr/>
            </a:pPr>
            <a:fld id="{39DCB578-601A-4322-B008-BD1BB7FEB93B}" type="slidenum">
              <a:rPr lang="nl-NL">
                <a:solidFill>
                  <a:srgbClr val="DDDEDF"/>
                </a:solidFill>
              </a:rPr>
              <a:pPr>
                <a:defRPr/>
              </a:pPr>
              <a:t>‹nr.›</a:t>
            </a:fld>
            <a:endParaRPr lang="nl-NL" dirty="0">
              <a:solidFill>
                <a:srgbClr val="DDDEDF"/>
              </a:solidFill>
            </a:endParaRPr>
          </a:p>
        </p:txBody>
      </p:sp>
    </p:spTree>
    <p:extLst>
      <p:ext uri="{BB962C8B-B14F-4D97-AF65-F5344CB8AC3E}">
        <p14:creationId xmlns:p14="http://schemas.microsoft.com/office/powerpoint/2010/main" val="213618239"/>
      </p:ext>
    </p:extLst>
  </p:cSld>
  <p:clrMap bg1="lt1" tx1="dk1" bg2="lt2" tx2="dk2" accent1="accent1" accent2="accent2" accent3="accent3" accent4="accent4" accent5="accent5" accent6="accent6" hlink="hlink" folHlink="folHlink"/>
  <p:sldLayoutIdLst>
    <p:sldLayoutId id="2147484502" r:id="rId1"/>
    <p:sldLayoutId id="2147484503" r:id="rId2"/>
    <p:sldLayoutId id="2147484504" r:id="rId3"/>
    <p:sldLayoutId id="2147484505" r:id="rId4"/>
    <p:sldLayoutId id="2147484506" r:id="rId5"/>
    <p:sldLayoutId id="2147484507" r:id="rId6"/>
    <p:sldLayoutId id="2147484508" r:id="rId7"/>
    <p:sldLayoutId id="2147484509" r:id="rId8"/>
    <p:sldLayoutId id="2147484510" r:id="rId9"/>
    <p:sldLayoutId id="2147484511" r:id="rId10"/>
    <p:sldLayoutId id="2147484512" r:id="rId11"/>
    <p:sldLayoutId id="2147484513" r:id="rId12"/>
    <p:sldLayoutId id="2147484514" r:id="rId13"/>
    <p:sldLayoutId id="2147484515" r:id="rId14"/>
    <p:sldLayoutId id="2147484516" r:id="rId15"/>
    <p:sldLayoutId id="2147484517" r:id="rId16"/>
    <p:sldLayoutId id="2147484518" r:id="rId17"/>
    <p:sldLayoutId id="2147484519" r:id="rId18"/>
    <p:sldLayoutId id="2147484520" r:id="rId19"/>
    <p:sldLayoutId id="2147484521" r:id="rId20"/>
    <p:sldLayoutId id="2147484522" r:id="rId21"/>
    <p:sldLayoutId id="2147484523" r:id="rId22"/>
    <p:sldLayoutId id="2147484524" r:id="rId23"/>
    <p:sldLayoutId id="2147484525" r:id="rId24"/>
    <p:sldLayoutId id="2147484526" r:id="rId25"/>
    <p:sldLayoutId id="2147484527" r:id="rId26"/>
    <p:sldLayoutId id="2147484528" r:id="rId27"/>
    <p:sldLayoutId id="2147484529" r:id="rId28"/>
    <p:sldLayoutId id="2147484530" r:id="rId29"/>
    <p:sldLayoutId id="2147484531" r:id="rId30"/>
    <p:sldLayoutId id="2147484532" r:id="rId31"/>
    <p:sldLayoutId id="2147484533" r:id="rId32"/>
  </p:sldLayoutIdLst>
  <p:timing>
    <p:tnLst>
      <p:par>
        <p:cTn id="1" dur="indefinite" restart="never" nodeType="tmRoot"/>
      </p:par>
    </p:tnLst>
  </p:timing>
  <p:hf sldNum="0" hdr="0" ftr="0" dt="0"/>
  <p:txStyles>
    <p:titleStyle>
      <a:lvl1pPr algn="l" rtl="0" eaLnBrk="1" fontAlgn="base" hangingPunct="1">
        <a:spcBef>
          <a:spcPct val="0"/>
        </a:spcBef>
        <a:spcAft>
          <a:spcPct val="0"/>
        </a:spcAft>
        <a:defRPr sz="2600" b="1">
          <a:solidFill>
            <a:srgbClr val="E32119"/>
          </a:solidFill>
          <a:latin typeface="+mj-lt"/>
          <a:ea typeface="+mj-ea"/>
          <a:cs typeface="+mj-cs"/>
        </a:defRPr>
      </a:lvl1pPr>
      <a:lvl2pPr algn="l" rtl="0" eaLnBrk="1" fontAlgn="base" hangingPunct="1">
        <a:spcBef>
          <a:spcPct val="0"/>
        </a:spcBef>
        <a:spcAft>
          <a:spcPct val="0"/>
        </a:spcAft>
        <a:defRPr sz="2600" b="1">
          <a:solidFill>
            <a:srgbClr val="E32119"/>
          </a:solidFill>
          <a:latin typeface="Verdana" pitchFamily="34" charset="0"/>
        </a:defRPr>
      </a:lvl2pPr>
      <a:lvl3pPr algn="l" rtl="0" eaLnBrk="1" fontAlgn="base" hangingPunct="1">
        <a:spcBef>
          <a:spcPct val="0"/>
        </a:spcBef>
        <a:spcAft>
          <a:spcPct val="0"/>
        </a:spcAft>
        <a:defRPr sz="2600" b="1">
          <a:solidFill>
            <a:srgbClr val="E32119"/>
          </a:solidFill>
          <a:latin typeface="Verdana" pitchFamily="34" charset="0"/>
        </a:defRPr>
      </a:lvl3pPr>
      <a:lvl4pPr algn="l" rtl="0" eaLnBrk="1" fontAlgn="base" hangingPunct="1">
        <a:spcBef>
          <a:spcPct val="0"/>
        </a:spcBef>
        <a:spcAft>
          <a:spcPct val="0"/>
        </a:spcAft>
        <a:defRPr sz="2600" b="1">
          <a:solidFill>
            <a:srgbClr val="E32119"/>
          </a:solidFill>
          <a:latin typeface="Verdana" pitchFamily="34" charset="0"/>
        </a:defRPr>
      </a:lvl4pPr>
      <a:lvl5pPr algn="l" rtl="0" eaLnBrk="1" fontAlgn="base" hangingPunct="1">
        <a:spcBef>
          <a:spcPct val="0"/>
        </a:spcBef>
        <a:spcAft>
          <a:spcPct val="0"/>
        </a:spcAft>
        <a:defRPr sz="2600" b="1">
          <a:solidFill>
            <a:srgbClr val="E32119"/>
          </a:solidFill>
          <a:latin typeface="Verdana" pitchFamily="34" charset="0"/>
        </a:defRPr>
      </a:lvl5pPr>
      <a:lvl6pPr marL="457200" algn="l" rtl="0" eaLnBrk="1" fontAlgn="base" hangingPunct="1">
        <a:spcBef>
          <a:spcPct val="0"/>
        </a:spcBef>
        <a:spcAft>
          <a:spcPct val="0"/>
        </a:spcAft>
        <a:defRPr sz="2600" b="1">
          <a:solidFill>
            <a:srgbClr val="E32119"/>
          </a:solidFill>
          <a:latin typeface="Verdana" pitchFamily="34" charset="0"/>
        </a:defRPr>
      </a:lvl6pPr>
      <a:lvl7pPr marL="914400" algn="l" rtl="0" eaLnBrk="1" fontAlgn="base" hangingPunct="1">
        <a:spcBef>
          <a:spcPct val="0"/>
        </a:spcBef>
        <a:spcAft>
          <a:spcPct val="0"/>
        </a:spcAft>
        <a:defRPr sz="2600" b="1">
          <a:solidFill>
            <a:srgbClr val="E32119"/>
          </a:solidFill>
          <a:latin typeface="Verdana" pitchFamily="34" charset="0"/>
        </a:defRPr>
      </a:lvl7pPr>
      <a:lvl8pPr marL="1371600" algn="l" rtl="0" eaLnBrk="1" fontAlgn="base" hangingPunct="1">
        <a:spcBef>
          <a:spcPct val="0"/>
        </a:spcBef>
        <a:spcAft>
          <a:spcPct val="0"/>
        </a:spcAft>
        <a:defRPr sz="2600" b="1">
          <a:solidFill>
            <a:srgbClr val="E32119"/>
          </a:solidFill>
          <a:latin typeface="Verdana" pitchFamily="34" charset="0"/>
        </a:defRPr>
      </a:lvl8pPr>
      <a:lvl9pPr marL="1828800" algn="l" rtl="0" eaLnBrk="1" fontAlgn="base" hangingPunct="1">
        <a:spcBef>
          <a:spcPct val="0"/>
        </a:spcBef>
        <a:spcAft>
          <a:spcPct val="0"/>
        </a:spcAft>
        <a:defRPr sz="2600" b="1">
          <a:solidFill>
            <a:srgbClr val="E32119"/>
          </a:solidFill>
          <a:latin typeface="Verdana" pitchFamily="34" charset="0"/>
        </a:defRPr>
      </a:lvl9pPr>
    </p:titleStyle>
    <p:bodyStyle>
      <a:lvl1pPr marL="261938" indent="-261938" algn="l" rtl="0" eaLnBrk="1" fontAlgn="base" hangingPunct="1">
        <a:spcBef>
          <a:spcPct val="20000"/>
        </a:spcBef>
        <a:spcAft>
          <a:spcPct val="0"/>
        </a:spcAft>
        <a:buSzPct val="60000"/>
        <a:buBlip>
          <a:blip r:embed="rId35"/>
        </a:buBlip>
        <a:defRPr sz="1800">
          <a:solidFill>
            <a:srgbClr val="000000"/>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611188" y="1401763"/>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cs typeface="+mn-cs"/>
              </a:defRPr>
            </a:lvl1pPr>
          </a:lstStyle>
          <a:p>
            <a:pPr defTabSz="457200">
              <a:defRPr/>
            </a:pPr>
            <a:r>
              <a:rPr lang="en-US">
                <a:solidFill>
                  <a:prstClr val="black">
                    <a:tint val="75000"/>
                  </a:prstClr>
                </a:solidFill>
              </a:rPr>
              <a:t>13/11/12</a:t>
            </a:r>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defTabSz="457200">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400" b="1" i="1">
                <a:solidFill>
                  <a:schemeClr val="tx2"/>
                </a:solidFill>
                <a:latin typeface="Apple Chancery"/>
                <a:ea typeface="+mn-ea"/>
                <a:cs typeface="Apple Chancery"/>
              </a:defRPr>
            </a:lvl1pPr>
          </a:lstStyle>
          <a:p>
            <a:pPr defTabSz="457200">
              <a:defRPr/>
            </a:pPr>
            <a:r>
              <a:rPr lang="nl-NL">
                <a:solidFill>
                  <a:srgbClr val="1F497D"/>
                </a:solidFill>
              </a:rPr>
              <a:t>QuTech</a:t>
            </a:r>
            <a:endParaRPr lang="en-US">
              <a:solidFill>
                <a:srgbClr val="1F497D"/>
              </a:solidFill>
            </a:endParaRPr>
          </a:p>
        </p:txBody>
      </p:sp>
    </p:spTree>
  </p:cSld>
  <p:clrMap bg1="lt1" tx1="dk1" bg2="lt2" tx2="dk2" accent1="accent1" accent2="accent2" accent3="accent3" accent4="accent4" accent5="accent5" accent6="accent6" hlink="hlink" folHlink="folHlink"/>
  <p:sldLayoutIdLst>
    <p:sldLayoutId id="2147484539" r:id="rId1"/>
  </p:sldLayoutIdLst>
  <p:timing>
    <p:tnLst>
      <p:par>
        <p:cTn id="1" dur="indefinite" restart="never" nodeType="tmRoot"/>
      </p:par>
    </p:tnLst>
  </p:timing>
  <p:hf hdr="0" ftr="0" dt="0"/>
  <p:txStyles>
    <p:titleStyle>
      <a:lvl1pPr algn="ctr" defTabSz="457200" rtl="0" eaLnBrk="0" fontAlgn="base" hangingPunct="0">
        <a:spcBef>
          <a:spcPct val="0"/>
        </a:spcBef>
        <a:spcAft>
          <a:spcPct val="0"/>
        </a:spcAft>
        <a:defRPr sz="4400" kern="1200">
          <a:solidFill>
            <a:schemeClr val="tx1"/>
          </a:solidFill>
          <a:latin typeface="Myriad Pro"/>
          <a:ea typeface="MS PGothic" pitchFamily="34" charset="-128"/>
          <a:cs typeface="Myriad Pro"/>
        </a:defRPr>
      </a:lvl1pPr>
      <a:lvl2pPr algn="ctr" defTabSz="457200" rtl="0" eaLnBrk="0" fontAlgn="base" hangingPunct="0">
        <a:spcBef>
          <a:spcPct val="0"/>
        </a:spcBef>
        <a:spcAft>
          <a:spcPct val="0"/>
        </a:spcAft>
        <a:defRPr sz="4400">
          <a:solidFill>
            <a:schemeClr val="tx1"/>
          </a:solidFill>
          <a:latin typeface="Myriad Pro"/>
          <a:ea typeface="MS PGothic" pitchFamily="34" charset="-128"/>
          <a:cs typeface="Myriad Pro"/>
        </a:defRPr>
      </a:lvl2pPr>
      <a:lvl3pPr algn="ctr" defTabSz="457200" rtl="0" eaLnBrk="0" fontAlgn="base" hangingPunct="0">
        <a:spcBef>
          <a:spcPct val="0"/>
        </a:spcBef>
        <a:spcAft>
          <a:spcPct val="0"/>
        </a:spcAft>
        <a:defRPr sz="4400">
          <a:solidFill>
            <a:schemeClr val="tx1"/>
          </a:solidFill>
          <a:latin typeface="Myriad Pro"/>
          <a:ea typeface="MS PGothic" pitchFamily="34" charset="-128"/>
          <a:cs typeface="Myriad Pro"/>
        </a:defRPr>
      </a:lvl3pPr>
      <a:lvl4pPr algn="ctr" defTabSz="457200" rtl="0" eaLnBrk="0" fontAlgn="base" hangingPunct="0">
        <a:spcBef>
          <a:spcPct val="0"/>
        </a:spcBef>
        <a:spcAft>
          <a:spcPct val="0"/>
        </a:spcAft>
        <a:defRPr sz="4400">
          <a:solidFill>
            <a:schemeClr val="tx1"/>
          </a:solidFill>
          <a:latin typeface="Myriad Pro"/>
          <a:ea typeface="MS PGothic" pitchFamily="34" charset="-128"/>
          <a:cs typeface="Myriad Pro"/>
        </a:defRPr>
      </a:lvl4pPr>
      <a:lvl5pPr algn="ctr" defTabSz="457200" rtl="0" eaLnBrk="0" fontAlgn="base" hangingPunct="0">
        <a:spcBef>
          <a:spcPct val="0"/>
        </a:spcBef>
        <a:spcAft>
          <a:spcPct val="0"/>
        </a:spcAft>
        <a:defRPr sz="4400">
          <a:solidFill>
            <a:schemeClr val="tx1"/>
          </a:solidFill>
          <a:latin typeface="Myriad Pro"/>
          <a:ea typeface="MS PGothic" pitchFamily="34" charset="-128"/>
          <a:cs typeface="Myriad Pro"/>
        </a:defRPr>
      </a:lvl5pPr>
      <a:lvl6pPr marL="457200" algn="ctr" defTabSz="457200" rtl="0" fontAlgn="base">
        <a:spcBef>
          <a:spcPct val="0"/>
        </a:spcBef>
        <a:spcAft>
          <a:spcPct val="0"/>
        </a:spcAft>
        <a:defRPr sz="4400">
          <a:solidFill>
            <a:schemeClr val="tx1"/>
          </a:solidFill>
          <a:latin typeface="Myriad Pro"/>
          <a:ea typeface="Myriad Pro"/>
          <a:cs typeface="Myriad Pro"/>
        </a:defRPr>
      </a:lvl6pPr>
      <a:lvl7pPr marL="914400" algn="ctr" defTabSz="457200" rtl="0" fontAlgn="base">
        <a:spcBef>
          <a:spcPct val="0"/>
        </a:spcBef>
        <a:spcAft>
          <a:spcPct val="0"/>
        </a:spcAft>
        <a:defRPr sz="4400">
          <a:solidFill>
            <a:schemeClr val="tx1"/>
          </a:solidFill>
          <a:latin typeface="Myriad Pro"/>
          <a:ea typeface="Myriad Pro"/>
          <a:cs typeface="Myriad Pro"/>
        </a:defRPr>
      </a:lvl7pPr>
      <a:lvl8pPr marL="1371600" algn="ctr" defTabSz="457200" rtl="0" fontAlgn="base">
        <a:spcBef>
          <a:spcPct val="0"/>
        </a:spcBef>
        <a:spcAft>
          <a:spcPct val="0"/>
        </a:spcAft>
        <a:defRPr sz="4400">
          <a:solidFill>
            <a:schemeClr val="tx1"/>
          </a:solidFill>
          <a:latin typeface="Myriad Pro"/>
          <a:ea typeface="Myriad Pro"/>
          <a:cs typeface="Myriad Pro"/>
        </a:defRPr>
      </a:lvl8pPr>
      <a:lvl9pPr marL="1828800" algn="ctr" defTabSz="457200" rtl="0" fontAlgn="base">
        <a:spcBef>
          <a:spcPct val="0"/>
        </a:spcBef>
        <a:spcAft>
          <a:spcPct val="0"/>
        </a:spcAft>
        <a:defRPr sz="4400">
          <a:solidFill>
            <a:schemeClr val="tx1"/>
          </a:solidFill>
          <a:latin typeface="Myriad Pro"/>
          <a:ea typeface="Myriad Pro"/>
          <a:cs typeface="Myriad Pro"/>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yriad Pro"/>
          <a:ea typeface="MS PGothic" pitchFamily="34" charset="-128"/>
          <a:cs typeface="Myriad Pro"/>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yriad Pro"/>
          <a:ea typeface="MS PGothic" pitchFamily="34" charset="-128"/>
          <a:cs typeface="Myriad Pro"/>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yriad Pro"/>
          <a:ea typeface="MS PGothic" pitchFamily="34" charset="-128"/>
          <a:cs typeface="Myriad Pro"/>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yriad Pro"/>
          <a:ea typeface="MS PGothic" pitchFamily="34" charset="-128"/>
          <a:cs typeface="Myriad Pro"/>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yriad Pro"/>
          <a:ea typeface="MS PGothic" pitchFamily="34" charset="-128"/>
          <a:cs typeface="Myriad Pro"/>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611188" y="1401763"/>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cs typeface="+mn-cs"/>
              </a:defRPr>
            </a:lvl1pPr>
          </a:lstStyle>
          <a:p>
            <a:pPr defTabSz="457200">
              <a:defRPr/>
            </a:pPr>
            <a:r>
              <a:rPr lang="en-US">
                <a:solidFill>
                  <a:prstClr val="black">
                    <a:tint val="75000"/>
                  </a:prstClr>
                </a:solidFill>
              </a:rPr>
              <a:t>13/11/12</a:t>
            </a:r>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defTabSz="457200">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400" b="1" i="1">
                <a:solidFill>
                  <a:schemeClr val="tx2"/>
                </a:solidFill>
                <a:latin typeface="Apple Chancery"/>
                <a:ea typeface="+mn-ea"/>
                <a:cs typeface="Apple Chancery"/>
              </a:defRPr>
            </a:lvl1pPr>
          </a:lstStyle>
          <a:p>
            <a:pPr defTabSz="457200">
              <a:defRPr/>
            </a:pPr>
            <a:r>
              <a:rPr lang="nl-NL">
                <a:solidFill>
                  <a:srgbClr val="1F497D"/>
                </a:solidFill>
              </a:rPr>
              <a:t>QuTech</a:t>
            </a:r>
            <a:endParaRPr lang="en-US">
              <a:solidFill>
                <a:srgbClr val="1F497D"/>
              </a:solidFill>
            </a:endParaRPr>
          </a:p>
        </p:txBody>
      </p:sp>
    </p:spTree>
  </p:cSld>
  <p:clrMap bg1="lt1" tx1="dk1" bg2="lt2" tx2="dk2" accent1="accent1" accent2="accent2" accent3="accent3" accent4="accent4" accent5="accent5" accent6="accent6" hlink="hlink" folHlink="folHlink"/>
  <p:sldLayoutIdLst>
    <p:sldLayoutId id="2147484541" r:id="rId1"/>
  </p:sldLayoutIdLst>
  <p:timing>
    <p:tnLst>
      <p:par>
        <p:cTn id="1" dur="indefinite" restart="never" nodeType="tmRoot"/>
      </p:par>
    </p:tnLst>
  </p:timing>
  <p:hf hdr="0" ftr="0" dt="0"/>
  <p:txStyles>
    <p:titleStyle>
      <a:lvl1pPr algn="ctr" defTabSz="457200" rtl="0" eaLnBrk="0" fontAlgn="base" hangingPunct="0">
        <a:spcBef>
          <a:spcPct val="0"/>
        </a:spcBef>
        <a:spcAft>
          <a:spcPct val="0"/>
        </a:spcAft>
        <a:defRPr sz="4400" kern="1200">
          <a:solidFill>
            <a:schemeClr val="tx1"/>
          </a:solidFill>
          <a:latin typeface="Myriad Pro"/>
          <a:ea typeface="MS PGothic" pitchFamily="34" charset="-128"/>
          <a:cs typeface="Myriad Pro"/>
        </a:defRPr>
      </a:lvl1pPr>
      <a:lvl2pPr algn="ctr" defTabSz="457200" rtl="0" eaLnBrk="0" fontAlgn="base" hangingPunct="0">
        <a:spcBef>
          <a:spcPct val="0"/>
        </a:spcBef>
        <a:spcAft>
          <a:spcPct val="0"/>
        </a:spcAft>
        <a:defRPr sz="4400">
          <a:solidFill>
            <a:schemeClr val="tx1"/>
          </a:solidFill>
          <a:latin typeface="Myriad Pro"/>
          <a:ea typeface="MS PGothic" pitchFamily="34" charset="-128"/>
          <a:cs typeface="Myriad Pro"/>
        </a:defRPr>
      </a:lvl2pPr>
      <a:lvl3pPr algn="ctr" defTabSz="457200" rtl="0" eaLnBrk="0" fontAlgn="base" hangingPunct="0">
        <a:spcBef>
          <a:spcPct val="0"/>
        </a:spcBef>
        <a:spcAft>
          <a:spcPct val="0"/>
        </a:spcAft>
        <a:defRPr sz="4400">
          <a:solidFill>
            <a:schemeClr val="tx1"/>
          </a:solidFill>
          <a:latin typeface="Myriad Pro"/>
          <a:ea typeface="MS PGothic" pitchFamily="34" charset="-128"/>
          <a:cs typeface="Myriad Pro"/>
        </a:defRPr>
      </a:lvl3pPr>
      <a:lvl4pPr algn="ctr" defTabSz="457200" rtl="0" eaLnBrk="0" fontAlgn="base" hangingPunct="0">
        <a:spcBef>
          <a:spcPct val="0"/>
        </a:spcBef>
        <a:spcAft>
          <a:spcPct val="0"/>
        </a:spcAft>
        <a:defRPr sz="4400">
          <a:solidFill>
            <a:schemeClr val="tx1"/>
          </a:solidFill>
          <a:latin typeface="Myriad Pro"/>
          <a:ea typeface="MS PGothic" pitchFamily="34" charset="-128"/>
          <a:cs typeface="Myriad Pro"/>
        </a:defRPr>
      </a:lvl4pPr>
      <a:lvl5pPr algn="ctr" defTabSz="457200" rtl="0" eaLnBrk="0" fontAlgn="base" hangingPunct="0">
        <a:spcBef>
          <a:spcPct val="0"/>
        </a:spcBef>
        <a:spcAft>
          <a:spcPct val="0"/>
        </a:spcAft>
        <a:defRPr sz="4400">
          <a:solidFill>
            <a:schemeClr val="tx1"/>
          </a:solidFill>
          <a:latin typeface="Myriad Pro"/>
          <a:ea typeface="MS PGothic" pitchFamily="34" charset="-128"/>
          <a:cs typeface="Myriad Pro"/>
        </a:defRPr>
      </a:lvl5pPr>
      <a:lvl6pPr marL="457200" algn="ctr" defTabSz="457200" rtl="0" fontAlgn="base">
        <a:spcBef>
          <a:spcPct val="0"/>
        </a:spcBef>
        <a:spcAft>
          <a:spcPct val="0"/>
        </a:spcAft>
        <a:defRPr sz="4400">
          <a:solidFill>
            <a:schemeClr val="tx1"/>
          </a:solidFill>
          <a:latin typeface="Myriad Pro"/>
          <a:ea typeface="Myriad Pro"/>
          <a:cs typeface="Myriad Pro"/>
        </a:defRPr>
      </a:lvl6pPr>
      <a:lvl7pPr marL="914400" algn="ctr" defTabSz="457200" rtl="0" fontAlgn="base">
        <a:spcBef>
          <a:spcPct val="0"/>
        </a:spcBef>
        <a:spcAft>
          <a:spcPct val="0"/>
        </a:spcAft>
        <a:defRPr sz="4400">
          <a:solidFill>
            <a:schemeClr val="tx1"/>
          </a:solidFill>
          <a:latin typeface="Myriad Pro"/>
          <a:ea typeface="Myriad Pro"/>
          <a:cs typeface="Myriad Pro"/>
        </a:defRPr>
      </a:lvl7pPr>
      <a:lvl8pPr marL="1371600" algn="ctr" defTabSz="457200" rtl="0" fontAlgn="base">
        <a:spcBef>
          <a:spcPct val="0"/>
        </a:spcBef>
        <a:spcAft>
          <a:spcPct val="0"/>
        </a:spcAft>
        <a:defRPr sz="4400">
          <a:solidFill>
            <a:schemeClr val="tx1"/>
          </a:solidFill>
          <a:latin typeface="Myriad Pro"/>
          <a:ea typeface="Myriad Pro"/>
          <a:cs typeface="Myriad Pro"/>
        </a:defRPr>
      </a:lvl8pPr>
      <a:lvl9pPr marL="1828800" algn="ctr" defTabSz="457200" rtl="0" fontAlgn="base">
        <a:spcBef>
          <a:spcPct val="0"/>
        </a:spcBef>
        <a:spcAft>
          <a:spcPct val="0"/>
        </a:spcAft>
        <a:defRPr sz="4400">
          <a:solidFill>
            <a:schemeClr val="tx1"/>
          </a:solidFill>
          <a:latin typeface="Myriad Pro"/>
          <a:ea typeface="Myriad Pro"/>
          <a:cs typeface="Myriad Pro"/>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yriad Pro"/>
          <a:ea typeface="MS PGothic" pitchFamily="34" charset="-128"/>
          <a:cs typeface="Myriad Pro"/>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yriad Pro"/>
          <a:ea typeface="MS PGothic" pitchFamily="34" charset="-128"/>
          <a:cs typeface="Myriad Pro"/>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yriad Pro"/>
          <a:ea typeface="MS PGothic" pitchFamily="34" charset="-128"/>
          <a:cs typeface="Myriad Pro"/>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yriad Pro"/>
          <a:ea typeface="MS PGothic" pitchFamily="34" charset="-128"/>
          <a:cs typeface="Myriad Pro"/>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yriad Pro"/>
          <a:ea typeface="MS PGothic" pitchFamily="34" charset="-128"/>
          <a:cs typeface="Myriad Pro"/>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611188" y="1401763"/>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cs typeface="+mn-cs"/>
              </a:defRPr>
            </a:lvl1pPr>
          </a:lstStyle>
          <a:p>
            <a:pPr defTabSz="457200">
              <a:defRPr/>
            </a:pPr>
            <a:r>
              <a:rPr lang="en-US">
                <a:solidFill>
                  <a:prstClr val="black">
                    <a:tint val="75000"/>
                  </a:prstClr>
                </a:solidFill>
              </a:rPr>
              <a:t>13/11/12</a:t>
            </a:r>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defTabSz="457200">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400" b="1" i="1">
                <a:solidFill>
                  <a:schemeClr val="tx2"/>
                </a:solidFill>
                <a:latin typeface="Apple Chancery"/>
                <a:ea typeface="+mn-ea"/>
                <a:cs typeface="Apple Chancery"/>
              </a:defRPr>
            </a:lvl1pPr>
          </a:lstStyle>
          <a:p>
            <a:pPr defTabSz="457200">
              <a:defRPr/>
            </a:pPr>
            <a:r>
              <a:rPr lang="nl-NL">
                <a:solidFill>
                  <a:srgbClr val="1F497D"/>
                </a:solidFill>
              </a:rPr>
              <a:t>QuTech</a:t>
            </a:r>
            <a:endParaRPr lang="en-US">
              <a:solidFill>
                <a:srgbClr val="1F497D"/>
              </a:solidFill>
            </a:endParaRPr>
          </a:p>
        </p:txBody>
      </p:sp>
    </p:spTree>
  </p:cSld>
  <p:clrMap bg1="lt1" tx1="dk1" bg2="lt2" tx2="dk2" accent1="accent1" accent2="accent2" accent3="accent3" accent4="accent4" accent5="accent5" accent6="accent6" hlink="hlink" folHlink="folHlink"/>
  <p:sldLayoutIdLst>
    <p:sldLayoutId id="2147484543" r:id="rId1"/>
  </p:sldLayoutIdLst>
  <p:timing>
    <p:tnLst>
      <p:par>
        <p:cTn id="1" dur="indefinite" restart="never" nodeType="tmRoot"/>
      </p:par>
    </p:tnLst>
  </p:timing>
  <p:hf hdr="0" ftr="0" dt="0"/>
  <p:txStyles>
    <p:titleStyle>
      <a:lvl1pPr algn="ctr" defTabSz="457200" rtl="0" eaLnBrk="0" fontAlgn="base" hangingPunct="0">
        <a:spcBef>
          <a:spcPct val="0"/>
        </a:spcBef>
        <a:spcAft>
          <a:spcPct val="0"/>
        </a:spcAft>
        <a:defRPr sz="4400" kern="1200">
          <a:solidFill>
            <a:schemeClr val="tx1"/>
          </a:solidFill>
          <a:latin typeface="Myriad Pro"/>
          <a:ea typeface="MS PGothic" pitchFamily="34" charset="-128"/>
          <a:cs typeface="Myriad Pro"/>
        </a:defRPr>
      </a:lvl1pPr>
      <a:lvl2pPr algn="ctr" defTabSz="457200" rtl="0" eaLnBrk="0" fontAlgn="base" hangingPunct="0">
        <a:spcBef>
          <a:spcPct val="0"/>
        </a:spcBef>
        <a:spcAft>
          <a:spcPct val="0"/>
        </a:spcAft>
        <a:defRPr sz="4400">
          <a:solidFill>
            <a:schemeClr val="tx1"/>
          </a:solidFill>
          <a:latin typeface="Myriad Pro"/>
          <a:ea typeface="MS PGothic" pitchFamily="34" charset="-128"/>
          <a:cs typeface="Myriad Pro"/>
        </a:defRPr>
      </a:lvl2pPr>
      <a:lvl3pPr algn="ctr" defTabSz="457200" rtl="0" eaLnBrk="0" fontAlgn="base" hangingPunct="0">
        <a:spcBef>
          <a:spcPct val="0"/>
        </a:spcBef>
        <a:spcAft>
          <a:spcPct val="0"/>
        </a:spcAft>
        <a:defRPr sz="4400">
          <a:solidFill>
            <a:schemeClr val="tx1"/>
          </a:solidFill>
          <a:latin typeface="Myriad Pro"/>
          <a:ea typeface="MS PGothic" pitchFamily="34" charset="-128"/>
          <a:cs typeface="Myriad Pro"/>
        </a:defRPr>
      </a:lvl3pPr>
      <a:lvl4pPr algn="ctr" defTabSz="457200" rtl="0" eaLnBrk="0" fontAlgn="base" hangingPunct="0">
        <a:spcBef>
          <a:spcPct val="0"/>
        </a:spcBef>
        <a:spcAft>
          <a:spcPct val="0"/>
        </a:spcAft>
        <a:defRPr sz="4400">
          <a:solidFill>
            <a:schemeClr val="tx1"/>
          </a:solidFill>
          <a:latin typeface="Myriad Pro"/>
          <a:ea typeface="MS PGothic" pitchFamily="34" charset="-128"/>
          <a:cs typeface="Myriad Pro"/>
        </a:defRPr>
      </a:lvl4pPr>
      <a:lvl5pPr algn="ctr" defTabSz="457200" rtl="0" eaLnBrk="0" fontAlgn="base" hangingPunct="0">
        <a:spcBef>
          <a:spcPct val="0"/>
        </a:spcBef>
        <a:spcAft>
          <a:spcPct val="0"/>
        </a:spcAft>
        <a:defRPr sz="4400">
          <a:solidFill>
            <a:schemeClr val="tx1"/>
          </a:solidFill>
          <a:latin typeface="Myriad Pro"/>
          <a:ea typeface="MS PGothic" pitchFamily="34" charset="-128"/>
          <a:cs typeface="Myriad Pro"/>
        </a:defRPr>
      </a:lvl5pPr>
      <a:lvl6pPr marL="457200" algn="ctr" defTabSz="457200" rtl="0" fontAlgn="base">
        <a:spcBef>
          <a:spcPct val="0"/>
        </a:spcBef>
        <a:spcAft>
          <a:spcPct val="0"/>
        </a:spcAft>
        <a:defRPr sz="4400">
          <a:solidFill>
            <a:schemeClr val="tx1"/>
          </a:solidFill>
          <a:latin typeface="Myriad Pro"/>
          <a:ea typeface="Myriad Pro"/>
          <a:cs typeface="Myriad Pro"/>
        </a:defRPr>
      </a:lvl6pPr>
      <a:lvl7pPr marL="914400" algn="ctr" defTabSz="457200" rtl="0" fontAlgn="base">
        <a:spcBef>
          <a:spcPct val="0"/>
        </a:spcBef>
        <a:spcAft>
          <a:spcPct val="0"/>
        </a:spcAft>
        <a:defRPr sz="4400">
          <a:solidFill>
            <a:schemeClr val="tx1"/>
          </a:solidFill>
          <a:latin typeface="Myriad Pro"/>
          <a:ea typeface="Myriad Pro"/>
          <a:cs typeface="Myriad Pro"/>
        </a:defRPr>
      </a:lvl7pPr>
      <a:lvl8pPr marL="1371600" algn="ctr" defTabSz="457200" rtl="0" fontAlgn="base">
        <a:spcBef>
          <a:spcPct val="0"/>
        </a:spcBef>
        <a:spcAft>
          <a:spcPct val="0"/>
        </a:spcAft>
        <a:defRPr sz="4400">
          <a:solidFill>
            <a:schemeClr val="tx1"/>
          </a:solidFill>
          <a:latin typeface="Myriad Pro"/>
          <a:ea typeface="Myriad Pro"/>
          <a:cs typeface="Myriad Pro"/>
        </a:defRPr>
      </a:lvl8pPr>
      <a:lvl9pPr marL="1828800" algn="ctr" defTabSz="457200" rtl="0" fontAlgn="base">
        <a:spcBef>
          <a:spcPct val="0"/>
        </a:spcBef>
        <a:spcAft>
          <a:spcPct val="0"/>
        </a:spcAft>
        <a:defRPr sz="4400">
          <a:solidFill>
            <a:schemeClr val="tx1"/>
          </a:solidFill>
          <a:latin typeface="Myriad Pro"/>
          <a:ea typeface="Myriad Pro"/>
          <a:cs typeface="Myriad Pro"/>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yriad Pro"/>
          <a:ea typeface="MS PGothic" pitchFamily="34" charset="-128"/>
          <a:cs typeface="Myriad Pro"/>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yriad Pro"/>
          <a:ea typeface="MS PGothic" pitchFamily="34" charset="-128"/>
          <a:cs typeface="Myriad Pro"/>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yriad Pro"/>
          <a:ea typeface="MS PGothic" pitchFamily="34" charset="-128"/>
          <a:cs typeface="Myriad Pro"/>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yriad Pro"/>
          <a:ea typeface="MS PGothic" pitchFamily="34" charset="-128"/>
          <a:cs typeface="Myriad Pro"/>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yriad Pro"/>
          <a:ea typeface="MS PGothic" pitchFamily="34" charset="-128"/>
          <a:cs typeface="Myriad Pro"/>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611188" y="1401763"/>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cs typeface="+mn-cs"/>
              </a:defRPr>
            </a:lvl1pPr>
          </a:lstStyle>
          <a:p>
            <a:pPr defTabSz="457200">
              <a:defRPr/>
            </a:pPr>
            <a:r>
              <a:rPr lang="en-US">
                <a:solidFill>
                  <a:prstClr val="black">
                    <a:tint val="75000"/>
                  </a:prstClr>
                </a:solidFill>
              </a:rPr>
              <a:t>13/11/12</a:t>
            </a:r>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defTabSz="457200">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400" b="1" i="1">
                <a:solidFill>
                  <a:schemeClr val="tx2"/>
                </a:solidFill>
                <a:latin typeface="Apple Chancery"/>
                <a:ea typeface="+mn-ea"/>
                <a:cs typeface="Apple Chancery"/>
              </a:defRPr>
            </a:lvl1pPr>
          </a:lstStyle>
          <a:p>
            <a:pPr defTabSz="457200">
              <a:defRPr/>
            </a:pPr>
            <a:r>
              <a:rPr lang="nl-NL">
                <a:solidFill>
                  <a:srgbClr val="1F497D"/>
                </a:solidFill>
              </a:rPr>
              <a:t>QuTech</a:t>
            </a:r>
            <a:endParaRPr lang="en-US">
              <a:solidFill>
                <a:srgbClr val="1F497D"/>
              </a:solidFill>
            </a:endParaRPr>
          </a:p>
        </p:txBody>
      </p:sp>
    </p:spTree>
  </p:cSld>
  <p:clrMap bg1="lt1" tx1="dk1" bg2="lt2" tx2="dk2" accent1="accent1" accent2="accent2" accent3="accent3" accent4="accent4" accent5="accent5" accent6="accent6" hlink="hlink" folHlink="folHlink"/>
  <p:sldLayoutIdLst>
    <p:sldLayoutId id="2147484549" r:id="rId1"/>
  </p:sldLayoutIdLst>
  <p:timing>
    <p:tnLst>
      <p:par>
        <p:cTn id="1" dur="indefinite" restart="never" nodeType="tmRoot"/>
      </p:par>
    </p:tnLst>
  </p:timing>
  <p:hf hdr="0" ftr="0" dt="0"/>
  <p:txStyles>
    <p:titleStyle>
      <a:lvl1pPr algn="ctr" defTabSz="457200" rtl="0" eaLnBrk="0" fontAlgn="base" hangingPunct="0">
        <a:spcBef>
          <a:spcPct val="0"/>
        </a:spcBef>
        <a:spcAft>
          <a:spcPct val="0"/>
        </a:spcAft>
        <a:defRPr sz="4400" kern="1200">
          <a:solidFill>
            <a:schemeClr val="tx1"/>
          </a:solidFill>
          <a:latin typeface="Myriad Pro"/>
          <a:ea typeface="MS PGothic" pitchFamily="34" charset="-128"/>
          <a:cs typeface="Myriad Pro"/>
        </a:defRPr>
      </a:lvl1pPr>
      <a:lvl2pPr algn="ctr" defTabSz="457200" rtl="0" eaLnBrk="0" fontAlgn="base" hangingPunct="0">
        <a:spcBef>
          <a:spcPct val="0"/>
        </a:spcBef>
        <a:spcAft>
          <a:spcPct val="0"/>
        </a:spcAft>
        <a:defRPr sz="4400">
          <a:solidFill>
            <a:schemeClr val="tx1"/>
          </a:solidFill>
          <a:latin typeface="Myriad Pro"/>
          <a:ea typeface="MS PGothic" pitchFamily="34" charset="-128"/>
          <a:cs typeface="Myriad Pro"/>
        </a:defRPr>
      </a:lvl2pPr>
      <a:lvl3pPr algn="ctr" defTabSz="457200" rtl="0" eaLnBrk="0" fontAlgn="base" hangingPunct="0">
        <a:spcBef>
          <a:spcPct val="0"/>
        </a:spcBef>
        <a:spcAft>
          <a:spcPct val="0"/>
        </a:spcAft>
        <a:defRPr sz="4400">
          <a:solidFill>
            <a:schemeClr val="tx1"/>
          </a:solidFill>
          <a:latin typeface="Myriad Pro"/>
          <a:ea typeface="MS PGothic" pitchFamily="34" charset="-128"/>
          <a:cs typeface="Myriad Pro"/>
        </a:defRPr>
      </a:lvl3pPr>
      <a:lvl4pPr algn="ctr" defTabSz="457200" rtl="0" eaLnBrk="0" fontAlgn="base" hangingPunct="0">
        <a:spcBef>
          <a:spcPct val="0"/>
        </a:spcBef>
        <a:spcAft>
          <a:spcPct val="0"/>
        </a:spcAft>
        <a:defRPr sz="4400">
          <a:solidFill>
            <a:schemeClr val="tx1"/>
          </a:solidFill>
          <a:latin typeface="Myriad Pro"/>
          <a:ea typeface="MS PGothic" pitchFamily="34" charset="-128"/>
          <a:cs typeface="Myriad Pro"/>
        </a:defRPr>
      </a:lvl4pPr>
      <a:lvl5pPr algn="ctr" defTabSz="457200" rtl="0" eaLnBrk="0" fontAlgn="base" hangingPunct="0">
        <a:spcBef>
          <a:spcPct val="0"/>
        </a:spcBef>
        <a:spcAft>
          <a:spcPct val="0"/>
        </a:spcAft>
        <a:defRPr sz="4400">
          <a:solidFill>
            <a:schemeClr val="tx1"/>
          </a:solidFill>
          <a:latin typeface="Myriad Pro"/>
          <a:ea typeface="MS PGothic" pitchFamily="34" charset="-128"/>
          <a:cs typeface="Myriad Pro"/>
        </a:defRPr>
      </a:lvl5pPr>
      <a:lvl6pPr marL="457200" algn="ctr" defTabSz="457200" rtl="0" fontAlgn="base">
        <a:spcBef>
          <a:spcPct val="0"/>
        </a:spcBef>
        <a:spcAft>
          <a:spcPct val="0"/>
        </a:spcAft>
        <a:defRPr sz="4400">
          <a:solidFill>
            <a:schemeClr val="tx1"/>
          </a:solidFill>
          <a:latin typeface="Myriad Pro"/>
          <a:ea typeface="Myriad Pro"/>
          <a:cs typeface="Myriad Pro"/>
        </a:defRPr>
      </a:lvl6pPr>
      <a:lvl7pPr marL="914400" algn="ctr" defTabSz="457200" rtl="0" fontAlgn="base">
        <a:spcBef>
          <a:spcPct val="0"/>
        </a:spcBef>
        <a:spcAft>
          <a:spcPct val="0"/>
        </a:spcAft>
        <a:defRPr sz="4400">
          <a:solidFill>
            <a:schemeClr val="tx1"/>
          </a:solidFill>
          <a:latin typeface="Myriad Pro"/>
          <a:ea typeface="Myriad Pro"/>
          <a:cs typeface="Myriad Pro"/>
        </a:defRPr>
      </a:lvl7pPr>
      <a:lvl8pPr marL="1371600" algn="ctr" defTabSz="457200" rtl="0" fontAlgn="base">
        <a:spcBef>
          <a:spcPct val="0"/>
        </a:spcBef>
        <a:spcAft>
          <a:spcPct val="0"/>
        </a:spcAft>
        <a:defRPr sz="4400">
          <a:solidFill>
            <a:schemeClr val="tx1"/>
          </a:solidFill>
          <a:latin typeface="Myriad Pro"/>
          <a:ea typeface="Myriad Pro"/>
          <a:cs typeface="Myriad Pro"/>
        </a:defRPr>
      </a:lvl8pPr>
      <a:lvl9pPr marL="1828800" algn="ctr" defTabSz="457200" rtl="0" fontAlgn="base">
        <a:spcBef>
          <a:spcPct val="0"/>
        </a:spcBef>
        <a:spcAft>
          <a:spcPct val="0"/>
        </a:spcAft>
        <a:defRPr sz="4400">
          <a:solidFill>
            <a:schemeClr val="tx1"/>
          </a:solidFill>
          <a:latin typeface="Myriad Pro"/>
          <a:ea typeface="Myriad Pro"/>
          <a:cs typeface="Myriad Pro"/>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yriad Pro"/>
          <a:ea typeface="MS PGothic" pitchFamily="34" charset="-128"/>
          <a:cs typeface="Myriad Pro"/>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yriad Pro"/>
          <a:ea typeface="MS PGothic" pitchFamily="34" charset="-128"/>
          <a:cs typeface="Myriad Pro"/>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yriad Pro"/>
          <a:ea typeface="MS PGothic" pitchFamily="34" charset="-128"/>
          <a:cs typeface="Myriad Pro"/>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yriad Pro"/>
          <a:ea typeface="MS PGothic" pitchFamily="34" charset="-128"/>
          <a:cs typeface="Myriad Pro"/>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yriad Pro"/>
          <a:ea typeface="MS PGothic" pitchFamily="34" charset="-128"/>
          <a:cs typeface="Myriad Pro"/>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611188" y="1401763"/>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cs typeface="+mn-cs"/>
              </a:defRPr>
            </a:lvl1pPr>
          </a:lstStyle>
          <a:p>
            <a:pPr defTabSz="457200">
              <a:defRPr/>
            </a:pPr>
            <a:r>
              <a:rPr lang="en-US">
                <a:solidFill>
                  <a:prstClr val="black">
                    <a:tint val="75000"/>
                  </a:prstClr>
                </a:solidFill>
              </a:rPr>
              <a:t>13/11/12</a:t>
            </a:r>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defTabSz="457200">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400" b="1" i="1">
                <a:solidFill>
                  <a:schemeClr val="tx2"/>
                </a:solidFill>
                <a:latin typeface="Apple Chancery"/>
                <a:ea typeface="+mn-ea"/>
                <a:cs typeface="Apple Chancery"/>
              </a:defRPr>
            </a:lvl1pPr>
          </a:lstStyle>
          <a:p>
            <a:pPr defTabSz="457200">
              <a:defRPr/>
            </a:pPr>
            <a:r>
              <a:rPr lang="nl-NL">
                <a:solidFill>
                  <a:srgbClr val="1F497D"/>
                </a:solidFill>
              </a:rPr>
              <a:t>QuTech</a:t>
            </a:r>
            <a:endParaRPr lang="en-US">
              <a:solidFill>
                <a:srgbClr val="1F497D"/>
              </a:solidFill>
            </a:endParaRPr>
          </a:p>
        </p:txBody>
      </p:sp>
    </p:spTree>
  </p:cSld>
  <p:clrMap bg1="lt1" tx1="dk1" bg2="lt2" tx2="dk2" accent1="accent1" accent2="accent2" accent3="accent3" accent4="accent4" accent5="accent5" accent6="accent6" hlink="hlink" folHlink="folHlink"/>
  <p:sldLayoutIdLst>
    <p:sldLayoutId id="2147484571" r:id="rId1"/>
  </p:sldLayoutIdLst>
  <p:timing>
    <p:tnLst>
      <p:par>
        <p:cTn id="1" dur="indefinite" restart="never" nodeType="tmRoot"/>
      </p:par>
    </p:tnLst>
  </p:timing>
  <p:hf hdr="0" ftr="0" dt="0"/>
  <p:txStyles>
    <p:titleStyle>
      <a:lvl1pPr algn="ctr" defTabSz="457200" rtl="0" eaLnBrk="0" fontAlgn="base" hangingPunct="0">
        <a:spcBef>
          <a:spcPct val="0"/>
        </a:spcBef>
        <a:spcAft>
          <a:spcPct val="0"/>
        </a:spcAft>
        <a:defRPr sz="4400" kern="1200">
          <a:solidFill>
            <a:schemeClr val="tx1"/>
          </a:solidFill>
          <a:latin typeface="Myriad Pro"/>
          <a:ea typeface="MS PGothic" pitchFamily="34" charset="-128"/>
          <a:cs typeface="Myriad Pro"/>
        </a:defRPr>
      </a:lvl1pPr>
      <a:lvl2pPr algn="ctr" defTabSz="457200" rtl="0" eaLnBrk="0" fontAlgn="base" hangingPunct="0">
        <a:spcBef>
          <a:spcPct val="0"/>
        </a:spcBef>
        <a:spcAft>
          <a:spcPct val="0"/>
        </a:spcAft>
        <a:defRPr sz="4400">
          <a:solidFill>
            <a:schemeClr val="tx1"/>
          </a:solidFill>
          <a:latin typeface="Myriad Pro"/>
          <a:ea typeface="MS PGothic" pitchFamily="34" charset="-128"/>
          <a:cs typeface="Myriad Pro"/>
        </a:defRPr>
      </a:lvl2pPr>
      <a:lvl3pPr algn="ctr" defTabSz="457200" rtl="0" eaLnBrk="0" fontAlgn="base" hangingPunct="0">
        <a:spcBef>
          <a:spcPct val="0"/>
        </a:spcBef>
        <a:spcAft>
          <a:spcPct val="0"/>
        </a:spcAft>
        <a:defRPr sz="4400">
          <a:solidFill>
            <a:schemeClr val="tx1"/>
          </a:solidFill>
          <a:latin typeface="Myriad Pro"/>
          <a:ea typeface="MS PGothic" pitchFamily="34" charset="-128"/>
          <a:cs typeface="Myriad Pro"/>
        </a:defRPr>
      </a:lvl3pPr>
      <a:lvl4pPr algn="ctr" defTabSz="457200" rtl="0" eaLnBrk="0" fontAlgn="base" hangingPunct="0">
        <a:spcBef>
          <a:spcPct val="0"/>
        </a:spcBef>
        <a:spcAft>
          <a:spcPct val="0"/>
        </a:spcAft>
        <a:defRPr sz="4400">
          <a:solidFill>
            <a:schemeClr val="tx1"/>
          </a:solidFill>
          <a:latin typeface="Myriad Pro"/>
          <a:ea typeface="MS PGothic" pitchFamily="34" charset="-128"/>
          <a:cs typeface="Myriad Pro"/>
        </a:defRPr>
      </a:lvl4pPr>
      <a:lvl5pPr algn="ctr" defTabSz="457200" rtl="0" eaLnBrk="0" fontAlgn="base" hangingPunct="0">
        <a:spcBef>
          <a:spcPct val="0"/>
        </a:spcBef>
        <a:spcAft>
          <a:spcPct val="0"/>
        </a:spcAft>
        <a:defRPr sz="4400">
          <a:solidFill>
            <a:schemeClr val="tx1"/>
          </a:solidFill>
          <a:latin typeface="Myriad Pro"/>
          <a:ea typeface="MS PGothic" pitchFamily="34" charset="-128"/>
          <a:cs typeface="Myriad Pro"/>
        </a:defRPr>
      </a:lvl5pPr>
      <a:lvl6pPr marL="457200" algn="ctr" defTabSz="457200" rtl="0" fontAlgn="base">
        <a:spcBef>
          <a:spcPct val="0"/>
        </a:spcBef>
        <a:spcAft>
          <a:spcPct val="0"/>
        </a:spcAft>
        <a:defRPr sz="4400">
          <a:solidFill>
            <a:schemeClr val="tx1"/>
          </a:solidFill>
          <a:latin typeface="Myriad Pro"/>
          <a:ea typeface="Myriad Pro"/>
          <a:cs typeface="Myriad Pro"/>
        </a:defRPr>
      </a:lvl6pPr>
      <a:lvl7pPr marL="914400" algn="ctr" defTabSz="457200" rtl="0" fontAlgn="base">
        <a:spcBef>
          <a:spcPct val="0"/>
        </a:spcBef>
        <a:spcAft>
          <a:spcPct val="0"/>
        </a:spcAft>
        <a:defRPr sz="4400">
          <a:solidFill>
            <a:schemeClr val="tx1"/>
          </a:solidFill>
          <a:latin typeface="Myriad Pro"/>
          <a:ea typeface="Myriad Pro"/>
          <a:cs typeface="Myriad Pro"/>
        </a:defRPr>
      </a:lvl7pPr>
      <a:lvl8pPr marL="1371600" algn="ctr" defTabSz="457200" rtl="0" fontAlgn="base">
        <a:spcBef>
          <a:spcPct val="0"/>
        </a:spcBef>
        <a:spcAft>
          <a:spcPct val="0"/>
        </a:spcAft>
        <a:defRPr sz="4400">
          <a:solidFill>
            <a:schemeClr val="tx1"/>
          </a:solidFill>
          <a:latin typeface="Myriad Pro"/>
          <a:ea typeface="Myriad Pro"/>
          <a:cs typeface="Myriad Pro"/>
        </a:defRPr>
      </a:lvl8pPr>
      <a:lvl9pPr marL="1828800" algn="ctr" defTabSz="457200" rtl="0" fontAlgn="base">
        <a:spcBef>
          <a:spcPct val="0"/>
        </a:spcBef>
        <a:spcAft>
          <a:spcPct val="0"/>
        </a:spcAft>
        <a:defRPr sz="4400">
          <a:solidFill>
            <a:schemeClr val="tx1"/>
          </a:solidFill>
          <a:latin typeface="Myriad Pro"/>
          <a:ea typeface="Myriad Pro"/>
          <a:cs typeface="Myriad Pro"/>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yriad Pro"/>
          <a:ea typeface="MS PGothic" pitchFamily="34" charset="-128"/>
          <a:cs typeface="Myriad Pro"/>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yriad Pro"/>
          <a:ea typeface="MS PGothic" pitchFamily="34" charset="-128"/>
          <a:cs typeface="Myriad Pro"/>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yriad Pro"/>
          <a:ea typeface="MS PGothic" pitchFamily="34" charset="-128"/>
          <a:cs typeface="Myriad Pro"/>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yriad Pro"/>
          <a:ea typeface="MS PGothic" pitchFamily="34" charset="-128"/>
          <a:cs typeface="Myriad Pro"/>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yriad Pro"/>
          <a:ea typeface="MS PGothic" pitchFamily="34" charset="-128"/>
          <a:cs typeface="Myriad Pro"/>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611188" y="1401763"/>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cs typeface="+mn-cs"/>
              </a:defRPr>
            </a:lvl1pPr>
          </a:lstStyle>
          <a:p>
            <a:pPr defTabSz="457200">
              <a:defRPr/>
            </a:pPr>
            <a:r>
              <a:rPr lang="en-US">
                <a:solidFill>
                  <a:prstClr val="black">
                    <a:tint val="75000"/>
                  </a:prstClr>
                </a:solidFill>
              </a:rPr>
              <a:t>13/11/12</a:t>
            </a:r>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defTabSz="457200">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400" b="1" i="1">
                <a:solidFill>
                  <a:schemeClr val="tx2"/>
                </a:solidFill>
                <a:latin typeface="Apple Chancery"/>
                <a:ea typeface="+mn-ea"/>
                <a:cs typeface="Apple Chancery"/>
              </a:defRPr>
            </a:lvl1pPr>
          </a:lstStyle>
          <a:p>
            <a:pPr defTabSz="457200">
              <a:defRPr/>
            </a:pPr>
            <a:r>
              <a:rPr lang="nl-NL">
                <a:solidFill>
                  <a:srgbClr val="1F497D"/>
                </a:solidFill>
              </a:rPr>
              <a:t>QuTech</a:t>
            </a:r>
            <a:endParaRPr lang="en-US">
              <a:solidFill>
                <a:srgbClr val="1F497D"/>
              </a:solidFill>
            </a:endParaRPr>
          </a:p>
        </p:txBody>
      </p:sp>
    </p:spTree>
  </p:cSld>
  <p:clrMap bg1="lt1" tx1="dk1" bg2="lt2" tx2="dk2" accent1="accent1" accent2="accent2" accent3="accent3" accent4="accent4" accent5="accent5" accent6="accent6" hlink="hlink" folHlink="folHlink"/>
  <p:sldLayoutIdLst>
    <p:sldLayoutId id="2147484573" r:id="rId1"/>
  </p:sldLayoutIdLst>
  <p:timing>
    <p:tnLst>
      <p:par>
        <p:cTn id="1" dur="indefinite" restart="never" nodeType="tmRoot"/>
      </p:par>
    </p:tnLst>
  </p:timing>
  <p:hf hdr="0" ftr="0" dt="0"/>
  <p:txStyles>
    <p:titleStyle>
      <a:lvl1pPr algn="ctr" defTabSz="457200" rtl="0" eaLnBrk="0" fontAlgn="base" hangingPunct="0">
        <a:spcBef>
          <a:spcPct val="0"/>
        </a:spcBef>
        <a:spcAft>
          <a:spcPct val="0"/>
        </a:spcAft>
        <a:defRPr sz="4400" kern="1200">
          <a:solidFill>
            <a:schemeClr val="tx1"/>
          </a:solidFill>
          <a:latin typeface="Myriad Pro"/>
          <a:ea typeface="MS PGothic" pitchFamily="34" charset="-128"/>
          <a:cs typeface="Myriad Pro"/>
        </a:defRPr>
      </a:lvl1pPr>
      <a:lvl2pPr algn="ctr" defTabSz="457200" rtl="0" eaLnBrk="0" fontAlgn="base" hangingPunct="0">
        <a:spcBef>
          <a:spcPct val="0"/>
        </a:spcBef>
        <a:spcAft>
          <a:spcPct val="0"/>
        </a:spcAft>
        <a:defRPr sz="4400">
          <a:solidFill>
            <a:schemeClr val="tx1"/>
          </a:solidFill>
          <a:latin typeface="Myriad Pro"/>
          <a:ea typeface="MS PGothic" pitchFamily="34" charset="-128"/>
          <a:cs typeface="Myriad Pro"/>
        </a:defRPr>
      </a:lvl2pPr>
      <a:lvl3pPr algn="ctr" defTabSz="457200" rtl="0" eaLnBrk="0" fontAlgn="base" hangingPunct="0">
        <a:spcBef>
          <a:spcPct val="0"/>
        </a:spcBef>
        <a:spcAft>
          <a:spcPct val="0"/>
        </a:spcAft>
        <a:defRPr sz="4400">
          <a:solidFill>
            <a:schemeClr val="tx1"/>
          </a:solidFill>
          <a:latin typeface="Myriad Pro"/>
          <a:ea typeface="MS PGothic" pitchFamily="34" charset="-128"/>
          <a:cs typeface="Myriad Pro"/>
        </a:defRPr>
      </a:lvl3pPr>
      <a:lvl4pPr algn="ctr" defTabSz="457200" rtl="0" eaLnBrk="0" fontAlgn="base" hangingPunct="0">
        <a:spcBef>
          <a:spcPct val="0"/>
        </a:spcBef>
        <a:spcAft>
          <a:spcPct val="0"/>
        </a:spcAft>
        <a:defRPr sz="4400">
          <a:solidFill>
            <a:schemeClr val="tx1"/>
          </a:solidFill>
          <a:latin typeface="Myriad Pro"/>
          <a:ea typeface="MS PGothic" pitchFamily="34" charset="-128"/>
          <a:cs typeface="Myriad Pro"/>
        </a:defRPr>
      </a:lvl4pPr>
      <a:lvl5pPr algn="ctr" defTabSz="457200" rtl="0" eaLnBrk="0" fontAlgn="base" hangingPunct="0">
        <a:spcBef>
          <a:spcPct val="0"/>
        </a:spcBef>
        <a:spcAft>
          <a:spcPct val="0"/>
        </a:spcAft>
        <a:defRPr sz="4400">
          <a:solidFill>
            <a:schemeClr val="tx1"/>
          </a:solidFill>
          <a:latin typeface="Myriad Pro"/>
          <a:ea typeface="MS PGothic" pitchFamily="34" charset="-128"/>
          <a:cs typeface="Myriad Pro"/>
        </a:defRPr>
      </a:lvl5pPr>
      <a:lvl6pPr marL="457200" algn="ctr" defTabSz="457200" rtl="0" fontAlgn="base">
        <a:spcBef>
          <a:spcPct val="0"/>
        </a:spcBef>
        <a:spcAft>
          <a:spcPct val="0"/>
        </a:spcAft>
        <a:defRPr sz="4400">
          <a:solidFill>
            <a:schemeClr val="tx1"/>
          </a:solidFill>
          <a:latin typeface="Myriad Pro"/>
          <a:ea typeface="Myriad Pro"/>
          <a:cs typeface="Myriad Pro"/>
        </a:defRPr>
      </a:lvl6pPr>
      <a:lvl7pPr marL="914400" algn="ctr" defTabSz="457200" rtl="0" fontAlgn="base">
        <a:spcBef>
          <a:spcPct val="0"/>
        </a:spcBef>
        <a:spcAft>
          <a:spcPct val="0"/>
        </a:spcAft>
        <a:defRPr sz="4400">
          <a:solidFill>
            <a:schemeClr val="tx1"/>
          </a:solidFill>
          <a:latin typeface="Myriad Pro"/>
          <a:ea typeface="Myriad Pro"/>
          <a:cs typeface="Myriad Pro"/>
        </a:defRPr>
      </a:lvl7pPr>
      <a:lvl8pPr marL="1371600" algn="ctr" defTabSz="457200" rtl="0" fontAlgn="base">
        <a:spcBef>
          <a:spcPct val="0"/>
        </a:spcBef>
        <a:spcAft>
          <a:spcPct val="0"/>
        </a:spcAft>
        <a:defRPr sz="4400">
          <a:solidFill>
            <a:schemeClr val="tx1"/>
          </a:solidFill>
          <a:latin typeface="Myriad Pro"/>
          <a:ea typeface="Myriad Pro"/>
          <a:cs typeface="Myriad Pro"/>
        </a:defRPr>
      </a:lvl8pPr>
      <a:lvl9pPr marL="1828800" algn="ctr" defTabSz="457200" rtl="0" fontAlgn="base">
        <a:spcBef>
          <a:spcPct val="0"/>
        </a:spcBef>
        <a:spcAft>
          <a:spcPct val="0"/>
        </a:spcAft>
        <a:defRPr sz="4400">
          <a:solidFill>
            <a:schemeClr val="tx1"/>
          </a:solidFill>
          <a:latin typeface="Myriad Pro"/>
          <a:ea typeface="Myriad Pro"/>
          <a:cs typeface="Myriad Pro"/>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yriad Pro"/>
          <a:ea typeface="MS PGothic" pitchFamily="34" charset="-128"/>
          <a:cs typeface="Myriad Pro"/>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yriad Pro"/>
          <a:ea typeface="MS PGothic" pitchFamily="34" charset="-128"/>
          <a:cs typeface="Myriad Pro"/>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yriad Pro"/>
          <a:ea typeface="MS PGothic" pitchFamily="34" charset="-128"/>
          <a:cs typeface="Myriad Pro"/>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yriad Pro"/>
          <a:ea typeface="MS PGothic" pitchFamily="34" charset="-128"/>
          <a:cs typeface="Myriad Pro"/>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yriad Pro"/>
          <a:ea typeface="MS PGothic" pitchFamily="34" charset="-128"/>
          <a:cs typeface="Myriad Pro"/>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611188" y="1401763"/>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cs typeface="+mn-cs"/>
              </a:defRPr>
            </a:lvl1pPr>
          </a:lstStyle>
          <a:p>
            <a:pPr defTabSz="457200">
              <a:defRPr/>
            </a:pPr>
            <a:r>
              <a:rPr lang="en-US">
                <a:solidFill>
                  <a:prstClr val="black">
                    <a:tint val="75000"/>
                  </a:prstClr>
                </a:solidFill>
              </a:rPr>
              <a:t>13/11/12</a:t>
            </a:r>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defTabSz="457200">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400" b="1" i="1">
                <a:solidFill>
                  <a:schemeClr val="tx2"/>
                </a:solidFill>
                <a:latin typeface="Apple Chancery"/>
                <a:ea typeface="+mn-ea"/>
                <a:cs typeface="Apple Chancery"/>
              </a:defRPr>
            </a:lvl1pPr>
          </a:lstStyle>
          <a:p>
            <a:pPr defTabSz="457200">
              <a:defRPr/>
            </a:pPr>
            <a:r>
              <a:rPr lang="nl-NL">
                <a:solidFill>
                  <a:srgbClr val="1F497D"/>
                </a:solidFill>
              </a:rPr>
              <a:t>QuTech</a:t>
            </a:r>
            <a:endParaRPr lang="en-US">
              <a:solidFill>
                <a:srgbClr val="1F497D"/>
              </a:solidFill>
            </a:endParaRPr>
          </a:p>
        </p:txBody>
      </p:sp>
    </p:spTree>
  </p:cSld>
  <p:clrMap bg1="lt1" tx1="dk1" bg2="lt2" tx2="dk2" accent1="accent1" accent2="accent2" accent3="accent3" accent4="accent4" accent5="accent5" accent6="accent6" hlink="hlink" folHlink="folHlink"/>
  <p:sldLayoutIdLst>
    <p:sldLayoutId id="2147484581" r:id="rId1"/>
  </p:sldLayoutIdLst>
  <p:timing>
    <p:tnLst>
      <p:par>
        <p:cTn id="1" dur="indefinite" restart="never" nodeType="tmRoot"/>
      </p:par>
    </p:tnLst>
  </p:timing>
  <p:hf hdr="0" ftr="0" dt="0"/>
  <p:txStyles>
    <p:titleStyle>
      <a:lvl1pPr algn="ctr" defTabSz="457200" rtl="0" eaLnBrk="0" fontAlgn="base" hangingPunct="0">
        <a:spcBef>
          <a:spcPct val="0"/>
        </a:spcBef>
        <a:spcAft>
          <a:spcPct val="0"/>
        </a:spcAft>
        <a:defRPr sz="4400" kern="1200">
          <a:solidFill>
            <a:schemeClr val="tx1"/>
          </a:solidFill>
          <a:latin typeface="Myriad Pro"/>
          <a:ea typeface="MS PGothic" pitchFamily="34" charset="-128"/>
          <a:cs typeface="Myriad Pro"/>
        </a:defRPr>
      </a:lvl1pPr>
      <a:lvl2pPr algn="ctr" defTabSz="457200" rtl="0" eaLnBrk="0" fontAlgn="base" hangingPunct="0">
        <a:spcBef>
          <a:spcPct val="0"/>
        </a:spcBef>
        <a:spcAft>
          <a:spcPct val="0"/>
        </a:spcAft>
        <a:defRPr sz="4400">
          <a:solidFill>
            <a:schemeClr val="tx1"/>
          </a:solidFill>
          <a:latin typeface="Myriad Pro"/>
          <a:ea typeface="MS PGothic" pitchFamily="34" charset="-128"/>
          <a:cs typeface="Myriad Pro"/>
        </a:defRPr>
      </a:lvl2pPr>
      <a:lvl3pPr algn="ctr" defTabSz="457200" rtl="0" eaLnBrk="0" fontAlgn="base" hangingPunct="0">
        <a:spcBef>
          <a:spcPct val="0"/>
        </a:spcBef>
        <a:spcAft>
          <a:spcPct val="0"/>
        </a:spcAft>
        <a:defRPr sz="4400">
          <a:solidFill>
            <a:schemeClr val="tx1"/>
          </a:solidFill>
          <a:latin typeface="Myriad Pro"/>
          <a:ea typeface="MS PGothic" pitchFamily="34" charset="-128"/>
          <a:cs typeface="Myriad Pro"/>
        </a:defRPr>
      </a:lvl3pPr>
      <a:lvl4pPr algn="ctr" defTabSz="457200" rtl="0" eaLnBrk="0" fontAlgn="base" hangingPunct="0">
        <a:spcBef>
          <a:spcPct val="0"/>
        </a:spcBef>
        <a:spcAft>
          <a:spcPct val="0"/>
        </a:spcAft>
        <a:defRPr sz="4400">
          <a:solidFill>
            <a:schemeClr val="tx1"/>
          </a:solidFill>
          <a:latin typeface="Myriad Pro"/>
          <a:ea typeface="MS PGothic" pitchFamily="34" charset="-128"/>
          <a:cs typeface="Myriad Pro"/>
        </a:defRPr>
      </a:lvl4pPr>
      <a:lvl5pPr algn="ctr" defTabSz="457200" rtl="0" eaLnBrk="0" fontAlgn="base" hangingPunct="0">
        <a:spcBef>
          <a:spcPct val="0"/>
        </a:spcBef>
        <a:spcAft>
          <a:spcPct val="0"/>
        </a:spcAft>
        <a:defRPr sz="4400">
          <a:solidFill>
            <a:schemeClr val="tx1"/>
          </a:solidFill>
          <a:latin typeface="Myriad Pro"/>
          <a:ea typeface="MS PGothic" pitchFamily="34" charset="-128"/>
          <a:cs typeface="Myriad Pro"/>
        </a:defRPr>
      </a:lvl5pPr>
      <a:lvl6pPr marL="457200" algn="ctr" defTabSz="457200" rtl="0" fontAlgn="base">
        <a:spcBef>
          <a:spcPct val="0"/>
        </a:spcBef>
        <a:spcAft>
          <a:spcPct val="0"/>
        </a:spcAft>
        <a:defRPr sz="4400">
          <a:solidFill>
            <a:schemeClr val="tx1"/>
          </a:solidFill>
          <a:latin typeface="Myriad Pro"/>
          <a:ea typeface="Myriad Pro"/>
          <a:cs typeface="Myriad Pro"/>
        </a:defRPr>
      </a:lvl6pPr>
      <a:lvl7pPr marL="914400" algn="ctr" defTabSz="457200" rtl="0" fontAlgn="base">
        <a:spcBef>
          <a:spcPct val="0"/>
        </a:spcBef>
        <a:spcAft>
          <a:spcPct val="0"/>
        </a:spcAft>
        <a:defRPr sz="4400">
          <a:solidFill>
            <a:schemeClr val="tx1"/>
          </a:solidFill>
          <a:latin typeface="Myriad Pro"/>
          <a:ea typeface="Myriad Pro"/>
          <a:cs typeface="Myriad Pro"/>
        </a:defRPr>
      </a:lvl7pPr>
      <a:lvl8pPr marL="1371600" algn="ctr" defTabSz="457200" rtl="0" fontAlgn="base">
        <a:spcBef>
          <a:spcPct val="0"/>
        </a:spcBef>
        <a:spcAft>
          <a:spcPct val="0"/>
        </a:spcAft>
        <a:defRPr sz="4400">
          <a:solidFill>
            <a:schemeClr val="tx1"/>
          </a:solidFill>
          <a:latin typeface="Myriad Pro"/>
          <a:ea typeface="Myriad Pro"/>
          <a:cs typeface="Myriad Pro"/>
        </a:defRPr>
      </a:lvl8pPr>
      <a:lvl9pPr marL="1828800" algn="ctr" defTabSz="457200" rtl="0" fontAlgn="base">
        <a:spcBef>
          <a:spcPct val="0"/>
        </a:spcBef>
        <a:spcAft>
          <a:spcPct val="0"/>
        </a:spcAft>
        <a:defRPr sz="4400">
          <a:solidFill>
            <a:schemeClr val="tx1"/>
          </a:solidFill>
          <a:latin typeface="Myriad Pro"/>
          <a:ea typeface="Myriad Pro"/>
          <a:cs typeface="Myriad Pro"/>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yriad Pro"/>
          <a:ea typeface="MS PGothic" pitchFamily="34" charset="-128"/>
          <a:cs typeface="Myriad Pro"/>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yriad Pro"/>
          <a:ea typeface="MS PGothic" pitchFamily="34" charset="-128"/>
          <a:cs typeface="Myriad Pro"/>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yriad Pro"/>
          <a:ea typeface="MS PGothic" pitchFamily="34" charset="-128"/>
          <a:cs typeface="Myriad Pro"/>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yriad Pro"/>
          <a:ea typeface="MS PGothic" pitchFamily="34" charset="-128"/>
          <a:cs typeface="Myriad Pro"/>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yriad Pro"/>
          <a:ea typeface="MS PGothic" pitchFamily="34" charset="-128"/>
          <a:cs typeface="Myriad Pro"/>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52578"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2579"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2580"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t" anchorCtr="0" compatLnSpc="1">
            <a:prstTxWarp prst="textNoShape">
              <a:avLst/>
            </a:prstTxWarp>
          </a:bodyPr>
          <a:lstStyle>
            <a:lvl1pPr defTabSz="914400">
              <a:defRPr sz="1400">
                <a:solidFill>
                  <a:srgbClr val="000000"/>
                </a:solidFill>
                <a:latin typeface="Times New Roman"/>
                <a:ea typeface="ＭＳ Ｐゴシック" charset="0"/>
                <a:cs typeface="+mn-cs"/>
              </a:defRPr>
            </a:lvl1pPr>
          </a:lstStyle>
          <a:p>
            <a:pPr>
              <a:defRPr/>
            </a:pPr>
            <a:endParaRPr lang="en-US"/>
          </a:p>
        </p:txBody>
      </p:sp>
      <p:sp>
        <p:nvSpPr>
          <p:cNvPr id="152581"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t" anchorCtr="0" compatLnSpc="1">
            <a:prstTxWarp prst="textNoShape">
              <a:avLst/>
            </a:prstTxWarp>
          </a:bodyPr>
          <a:lstStyle>
            <a:lvl1pPr algn="ctr" defTabSz="914400">
              <a:defRPr sz="1400">
                <a:solidFill>
                  <a:srgbClr val="000000"/>
                </a:solidFill>
                <a:latin typeface="Times New Roman"/>
                <a:ea typeface="ＭＳ Ｐゴシック" charset="0"/>
                <a:cs typeface="+mn-cs"/>
              </a:defRPr>
            </a:lvl1pPr>
          </a:lstStyle>
          <a:p>
            <a:pPr>
              <a:defRPr/>
            </a:pPr>
            <a:endParaRPr lang="en-US"/>
          </a:p>
        </p:txBody>
      </p:sp>
      <p:sp>
        <p:nvSpPr>
          <p:cNvPr id="152582"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t" anchorCtr="0" compatLnSpc="1">
            <a:prstTxWarp prst="textNoShape">
              <a:avLst/>
            </a:prstTxWarp>
          </a:bodyPr>
          <a:lstStyle>
            <a:lvl1pPr algn="r" defTabSz="914400">
              <a:defRPr sz="1400" smtClean="0">
                <a:solidFill>
                  <a:srgbClr val="000000"/>
                </a:solidFill>
                <a:latin typeface="Times New Roman" pitchFamily="18" charset="0"/>
              </a:defRPr>
            </a:lvl1pPr>
          </a:lstStyle>
          <a:p>
            <a:pPr>
              <a:defRPr/>
            </a:pPr>
            <a:fld id="{083D0C4C-8510-431B-A89F-493C7B2444E9}" type="slidenum">
              <a:rPr lang="en-US">
                <a:cs typeface="+mn-cs"/>
              </a:rPr>
              <a:pPr>
                <a:defRPr/>
              </a:pPr>
              <a:t>‹nr.›</a:t>
            </a:fld>
            <a:endParaRPr lang="en-US">
              <a:cs typeface="+mn-cs"/>
            </a:endParaRPr>
          </a:p>
        </p:txBody>
      </p:sp>
    </p:spTree>
  </p:cSld>
  <p:clrMap bg1="lt1" tx1="dk1" bg2="lt2" tx2="dk2" accent1="accent1" accent2="accent2" accent3="accent3" accent4="accent4" accent5="accent5" accent6="accent6" hlink="hlink" folHlink="folHlink"/>
  <p:sldLayoutIdLst>
    <p:sldLayoutId id="2147484583" r:id="rId1"/>
  </p:sldLayoutIdLst>
  <p:transition>
    <p:wipe/>
  </p:transition>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52578"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2579"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2580"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t" anchorCtr="0" compatLnSpc="1">
            <a:prstTxWarp prst="textNoShape">
              <a:avLst/>
            </a:prstTxWarp>
          </a:bodyPr>
          <a:lstStyle>
            <a:lvl1pPr defTabSz="914400">
              <a:defRPr sz="1400">
                <a:solidFill>
                  <a:srgbClr val="000000"/>
                </a:solidFill>
                <a:latin typeface="Times New Roman"/>
                <a:ea typeface="ＭＳ Ｐゴシック" charset="0"/>
                <a:cs typeface="+mn-cs"/>
              </a:defRPr>
            </a:lvl1pPr>
          </a:lstStyle>
          <a:p>
            <a:pPr>
              <a:defRPr/>
            </a:pPr>
            <a:endParaRPr lang="en-US"/>
          </a:p>
        </p:txBody>
      </p:sp>
      <p:sp>
        <p:nvSpPr>
          <p:cNvPr id="152581"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t" anchorCtr="0" compatLnSpc="1">
            <a:prstTxWarp prst="textNoShape">
              <a:avLst/>
            </a:prstTxWarp>
          </a:bodyPr>
          <a:lstStyle>
            <a:lvl1pPr algn="ctr" defTabSz="914400">
              <a:defRPr sz="1400">
                <a:solidFill>
                  <a:srgbClr val="000000"/>
                </a:solidFill>
                <a:latin typeface="Times New Roman"/>
                <a:ea typeface="ＭＳ Ｐゴシック" charset="0"/>
                <a:cs typeface="+mn-cs"/>
              </a:defRPr>
            </a:lvl1pPr>
          </a:lstStyle>
          <a:p>
            <a:pPr>
              <a:defRPr/>
            </a:pPr>
            <a:endParaRPr lang="en-US"/>
          </a:p>
        </p:txBody>
      </p:sp>
      <p:sp>
        <p:nvSpPr>
          <p:cNvPr id="152582"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t" anchorCtr="0" compatLnSpc="1">
            <a:prstTxWarp prst="textNoShape">
              <a:avLst/>
            </a:prstTxWarp>
          </a:bodyPr>
          <a:lstStyle>
            <a:lvl1pPr algn="r" defTabSz="914400">
              <a:defRPr sz="1400" smtClean="0">
                <a:solidFill>
                  <a:srgbClr val="000000"/>
                </a:solidFill>
                <a:latin typeface="Times New Roman" pitchFamily="18" charset="0"/>
              </a:defRPr>
            </a:lvl1pPr>
          </a:lstStyle>
          <a:p>
            <a:pPr>
              <a:defRPr/>
            </a:pPr>
            <a:fld id="{083D0C4C-8510-431B-A89F-493C7B2444E9}" type="slidenum">
              <a:rPr lang="en-US">
                <a:cs typeface="+mn-cs"/>
              </a:rPr>
              <a:pPr>
                <a:defRPr/>
              </a:pPr>
              <a:t>‹nr.›</a:t>
            </a:fld>
            <a:endParaRPr lang="en-US">
              <a:cs typeface="+mn-cs"/>
            </a:endParaRPr>
          </a:p>
        </p:txBody>
      </p:sp>
    </p:spTree>
  </p:cSld>
  <p:clrMap bg1="lt1" tx1="dk1" bg2="lt2" tx2="dk2" accent1="accent1" accent2="accent2" accent3="accent3" accent4="accent4" accent5="accent5" accent6="accent6" hlink="hlink" folHlink="folHlink"/>
  <p:sldLayoutIdLst>
    <p:sldLayoutId id="2147484585" r:id="rId1"/>
  </p:sldLayoutIdLst>
  <p:transition>
    <p:wipe/>
  </p:transition>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E32119"/>
        </a:solidFill>
        <a:effectLst/>
      </p:bgPr>
    </p:bg>
    <p:spTree>
      <p:nvGrpSpPr>
        <p:cNvPr id="1" name=""/>
        <p:cNvGrpSpPr/>
        <p:nvPr/>
      </p:nvGrpSpPr>
      <p:grpSpPr>
        <a:xfrm>
          <a:off x="0" y="0"/>
          <a:ext cx="0" cy="0"/>
          <a:chOff x="0" y="0"/>
          <a:chExt cx="0" cy="0"/>
        </a:xfrm>
      </p:grpSpPr>
      <p:pic>
        <p:nvPicPr>
          <p:cNvPr id="1026" name="Picture 34" descr="header_3"/>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6350" y="219075"/>
            <a:ext cx="9155113" cy="667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419100" y="1657350"/>
            <a:ext cx="83296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endParaRPr lang="en-GB" smtClean="0"/>
          </a:p>
        </p:txBody>
      </p:sp>
      <p:sp>
        <p:nvSpPr>
          <p:cNvPr id="1028" name="Rectangle 3"/>
          <p:cNvSpPr>
            <a:spLocks noGrp="1" noChangeArrowheads="1"/>
          </p:cNvSpPr>
          <p:nvPr>
            <p:ph type="body" idx="1"/>
          </p:nvPr>
        </p:nvSpPr>
        <p:spPr bwMode="auto">
          <a:xfrm>
            <a:off x="420688" y="2478088"/>
            <a:ext cx="8329612"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endParaRPr lang="en-GB" smtClean="0"/>
          </a:p>
        </p:txBody>
      </p:sp>
      <p:sp>
        <p:nvSpPr>
          <p:cNvPr id="10270" name="Rectangle 30"/>
          <p:cNvSpPr>
            <a:spLocks noGrp="1" noChangeArrowheads="1"/>
          </p:cNvSpPr>
          <p:nvPr>
            <p:ph type="dt" sz="half" idx="2"/>
          </p:nvPr>
        </p:nvSpPr>
        <p:spPr bwMode="auto">
          <a:xfrm>
            <a:off x="5535613" y="6378575"/>
            <a:ext cx="2876550" cy="360363"/>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000">
                <a:solidFill>
                  <a:schemeClr val="bg2"/>
                </a:solidFill>
                <a:cs typeface="+mn-cs"/>
              </a:defRPr>
            </a:lvl1pPr>
          </a:lstStyle>
          <a:p>
            <a:pPr>
              <a:defRPr/>
            </a:pPr>
            <a:r>
              <a:rPr lang="en-US" smtClean="0">
                <a:solidFill>
                  <a:srgbClr val="DDDEDF"/>
                </a:solidFill>
              </a:rPr>
              <a:t>1/9/2014</a:t>
            </a:r>
            <a:endParaRPr lang="nl-NL" dirty="0">
              <a:solidFill>
                <a:srgbClr val="DDDEDF"/>
              </a:solidFill>
            </a:endParaRPr>
          </a:p>
        </p:txBody>
      </p:sp>
      <p:sp>
        <p:nvSpPr>
          <p:cNvPr id="10271" name="Rectangle 31"/>
          <p:cNvSpPr>
            <a:spLocks noGrp="1" noChangeArrowheads="1"/>
          </p:cNvSpPr>
          <p:nvPr>
            <p:ph type="sldNum" sz="quarter" idx="4"/>
          </p:nvPr>
        </p:nvSpPr>
        <p:spPr bwMode="auto">
          <a:xfrm>
            <a:off x="8266113" y="6378575"/>
            <a:ext cx="517525" cy="360363"/>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000">
                <a:solidFill>
                  <a:schemeClr val="bg2"/>
                </a:solidFill>
                <a:cs typeface="+mn-cs"/>
              </a:defRPr>
            </a:lvl1pPr>
          </a:lstStyle>
          <a:p>
            <a:pPr>
              <a:defRPr/>
            </a:pPr>
            <a:fld id="{2EBF375E-63A0-40BE-BB27-D625F81A2BC3}" type="slidenum">
              <a:rPr lang="nl-NL">
                <a:solidFill>
                  <a:srgbClr val="DDDEDF"/>
                </a:solidFill>
              </a:rPr>
              <a:pPr>
                <a:defRPr/>
              </a:pPr>
              <a:t>‹nr.›</a:t>
            </a:fld>
            <a:endParaRPr lang="nl-NL" dirty="0">
              <a:solidFill>
                <a:srgbClr val="DDDEDF"/>
              </a:solidFill>
            </a:endParaRPr>
          </a:p>
        </p:txBody>
      </p:sp>
    </p:spTree>
    <p:extLst>
      <p:ext uri="{BB962C8B-B14F-4D97-AF65-F5344CB8AC3E}">
        <p14:creationId xmlns:p14="http://schemas.microsoft.com/office/powerpoint/2010/main" val="1125647324"/>
      </p:ext>
    </p:extLst>
  </p:cSld>
  <p:clrMap bg1="lt1" tx1="dk1" bg2="lt2" tx2="dk2" accent1="accent1" accent2="accent2" accent3="accent3" accent4="accent4" accent5="accent5" accent6="accent6" hlink="hlink" folHlink="folHlink"/>
  <p:sldLayoutIdLst>
    <p:sldLayoutId id="2147484246" r:id="rId1"/>
    <p:sldLayoutId id="2147484247" r:id="rId2"/>
    <p:sldLayoutId id="2147484248" r:id="rId3"/>
    <p:sldLayoutId id="2147484249" r:id="rId4"/>
    <p:sldLayoutId id="2147484250" r:id="rId5"/>
    <p:sldLayoutId id="2147484251" r:id="rId6"/>
    <p:sldLayoutId id="2147484252" r:id="rId7"/>
    <p:sldLayoutId id="2147484253" r:id="rId8"/>
    <p:sldLayoutId id="2147484254" r:id="rId9"/>
    <p:sldLayoutId id="2147484255" r:id="rId10"/>
    <p:sldLayoutId id="2147484256" r:id="rId11"/>
    <p:sldLayoutId id="2147484257" r:id="rId12"/>
    <p:sldLayoutId id="2147484258" r:id="rId13"/>
    <p:sldLayoutId id="2147484259" r:id="rId14"/>
    <p:sldLayoutId id="2147484260" r:id="rId15"/>
    <p:sldLayoutId id="2147484261" r:id="rId16"/>
    <p:sldLayoutId id="2147484262" r:id="rId17"/>
    <p:sldLayoutId id="2147484263" r:id="rId18"/>
    <p:sldLayoutId id="2147484264" r:id="rId19"/>
    <p:sldLayoutId id="2147484265" r:id="rId20"/>
    <p:sldLayoutId id="2147484266" r:id="rId21"/>
    <p:sldLayoutId id="2147484267" r:id="rId22"/>
    <p:sldLayoutId id="2147484268" r:id="rId23"/>
    <p:sldLayoutId id="2147484269" r:id="rId24"/>
    <p:sldLayoutId id="2147484270" r:id="rId25"/>
    <p:sldLayoutId id="2147484271" r:id="rId26"/>
    <p:sldLayoutId id="2147484272" r:id="rId27"/>
    <p:sldLayoutId id="2147484273" r:id="rId28"/>
    <p:sldLayoutId id="2147484274" r:id="rId29"/>
    <p:sldLayoutId id="2147484275" r:id="rId30"/>
    <p:sldLayoutId id="2147484276" r:id="rId31"/>
  </p:sldLayoutIdLst>
  <p:timing>
    <p:tnLst>
      <p:par>
        <p:cTn id="1" dur="indefinite" restart="never" nodeType="tmRoot"/>
      </p:par>
    </p:tnLst>
  </p:timing>
  <p:hf hdr="0" ftr="0"/>
  <p:txStyles>
    <p:titleStyle>
      <a:lvl1pPr algn="l" rtl="0" eaLnBrk="0" fontAlgn="base" hangingPunct="0">
        <a:spcBef>
          <a:spcPct val="0"/>
        </a:spcBef>
        <a:spcAft>
          <a:spcPct val="0"/>
        </a:spcAft>
        <a:defRPr sz="2600" b="1">
          <a:solidFill>
            <a:srgbClr val="E32119"/>
          </a:solidFill>
          <a:latin typeface="+mj-lt"/>
          <a:ea typeface="+mj-ea"/>
          <a:cs typeface="+mj-cs"/>
        </a:defRPr>
      </a:lvl1pPr>
      <a:lvl2pPr algn="l" rtl="0" eaLnBrk="0" fontAlgn="base" hangingPunct="0">
        <a:spcBef>
          <a:spcPct val="0"/>
        </a:spcBef>
        <a:spcAft>
          <a:spcPct val="0"/>
        </a:spcAft>
        <a:defRPr sz="2600" b="1">
          <a:solidFill>
            <a:srgbClr val="E32119"/>
          </a:solidFill>
          <a:latin typeface="Verdana" pitchFamily="34" charset="0"/>
        </a:defRPr>
      </a:lvl2pPr>
      <a:lvl3pPr algn="l" rtl="0" eaLnBrk="0" fontAlgn="base" hangingPunct="0">
        <a:spcBef>
          <a:spcPct val="0"/>
        </a:spcBef>
        <a:spcAft>
          <a:spcPct val="0"/>
        </a:spcAft>
        <a:defRPr sz="2600" b="1">
          <a:solidFill>
            <a:srgbClr val="E32119"/>
          </a:solidFill>
          <a:latin typeface="Verdana" pitchFamily="34" charset="0"/>
        </a:defRPr>
      </a:lvl3pPr>
      <a:lvl4pPr algn="l" rtl="0" eaLnBrk="0" fontAlgn="base" hangingPunct="0">
        <a:spcBef>
          <a:spcPct val="0"/>
        </a:spcBef>
        <a:spcAft>
          <a:spcPct val="0"/>
        </a:spcAft>
        <a:defRPr sz="2600" b="1">
          <a:solidFill>
            <a:srgbClr val="E32119"/>
          </a:solidFill>
          <a:latin typeface="Verdana" pitchFamily="34" charset="0"/>
        </a:defRPr>
      </a:lvl4pPr>
      <a:lvl5pPr algn="l" rtl="0" eaLnBrk="0" fontAlgn="base" hangingPunct="0">
        <a:spcBef>
          <a:spcPct val="0"/>
        </a:spcBef>
        <a:spcAft>
          <a:spcPct val="0"/>
        </a:spcAft>
        <a:defRPr sz="2600" b="1">
          <a:solidFill>
            <a:srgbClr val="E32119"/>
          </a:solidFill>
          <a:latin typeface="Verdana" pitchFamily="34" charset="0"/>
        </a:defRPr>
      </a:lvl5pPr>
      <a:lvl6pPr marL="457200" algn="l" rtl="0" eaLnBrk="1" fontAlgn="base" hangingPunct="1">
        <a:spcBef>
          <a:spcPct val="0"/>
        </a:spcBef>
        <a:spcAft>
          <a:spcPct val="0"/>
        </a:spcAft>
        <a:defRPr sz="2600" b="1">
          <a:solidFill>
            <a:srgbClr val="E32119"/>
          </a:solidFill>
          <a:latin typeface="Verdana" pitchFamily="34" charset="0"/>
        </a:defRPr>
      </a:lvl6pPr>
      <a:lvl7pPr marL="914400" algn="l" rtl="0" eaLnBrk="1" fontAlgn="base" hangingPunct="1">
        <a:spcBef>
          <a:spcPct val="0"/>
        </a:spcBef>
        <a:spcAft>
          <a:spcPct val="0"/>
        </a:spcAft>
        <a:defRPr sz="2600" b="1">
          <a:solidFill>
            <a:srgbClr val="E32119"/>
          </a:solidFill>
          <a:latin typeface="Verdana" pitchFamily="34" charset="0"/>
        </a:defRPr>
      </a:lvl7pPr>
      <a:lvl8pPr marL="1371600" algn="l" rtl="0" eaLnBrk="1" fontAlgn="base" hangingPunct="1">
        <a:spcBef>
          <a:spcPct val="0"/>
        </a:spcBef>
        <a:spcAft>
          <a:spcPct val="0"/>
        </a:spcAft>
        <a:defRPr sz="2600" b="1">
          <a:solidFill>
            <a:srgbClr val="E32119"/>
          </a:solidFill>
          <a:latin typeface="Verdana" pitchFamily="34" charset="0"/>
        </a:defRPr>
      </a:lvl8pPr>
      <a:lvl9pPr marL="1828800" algn="l" rtl="0" eaLnBrk="1" fontAlgn="base" hangingPunct="1">
        <a:spcBef>
          <a:spcPct val="0"/>
        </a:spcBef>
        <a:spcAft>
          <a:spcPct val="0"/>
        </a:spcAft>
        <a:defRPr sz="2600" b="1">
          <a:solidFill>
            <a:srgbClr val="E32119"/>
          </a:solidFill>
          <a:latin typeface="Verdana" pitchFamily="34" charset="0"/>
        </a:defRPr>
      </a:lvl9pPr>
    </p:titleStyle>
    <p:bodyStyle>
      <a:lvl1pPr marL="261938" indent="-261938" algn="l" rtl="0" eaLnBrk="0" fontAlgn="base" hangingPunct="0">
        <a:spcBef>
          <a:spcPct val="20000"/>
        </a:spcBef>
        <a:spcAft>
          <a:spcPct val="0"/>
        </a:spcAft>
        <a:buSzPct val="60000"/>
        <a:buBlip>
          <a:blip r:embed="rId34"/>
        </a:buBlip>
        <a:defRPr>
          <a:solidFill>
            <a:srgbClr val="000000"/>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09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defTabSz="914400">
              <a:defRPr sz="1400">
                <a:solidFill>
                  <a:srgbClr val="000000"/>
                </a:solidFill>
                <a:latin typeface="Times New Roman" pitchFamily="18"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defTabSz="914400">
              <a:defRPr sz="1400">
                <a:solidFill>
                  <a:srgbClr val="000000"/>
                </a:solidFill>
                <a:latin typeface="Times New Roman" pitchFamily="18"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defTabSz="914400">
              <a:defRPr sz="1400" smtClean="0">
                <a:solidFill>
                  <a:srgbClr val="000000"/>
                </a:solidFill>
                <a:latin typeface="Times New Roman" pitchFamily="18" charset="0"/>
              </a:defRPr>
            </a:lvl1pPr>
          </a:lstStyle>
          <a:p>
            <a:pPr>
              <a:defRPr/>
            </a:pPr>
            <a:fld id="{783186E1-BF0E-4197-A82B-F26605A0D9E1}" type="slidenum">
              <a:rPr lang="en-US">
                <a:ea typeface="MS PGothic" pitchFamily="34" charset="-128"/>
                <a:cs typeface="+mn-cs"/>
              </a:rPr>
              <a:pPr>
                <a:defRPr/>
              </a:pPr>
              <a:t>‹nr.›</a:t>
            </a:fld>
            <a:endParaRPr lang="en-US">
              <a:ea typeface="MS PGothic" pitchFamily="34" charset="-128"/>
              <a:cs typeface="+mn-cs"/>
            </a:endParaRPr>
          </a:p>
        </p:txBody>
      </p:sp>
    </p:spTree>
  </p:cSld>
  <p:clrMap bg1="lt1" tx1="dk1" bg2="lt2" tx2="dk2" accent1="accent1" accent2="accent2" accent3="accent3" accent4="accent4" accent5="accent5" accent6="accent6" hlink="hlink" folHlink="folHlink"/>
  <p:sldLayoutIdLst>
    <p:sldLayoutId id="2147484589" r:id="rId1"/>
  </p:sldLayoutIdLst>
  <p:timing>
    <p:tnLst>
      <p:par>
        <p:cTn id="1" dur="indefinite" restart="never" nodeType="tmRoot"/>
      </p:par>
    </p:tnLst>
  </p:timing>
  <p:txStyles>
    <p:titleStyle>
      <a:lvl1pPr algn="ctr" rtl="0" eaLnBrk="0" fontAlgn="base" hangingPunct="0">
        <a:spcBef>
          <a:spcPct val="0"/>
        </a:spcBef>
        <a:spcAft>
          <a:spcPct val="0"/>
        </a:spcAft>
        <a:defRPr sz="3200">
          <a:solidFill>
            <a:schemeClr val="tx2"/>
          </a:solidFill>
          <a:latin typeface="+mj-lt"/>
          <a:ea typeface="MS PGothic" pitchFamily="34" charset="-128"/>
          <a:cs typeface="ＭＳ Ｐゴシック" charset="0"/>
        </a:defRPr>
      </a:lvl1pPr>
      <a:lvl2pPr algn="ctr" rtl="0" eaLnBrk="0" fontAlgn="base" hangingPunct="0">
        <a:spcBef>
          <a:spcPct val="0"/>
        </a:spcBef>
        <a:spcAft>
          <a:spcPct val="0"/>
        </a:spcAft>
        <a:defRPr sz="3200">
          <a:solidFill>
            <a:schemeClr val="tx2"/>
          </a:solidFill>
          <a:latin typeface="Arial" charset="0"/>
          <a:ea typeface="MS PGothic" pitchFamily="34" charset="-128"/>
          <a:cs typeface="ＭＳ Ｐゴシック" charset="0"/>
        </a:defRPr>
      </a:lvl2pPr>
      <a:lvl3pPr algn="ctr" rtl="0" eaLnBrk="0" fontAlgn="base" hangingPunct="0">
        <a:spcBef>
          <a:spcPct val="0"/>
        </a:spcBef>
        <a:spcAft>
          <a:spcPct val="0"/>
        </a:spcAft>
        <a:defRPr sz="3200">
          <a:solidFill>
            <a:schemeClr val="tx2"/>
          </a:solidFill>
          <a:latin typeface="Arial" charset="0"/>
          <a:ea typeface="MS PGothic" pitchFamily="34" charset="-128"/>
          <a:cs typeface="ＭＳ Ｐゴシック" charset="0"/>
        </a:defRPr>
      </a:lvl3pPr>
      <a:lvl4pPr algn="ctr" rtl="0" eaLnBrk="0" fontAlgn="base" hangingPunct="0">
        <a:spcBef>
          <a:spcPct val="0"/>
        </a:spcBef>
        <a:spcAft>
          <a:spcPct val="0"/>
        </a:spcAft>
        <a:defRPr sz="3200">
          <a:solidFill>
            <a:schemeClr val="tx2"/>
          </a:solidFill>
          <a:latin typeface="Arial" charset="0"/>
          <a:ea typeface="MS PGothic" pitchFamily="34" charset="-128"/>
          <a:cs typeface="ＭＳ Ｐゴシック" charset="0"/>
        </a:defRPr>
      </a:lvl4pPr>
      <a:lvl5pPr algn="ctr" rtl="0" eaLnBrk="0" fontAlgn="base" hangingPunct="0">
        <a:spcBef>
          <a:spcPct val="0"/>
        </a:spcBef>
        <a:spcAft>
          <a:spcPct val="0"/>
        </a:spcAft>
        <a:defRPr sz="3200">
          <a:solidFill>
            <a:schemeClr val="tx2"/>
          </a:solidFill>
          <a:latin typeface="Arial" charset="0"/>
          <a:ea typeface="MS PGothic" pitchFamily="34" charset="-128"/>
          <a:cs typeface="ＭＳ Ｐゴシック" charset="0"/>
        </a:defRPr>
      </a:lvl5pPr>
      <a:lvl6pPr marL="457200" algn="ctr" rtl="0" fontAlgn="base">
        <a:spcBef>
          <a:spcPct val="0"/>
        </a:spcBef>
        <a:spcAft>
          <a:spcPct val="0"/>
        </a:spcAft>
        <a:defRPr sz="3200">
          <a:solidFill>
            <a:schemeClr val="tx2"/>
          </a:solidFill>
          <a:latin typeface="Arial" charset="0"/>
        </a:defRPr>
      </a:lvl6pPr>
      <a:lvl7pPr marL="914400" algn="ctr" rtl="0" fontAlgn="base">
        <a:spcBef>
          <a:spcPct val="0"/>
        </a:spcBef>
        <a:spcAft>
          <a:spcPct val="0"/>
        </a:spcAft>
        <a:defRPr sz="3200">
          <a:solidFill>
            <a:schemeClr val="tx2"/>
          </a:solidFill>
          <a:latin typeface="Arial" charset="0"/>
        </a:defRPr>
      </a:lvl7pPr>
      <a:lvl8pPr marL="1371600" algn="ctr" rtl="0" fontAlgn="base">
        <a:spcBef>
          <a:spcPct val="0"/>
        </a:spcBef>
        <a:spcAft>
          <a:spcPct val="0"/>
        </a:spcAft>
        <a:defRPr sz="3200">
          <a:solidFill>
            <a:schemeClr val="tx2"/>
          </a:solidFill>
          <a:latin typeface="Arial" charset="0"/>
        </a:defRPr>
      </a:lvl8pPr>
      <a:lvl9pPr marL="1828800" algn="ctr" rtl="0" fontAlgn="base">
        <a:spcBef>
          <a:spcPct val="0"/>
        </a:spcBef>
        <a:spcAft>
          <a:spcPct val="0"/>
        </a:spcAft>
        <a:defRPr sz="32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685800" y="76200"/>
            <a:ext cx="7772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 name="Rectangle 4"/>
          <p:cNvSpPr>
            <a:spLocks noGrp="1" noChangeArrowheads="1"/>
          </p:cNvSpPr>
          <p:nvPr>
            <p:ph type="dt" sz="half" idx="2"/>
          </p:nvPr>
        </p:nvSpPr>
        <p:spPr bwMode="auto">
          <a:xfrm>
            <a:off x="0" y="6400800"/>
            <a:ext cx="1905000" cy="457200"/>
          </a:xfrm>
          <a:prstGeom prst="rect">
            <a:avLst/>
          </a:prstGeom>
          <a:extLst/>
        </p:spPr>
        <p:txBody>
          <a:bodyPr vert="horz" wrap="square" lIns="91440" tIns="45720" rIns="91440" bIns="45720" numCol="1" anchor="t" anchorCtr="0" compatLnSpc="1">
            <a:prstTxWarp prst="textNoShape">
              <a:avLst/>
            </a:prstTxWarp>
          </a:bodyPr>
          <a:lstStyle>
            <a:lvl1pPr eaLnBrk="0" fontAlgn="auto" hangingPunct="0">
              <a:spcBef>
                <a:spcPts val="0"/>
              </a:spcBef>
              <a:spcAft>
                <a:spcPts val="0"/>
              </a:spcAft>
              <a:defRPr sz="1200">
                <a:solidFill>
                  <a:srgbClr val="000000"/>
                </a:solidFill>
                <a:latin typeface="Times New Roman" charset="0"/>
                <a:ea typeface="ＭＳ Ｐゴシック"/>
                <a:cs typeface="Arial"/>
              </a:defRPr>
            </a:lvl1pPr>
          </a:lstStyle>
          <a:p>
            <a:pPr defTabSz="457200">
              <a:defRPr/>
            </a:pPr>
            <a:endParaRPr lang="nl-NL"/>
          </a:p>
        </p:txBody>
      </p:sp>
      <p:sp>
        <p:nvSpPr>
          <p:cNvPr id="7" name="Rectangle 5"/>
          <p:cNvSpPr>
            <a:spLocks noGrp="1" noChangeArrowheads="1"/>
          </p:cNvSpPr>
          <p:nvPr>
            <p:ph type="ftr" sz="quarter" idx="3"/>
          </p:nvPr>
        </p:nvSpPr>
        <p:spPr bwMode="auto">
          <a:xfrm>
            <a:off x="3124200" y="6324600"/>
            <a:ext cx="2895600" cy="457200"/>
          </a:xfrm>
          <a:prstGeom prst="rect">
            <a:avLst/>
          </a:prstGeom>
          <a:extLst/>
        </p:spPr>
        <p:txBody>
          <a:bodyPr vert="horz" wrap="square" lIns="91440" tIns="45720" rIns="91440" bIns="45720" numCol="1" anchor="t" anchorCtr="0" compatLnSpc="1">
            <a:prstTxWarp prst="textNoShape">
              <a:avLst/>
            </a:prstTxWarp>
          </a:bodyPr>
          <a:lstStyle>
            <a:lvl1pPr algn="ctr" eaLnBrk="0" fontAlgn="auto" hangingPunct="0">
              <a:spcBef>
                <a:spcPts val="0"/>
              </a:spcBef>
              <a:spcAft>
                <a:spcPts val="0"/>
              </a:spcAft>
              <a:defRPr sz="1400">
                <a:solidFill>
                  <a:srgbClr val="0143B9"/>
                </a:solidFill>
                <a:latin typeface="Times New Roman" charset="0"/>
                <a:ea typeface="ＭＳ Ｐゴシック"/>
                <a:cs typeface="Arial"/>
              </a:defRPr>
            </a:lvl1pPr>
          </a:lstStyle>
          <a:p>
            <a:pPr defTabSz="457200">
              <a:defRPr/>
            </a:pPr>
            <a:endParaRPr lang="en-US"/>
          </a:p>
        </p:txBody>
      </p:sp>
      <p:sp>
        <p:nvSpPr>
          <p:cNvPr id="8" name="Rectangle 6"/>
          <p:cNvSpPr>
            <a:spLocks noGrp="1" noChangeArrowheads="1"/>
          </p:cNvSpPr>
          <p:nvPr>
            <p:ph type="sldNum" sz="quarter" idx="4"/>
          </p:nvPr>
        </p:nvSpPr>
        <p:spPr bwMode="auto">
          <a:xfrm>
            <a:off x="6629400" y="6400800"/>
            <a:ext cx="2514600" cy="457200"/>
          </a:xfrm>
          <a:prstGeom prst="rect">
            <a:avLst/>
          </a:prstGeom>
          <a:extLst/>
        </p:spPr>
        <p:txBody>
          <a:bodyPr vert="horz" wrap="square" lIns="91440" tIns="45720" rIns="91440" bIns="45720" numCol="1" anchor="t" anchorCtr="0" compatLnSpc="1">
            <a:prstTxWarp prst="textNoShape">
              <a:avLst/>
            </a:prstTxWarp>
          </a:bodyPr>
          <a:lstStyle>
            <a:lvl1pPr algn="r" eaLnBrk="0" fontAlgn="auto" hangingPunct="0">
              <a:spcBef>
                <a:spcPts val="0"/>
              </a:spcBef>
              <a:spcAft>
                <a:spcPts val="0"/>
              </a:spcAft>
              <a:defRPr sz="1200">
                <a:solidFill>
                  <a:srgbClr val="0143B9"/>
                </a:solidFill>
                <a:latin typeface="Times New Roman" charset="0"/>
                <a:ea typeface="ＭＳ Ｐゴシック"/>
                <a:cs typeface="Arial"/>
              </a:defRPr>
            </a:lvl1pPr>
          </a:lstStyle>
          <a:p>
            <a:pPr defTabSz="457200">
              <a:defRPr/>
            </a:pPr>
            <a:endParaRPr lang="en-US"/>
          </a:p>
          <a:p>
            <a:pPr defTabSz="457200">
              <a:defRPr/>
            </a:pPr>
            <a:r>
              <a:rPr lang="en-US"/>
              <a:t> </a:t>
            </a:r>
          </a:p>
        </p:txBody>
      </p:sp>
    </p:spTree>
  </p:cSld>
  <p:clrMap bg1="lt1" tx1="dk1" bg2="lt2" tx2="dk2" accent1="accent1" accent2="accent2" accent3="accent3" accent4="accent4" accent5="accent5" accent6="accent6" hlink="hlink" folHlink="folHlink"/>
  <p:sldLayoutIdLst>
    <p:sldLayoutId id="2147484591" r:id="rId1"/>
  </p:sldLayoutIdLst>
  <p:hf hdr="0" ftr="0" dt="0"/>
  <p:txStyles>
    <p:titleStyle>
      <a:lvl1pPr algn="ctr" rtl="0" eaLnBrk="0" fontAlgn="base" hangingPunct="0">
        <a:spcBef>
          <a:spcPct val="0"/>
        </a:spcBef>
        <a:spcAft>
          <a:spcPct val="0"/>
        </a:spcAft>
        <a:defRPr sz="3600" b="1">
          <a:solidFill>
            <a:schemeClr val="tx2"/>
          </a:solidFill>
          <a:latin typeface="+mj-lt"/>
          <a:ea typeface="MS PGothic" pitchFamily="34" charset="-128"/>
          <a:cs typeface="+mj-cs"/>
        </a:defRPr>
      </a:lvl1pPr>
      <a:lvl2pPr algn="ctr" rtl="0" eaLnBrk="0" fontAlgn="base" hangingPunct="0">
        <a:spcBef>
          <a:spcPct val="0"/>
        </a:spcBef>
        <a:spcAft>
          <a:spcPct val="0"/>
        </a:spcAft>
        <a:defRPr sz="3600" b="1">
          <a:solidFill>
            <a:schemeClr val="tx2"/>
          </a:solidFill>
          <a:latin typeface="Arial" pitchFamily="34" charset="0"/>
          <a:ea typeface="MS PGothic" pitchFamily="34" charset="-128"/>
          <a:cs typeface="Arial" pitchFamily="34" charset="0"/>
        </a:defRPr>
      </a:lvl2pPr>
      <a:lvl3pPr algn="ctr" rtl="0" eaLnBrk="0" fontAlgn="base" hangingPunct="0">
        <a:spcBef>
          <a:spcPct val="0"/>
        </a:spcBef>
        <a:spcAft>
          <a:spcPct val="0"/>
        </a:spcAft>
        <a:defRPr sz="3600" b="1">
          <a:solidFill>
            <a:schemeClr val="tx2"/>
          </a:solidFill>
          <a:latin typeface="Arial" pitchFamily="34" charset="0"/>
          <a:ea typeface="MS PGothic" pitchFamily="34" charset="-128"/>
          <a:cs typeface="Arial" pitchFamily="34" charset="0"/>
        </a:defRPr>
      </a:lvl3pPr>
      <a:lvl4pPr algn="ctr" rtl="0" eaLnBrk="0" fontAlgn="base" hangingPunct="0">
        <a:spcBef>
          <a:spcPct val="0"/>
        </a:spcBef>
        <a:spcAft>
          <a:spcPct val="0"/>
        </a:spcAft>
        <a:defRPr sz="3600" b="1">
          <a:solidFill>
            <a:schemeClr val="tx2"/>
          </a:solidFill>
          <a:latin typeface="Arial" pitchFamily="34" charset="0"/>
          <a:ea typeface="MS PGothic" pitchFamily="34" charset="-128"/>
          <a:cs typeface="Arial" pitchFamily="34" charset="0"/>
        </a:defRPr>
      </a:lvl4pPr>
      <a:lvl5pPr algn="ctr" rtl="0" eaLnBrk="0" fontAlgn="base" hangingPunct="0">
        <a:spcBef>
          <a:spcPct val="0"/>
        </a:spcBef>
        <a:spcAft>
          <a:spcPct val="0"/>
        </a:spcAft>
        <a:defRPr sz="3600" b="1">
          <a:solidFill>
            <a:schemeClr val="tx2"/>
          </a:solidFill>
          <a:latin typeface="Arial" pitchFamily="34" charset="0"/>
          <a:ea typeface="MS PGothic" pitchFamily="34" charset="-128"/>
          <a:cs typeface="Arial" pitchFamily="34" charset="0"/>
        </a:defRPr>
      </a:lvl5pPr>
      <a:lvl6pPr marL="457200" algn="ctr" rtl="0" fontAlgn="base">
        <a:spcBef>
          <a:spcPct val="0"/>
        </a:spcBef>
        <a:spcAft>
          <a:spcPct val="0"/>
        </a:spcAft>
        <a:defRPr sz="3600" b="1">
          <a:solidFill>
            <a:schemeClr val="tx2"/>
          </a:solidFill>
          <a:latin typeface="Arial" pitchFamily="34" charset="0"/>
          <a:ea typeface="ＭＳ Ｐゴシック" pitchFamily="34" charset="-128"/>
          <a:cs typeface="Arial" pitchFamily="34" charset="0"/>
        </a:defRPr>
      </a:lvl6pPr>
      <a:lvl7pPr marL="914400" algn="ctr" rtl="0" fontAlgn="base">
        <a:spcBef>
          <a:spcPct val="0"/>
        </a:spcBef>
        <a:spcAft>
          <a:spcPct val="0"/>
        </a:spcAft>
        <a:defRPr sz="3600" b="1">
          <a:solidFill>
            <a:schemeClr val="tx2"/>
          </a:solidFill>
          <a:latin typeface="Arial" pitchFamily="34" charset="0"/>
          <a:ea typeface="ＭＳ Ｐゴシック" pitchFamily="34" charset="-128"/>
          <a:cs typeface="Arial" pitchFamily="34" charset="0"/>
        </a:defRPr>
      </a:lvl7pPr>
      <a:lvl8pPr marL="1371600" algn="ctr" rtl="0" fontAlgn="base">
        <a:spcBef>
          <a:spcPct val="0"/>
        </a:spcBef>
        <a:spcAft>
          <a:spcPct val="0"/>
        </a:spcAft>
        <a:defRPr sz="3600" b="1">
          <a:solidFill>
            <a:schemeClr val="tx2"/>
          </a:solidFill>
          <a:latin typeface="Arial" pitchFamily="34" charset="0"/>
          <a:ea typeface="ＭＳ Ｐゴシック" pitchFamily="34" charset="-128"/>
          <a:cs typeface="Arial" pitchFamily="34" charset="0"/>
        </a:defRPr>
      </a:lvl8pPr>
      <a:lvl9pPr marL="1828800" algn="ctr" rtl="0" fontAlgn="base">
        <a:spcBef>
          <a:spcPct val="0"/>
        </a:spcBef>
        <a:spcAft>
          <a:spcPct val="0"/>
        </a:spcAft>
        <a:defRPr sz="3600" b="1">
          <a:solidFill>
            <a:schemeClr val="tx2"/>
          </a:solidFill>
          <a:latin typeface="Arial" pitchFamily="34" charset="0"/>
          <a:ea typeface="ＭＳ Ｐゴシック" pitchFamily="34" charset="-128"/>
          <a:cs typeface="Arial" pitchFamily="34"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har char="–"/>
        <a:defRPr sz="2400">
          <a:solidFill>
            <a:schemeClr val="tx1"/>
          </a:solidFill>
          <a:latin typeface="+mn-lt"/>
          <a:ea typeface="MS PGothic" pitchFamily="34" charset="-128"/>
          <a:cs typeface="+mn-cs"/>
        </a:defRPr>
      </a:lvl2pPr>
      <a:lvl3pPr marL="1143000" indent="-228600" algn="l" rtl="0" eaLnBrk="0" fontAlgn="base" hangingPunct="0">
        <a:spcBef>
          <a:spcPct val="20000"/>
        </a:spcBef>
        <a:spcAft>
          <a:spcPct val="0"/>
        </a:spcAft>
        <a:buChar char="•"/>
        <a:defRPr sz="2000">
          <a:solidFill>
            <a:schemeClr val="tx1"/>
          </a:solidFill>
          <a:latin typeface="+mn-lt"/>
          <a:ea typeface="MS PGothic" pitchFamily="34" charset="-128"/>
          <a:cs typeface="+mn-cs"/>
        </a:defRPr>
      </a:lvl3pPr>
      <a:lvl4pPr marL="1600200" indent="-228600" algn="l" rtl="0" eaLnBrk="0" fontAlgn="base" hangingPunct="0">
        <a:spcBef>
          <a:spcPct val="20000"/>
        </a:spcBef>
        <a:spcAft>
          <a:spcPct val="0"/>
        </a:spcAft>
        <a:buChar char="–"/>
        <a:defRPr>
          <a:solidFill>
            <a:schemeClr val="tx1"/>
          </a:solidFill>
          <a:latin typeface="+mn-lt"/>
          <a:ea typeface="MS PGothic" pitchFamily="34" charset="-128"/>
          <a:cs typeface="+mn-cs"/>
        </a:defRPr>
      </a:lvl4pPr>
      <a:lvl5pPr marL="2057400" indent="-228600" algn="l" rtl="0" eaLnBrk="0" fontAlgn="base" hangingPunct="0">
        <a:spcBef>
          <a:spcPct val="20000"/>
        </a:spcBef>
        <a:spcAft>
          <a:spcPct val="0"/>
        </a:spcAft>
        <a:buChar char="»"/>
        <a:defRPr>
          <a:solidFill>
            <a:schemeClr val="tx1"/>
          </a:solidFill>
          <a:latin typeface="+mn-lt"/>
          <a:ea typeface="MS PGothic" pitchFamily="34" charset="-128"/>
          <a:cs typeface="+mn-cs"/>
        </a:defRPr>
      </a:lvl5pPr>
      <a:lvl6pPr marL="2514600" indent="-228600" algn="l" rtl="0" fontAlgn="base">
        <a:spcBef>
          <a:spcPct val="20000"/>
        </a:spcBef>
        <a:spcAft>
          <a:spcPct val="0"/>
        </a:spcAft>
        <a:buChar char="»"/>
        <a:defRPr>
          <a:solidFill>
            <a:schemeClr val="tx1"/>
          </a:solidFill>
          <a:latin typeface="+mn-lt"/>
          <a:ea typeface="+mn-ea"/>
          <a:cs typeface="+mn-cs"/>
        </a:defRPr>
      </a:lvl6pPr>
      <a:lvl7pPr marL="2971800" indent="-228600" algn="l" rtl="0" fontAlgn="base">
        <a:spcBef>
          <a:spcPct val="20000"/>
        </a:spcBef>
        <a:spcAft>
          <a:spcPct val="0"/>
        </a:spcAft>
        <a:buChar char="»"/>
        <a:defRPr>
          <a:solidFill>
            <a:schemeClr val="tx1"/>
          </a:solidFill>
          <a:latin typeface="+mn-lt"/>
          <a:ea typeface="+mn-ea"/>
          <a:cs typeface="+mn-cs"/>
        </a:defRPr>
      </a:lvl7pPr>
      <a:lvl8pPr marL="3429000" indent="-228600" algn="l" rtl="0" fontAlgn="base">
        <a:spcBef>
          <a:spcPct val="20000"/>
        </a:spcBef>
        <a:spcAft>
          <a:spcPct val="0"/>
        </a:spcAft>
        <a:buChar char="»"/>
        <a:defRPr>
          <a:solidFill>
            <a:schemeClr val="tx1"/>
          </a:solidFill>
          <a:latin typeface="+mn-lt"/>
          <a:ea typeface="+mn-ea"/>
          <a:cs typeface="+mn-cs"/>
        </a:defRPr>
      </a:lvl8pPr>
      <a:lvl9pPr marL="3886200" indent="-228600" algn="l" rtl="0" fontAlgn="base">
        <a:spcBef>
          <a:spcPct val="20000"/>
        </a:spcBef>
        <a:spcAft>
          <a:spcPct val="0"/>
        </a:spcAft>
        <a:buChar char="»"/>
        <a:defRPr>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09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defTabSz="914400">
              <a:defRPr sz="1400">
                <a:solidFill>
                  <a:srgbClr val="000000"/>
                </a:solidFill>
                <a:latin typeface="Times New Roman" pitchFamily="18"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defTabSz="914400">
              <a:defRPr sz="1400">
                <a:solidFill>
                  <a:srgbClr val="000000"/>
                </a:solidFill>
                <a:latin typeface="Times New Roman" pitchFamily="18"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defTabSz="914400">
              <a:defRPr sz="1400" smtClean="0">
                <a:solidFill>
                  <a:srgbClr val="000000"/>
                </a:solidFill>
                <a:latin typeface="Times New Roman" pitchFamily="18" charset="0"/>
              </a:defRPr>
            </a:lvl1pPr>
          </a:lstStyle>
          <a:p>
            <a:pPr>
              <a:defRPr/>
            </a:pPr>
            <a:fld id="{783186E1-BF0E-4197-A82B-F26605A0D9E1}" type="slidenum">
              <a:rPr lang="en-US">
                <a:ea typeface="MS PGothic" pitchFamily="34" charset="-128"/>
                <a:cs typeface="+mn-cs"/>
              </a:rPr>
              <a:pPr>
                <a:defRPr/>
              </a:pPr>
              <a:t>‹nr.›</a:t>
            </a:fld>
            <a:endParaRPr lang="en-US">
              <a:ea typeface="MS PGothic" pitchFamily="34" charset="-128"/>
              <a:cs typeface="+mn-cs"/>
            </a:endParaRPr>
          </a:p>
        </p:txBody>
      </p:sp>
    </p:spTree>
  </p:cSld>
  <p:clrMap bg1="lt1" tx1="dk1" bg2="lt2" tx2="dk2" accent1="accent1" accent2="accent2" accent3="accent3" accent4="accent4" accent5="accent5" accent6="accent6" hlink="hlink" folHlink="folHlink"/>
  <p:sldLayoutIdLst>
    <p:sldLayoutId id="2147484593" r:id="rId1"/>
  </p:sldLayoutIdLst>
  <p:timing>
    <p:tnLst>
      <p:par>
        <p:cTn id="1" dur="indefinite" restart="never" nodeType="tmRoot"/>
      </p:par>
    </p:tnLst>
  </p:timing>
  <p:txStyles>
    <p:titleStyle>
      <a:lvl1pPr algn="ctr" rtl="0" eaLnBrk="0" fontAlgn="base" hangingPunct="0">
        <a:spcBef>
          <a:spcPct val="0"/>
        </a:spcBef>
        <a:spcAft>
          <a:spcPct val="0"/>
        </a:spcAft>
        <a:defRPr sz="3200">
          <a:solidFill>
            <a:schemeClr val="tx2"/>
          </a:solidFill>
          <a:latin typeface="+mj-lt"/>
          <a:ea typeface="MS PGothic" pitchFamily="34" charset="-128"/>
          <a:cs typeface="ＭＳ Ｐゴシック" charset="0"/>
        </a:defRPr>
      </a:lvl1pPr>
      <a:lvl2pPr algn="ctr" rtl="0" eaLnBrk="0" fontAlgn="base" hangingPunct="0">
        <a:spcBef>
          <a:spcPct val="0"/>
        </a:spcBef>
        <a:spcAft>
          <a:spcPct val="0"/>
        </a:spcAft>
        <a:defRPr sz="3200">
          <a:solidFill>
            <a:schemeClr val="tx2"/>
          </a:solidFill>
          <a:latin typeface="Arial" charset="0"/>
          <a:ea typeface="MS PGothic" pitchFamily="34" charset="-128"/>
          <a:cs typeface="ＭＳ Ｐゴシック" charset="0"/>
        </a:defRPr>
      </a:lvl2pPr>
      <a:lvl3pPr algn="ctr" rtl="0" eaLnBrk="0" fontAlgn="base" hangingPunct="0">
        <a:spcBef>
          <a:spcPct val="0"/>
        </a:spcBef>
        <a:spcAft>
          <a:spcPct val="0"/>
        </a:spcAft>
        <a:defRPr sz="3200">
          <a:solidFill>
            <a:schemeClr val="tx2"/>
          </a:solidFill>
          <a:latin typeface="Arial" charset="0"/>
          <a:ea typeface="MS PGothic" pitchFamily="34" charset="-128"/>
          <a:cs typeface="ＭＳ Ｐゴシック" charset="0"/>
        </a:defRPr>
      </a:lvl3pPr>
      <a:lvl4pPr algn="ctr" rtl="0" eaLnBrk="0" fontAlgn="base" hangingPunct="0">
        <a:spcBef>
          <a:spcPct val="0"/>
        </a:spcBef>
        <a:spcAft>
          <a:spcPct val="0"/>
        </a:spcAft>
        <a:defRPr sz="3200">
          <a:solidFill>
            <a:schemeClr val="tx2"/>
          </a:solidFill>
          <a:latin typeface="Arial" charset="0"/>
          <a:ea typeface="MS PGothic" pitchFamily="34" charset="-128"/>
          <a:cs typeface="ＭＳ Ｐゴシック" charset="0"/>
        </a:defRPr>
      </a:lvl4pPr>
      <a:lvl5pPr algn="ctr" rtl="0" eaLnBrk="0" fontAlgn="base" hangingPunct="0">
        <a:spcBef>
          <a:spcPct val="0"/>
        </a:spcBef>
        <a:spcAft>
          <a:spcPct val="0"/>
        </a:spcAft>
        <a:defRPr sz="3200">
          <a:solidFill>
            <a:schemeClr val="tx2"/>
          </a:solidFill>
          <a:latin typeface="Arial" charset="0"/>
          <a:ea typeface="MS PGothic" pitchFamily="34" charset="-128"/>
          <a:cs typeface="ＭＳ Ｐゴシック" charset="0"/>
        </a:defRPr>
      </a:lvl5pPr>
      <a:lvl6pPr marL="457200" algn="ctr" rtl="0" fontAlgn="base">
        <a:spcBef>
          <a:spcPct val="0"/>
        </a:spcBef>
        <a:spcAft>
          <a:spcPct val="0"/>
        </a:spcAft>
        <a:defRPr sz="3200">
          <a:solidFill>
            <a:schemeClr val="tx2"/>
          </a:solidFill>
          <a:latin typeface="Arial" charset="0"/>
        </a:defRPr>
      </a:lvl6pPr>
      <a:lvl7pPr marL="914400" algn="ctr" rtl="0" fontAlgn="base">
        <a:spcBef>
          <a:spcPct val="0"/>
        </a:spcBef>
        <a:spcAft>
          <a:spcPct val="0"/>
        </a:spcAft>
        <a:defRPr sz="3200">
          <a:solidFill>
            <a:schemeClr val="tx2"/>
          </a:solidFill>
          <a:latin typeface="Arial" charset="0"/>
        </a:defRPr>
      </a:lvl7pPr>
      <a:lvl8pPr marL="1371600" algn="ctr" rtl="0" fontAlgn="base">
        <a:spcBef>
          <a:spcPct val="0"/>
        </a:spcBef>
        <a:spcAft>
          <a:spcPct val="0"/>
        </a:spcAft>
        <a:defRPr sz="3200">
          <a:solidFill>
            <a:schemeClr val="tx2"/>
          </a:solidFill>
          <a:latin typeface="Arial" charset="0"/>
        </a:defRPr>
      </a:lvl8pPr>
      <a:lvl9pPr marL="1828800" algn="ctr" rtl="0" fontAlgn="base">
        <a:spcBef>
          <a:spcPct val="0"/>
        </a:spcBef>
        <a:spcAft>
          <a:spcPct val="0"/>
        </a:spcAft>
        <a:defRPr sz="32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14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147" name="Text Placeholder 2"/>
          <p:cNvSpPr>
            <a:spLocks noGrp="1"/>
          </p:cNvSpPr>
          <p:nvPr>
            <p:ph type="body" idx="1"/>
          </p:nvPr>
        </p:nvSpPr>
        <p:spPr bwMode="auto">
          <a:xfrm>
            <a:off x="611188" y="1401763"/>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ea typeface="+mn-ea"/>
                <a:cs typeface="+mn-cs"/>
              </a:defRPr>
            </a:lvl1pPr>
          </a:lstStyle>
          <a:p>
            <a:pPr defTabSz="457200">
              <a:defRPr/>
            </a:pPr>
            <a:r>
              <a:rPr lang="en-US"/>
              <a:t>13/11/12</a:t>
            </a:r>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ea typeface="+mn-ea"/>
                <a:cs typeface="+mn-cs"/>
              </a:defRPr>
            </a:lvl1pPr>
          </a:lstStyle>
          <a:p>
            <a:pPr defTabSz="457200">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400" b="1" i="1">
                <a:solidFill>
                  <a:srgbClr val="1F497D"/>
                </a:solidFill>
                <a:latin typeface="Apple Chancery"/>
                <a:ea typeface="+mn-ea"/>
                <a:cs typeface="Apple Chancery"/>
              </a:defRPr>
            </a:lvl1pPr>
          </a:lstStyle>
          <a:p>
            <a:pPr defTabSz="457200">
              <a:defRPr/>
            </a:pPr>
            <a:r>
              <a:rPr lang="nl-NL"/>
              <a:t>QuTech</a:t>
            </a:r>
            <a:endParaRPr lang="en-US"/>
          </a:p>
        </p:txBody>
      </p:sp>
      <p:pic>
        <p:nvPicPr>
          <p:cNvPr id="6151" name="Picture 9" descr="QTECH1.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802563" y="5661025"/>
            <a:ext cx="946150"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595" r:id="rId1"/>
  </p:sldLayoutIdLst>
  <p:timing>
    <p:tnLst>
      <p:par>
        <p:cTn id="1" dur="indefinite" restart="never" nodeType="tmRoot"/>
      </p:par>
    </p:tnLst>
  </p:timing>
  <p:hf hdr="0" ftr="0" dt="0"/>
  <p:txStyles>
    <p:titleStyle>
      <a:lvl1pPr algn="ctr" defTabSz="457200" rtl="0" eaLnBrk="0" fontAlgn="base" hangingPunct="0">
        <a:spcBef>
          <a:spcPct val="0"/>
        </a:spcBef>
        <a:spcAft>
          <a:spcPct val="0"/>
        </a:spcAft>
        <a:defRPr sz="4400" kern="1200">
          <a:solidFill>
            <a:schemeClr val="tx1"/>
          </a:solidFill>
          <a:latin typeface="Myriad Pro"/>
          <a:ea typeface="MS PGothic" pitchFamily="34" charset="-128"/>
          <a:cs typeface="Myriad Pro"/>
        </a:defRPr>
      </a:lvl1pPr>
      <a:lvl2pPr algn="ctr" defTabSz="457200" rtl="0" eaLnBrk="0" fontAlgn="base" hangingPunct="0">
        <a:spcBef>
          <a:spcPct val="0"/>
        </a:spcBef>
        <a:spcAft>
          <a:spcPct val="0"/>
        </a:spcAft>
        <a:defRPr sz="4400">
          <a:solidFill>
            <a:schemeClr val="tx1"/>
          </a:solidFill>
          <a:latin typeface="Myriad Pro"/>
          <a:ea typeface="MS PGothic" pitchFamily="34" charset="-128"/>
          <a:cs typeface="Myriad Pro"/>
        </a:defRPr>
      </a:lvl2pPr>
      <a:lvl3pPr algn="ctr" defTabSz="457200" rtl="0" eaLnBrk="0" fontAlgn="base" hangingPunct="0">
        <a:spcBef>
          <a:spcPct val="0"/>
        </a:spcBef>
        <a:spcAft>
          <a:spcPct val="0"/>
        </a:spcAft>
        <a:defRPr sz="4400">
          <a:solidFill>
            <a:schemeClr val="tx1"/>
          </a:solidFill>
          <a:latin typeface="Myriad Pro"/>
          <a:ea typeface="MS PGothic" pitchFamily="34" charset="-128"/>
          <a:cs typeface="Myriad Pro"/>
        </a:defRPr>
      </a:lvl3pPr>
      <a:lvl4pPr algn="ctr" defTabSz="457200" rtl="0" eaLnBrk="0" fontAlgn="base" hangingPunct="0">
        <a:spcBef>
          <a:spcPct val="0"/>
        </a:spcBef>
        <a:spcAft>
          <a:spcPct val="0"/>
        </a:spcAft>
        <a:defRPr sz="4400">
          <a:solidFill>
            <a:schemeClr val="tx1"/>
          </a:solidFill>
          <a:latin typeface="Myriad Pro"/>
          <a:ea typeface="MS PGothic" pitchFamily="34" charset="-128"/>
          <a:cs typeface="Myriad Pro"/>
        </a:defRPr>
      </a:lvl4pPr>
      <a:lvl5pPr algn="ctr" defTabSz="457200" rtl="0" eaLnBrk="0" fontAlgn="base" hangingPunct="0">
        <a:spcBef>
          <a:spcPct val="0"/>
        </a:spcBef>
        <a:spcAft>
          <a:spcPct val="0"/>
        </a:spcAft>
        <a:defRPr sz="4400">
          <a:solidFill>
            <a:schemeClr val="tx1"/>
          </a:solidFill>
          <a:latin typeface="Myriad Pro"/>
          <a:ea typeface="MS PGothic" pitchFamily="34" charset="-128"/>
          <a:cs typeface="Myriad Pro"/>
        </a:defRPr>
      </a:lvl5pPr>
      <a:lvl6pPr marL="457200" algn="ctr" defTabSz="457200" rtl="0" fontAlgn="base">
        <a:spcBef>
          <a:spcPct val="0"/>
        </a:spcBef>
        <a:spcAft>
          <a:spcPct val="0"/>
        </a:spcAft>
        <a:defRPr sz="4400">
          <a:solidFill>
            <a:schemeClr val="tx1"/>
          </a:solidFill>
          <a:latin typeface="Myriad Pro"/>
          <a:ea typeface="Myriad Pro"/>
          <a:cs typeface="Myriad Pro"/>
        </a:defRPr>
      </a:lvl6pPr>
      <a:lvl7pPr marL="914400" algn="ctr" defTabSz="457200" rtl="0" fontAlgn="base">
        <a:spcBef>
          <a:spcPct val="0"/>
        </a:spcBef>
        <a:spcAft>
          <a:spcPct val="0"/>
        </a:spcAft>
        <a:defRPr sz="4400">
          <a:solidFill>
            <a:schemeClr val="tx1"/>
          </a:solidFill>
          <a:latin typeface="Myriad Pro"/>
          <a:ea typeface="Myriad Pro"/>
          <a:cs typeface="Myriad Pro"/>
        </a:defRPr>
      </a:lvl7pPr>
      <a:lvl8pPr marL="1371600" algn="ctr" defTabSz="457200" rtl="0" fontAlgn="base">
        <a:spcBef>
          <a:spcPct val="0"/>
        </a:spcBef>
        <a:spcAft>
          <a:spcPct val="0"/>
        </a:spcAft>
        <a:defRPr sz="4400">
          <a:solidFill>
            <a:schemeClr val="tx1"/>
          </a:solidFill>
          <a:latin typeface="Myriad Pro"/>
          <a:ea typeface="Myriad Pro"/>
          <a:cs typeface="Myriad Pro"/>
        </a:defRPr>
      </a:lvl8pPr>
      <a:lvl9pPr marL="1828800" algn="ctr" defTabSz="457200" rtl="0" fontAlgn="base">
        <a:spcBef>
          <a:spcPct val="0"/>
        </a:spcBef>
        <a:spcAft>
          <a:spcPct val="0"/>
        </a:spcAft>
        <a:defRPr sz="4400">
          <a:solidFill>
            <a:schemeClr val="tx1"/>
          </a:solidFill>
          <a:latin typeface="Myriad Pro"/>
          <a:ea typeface="Myriad Pro"/>
          <a:cs typeface="Myriad Pro"/>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yriad Pro"/>
          <a:ea typeface="MS PGothic" pitchFamily="34" charset="-128"/>
          <a:cs typeface="Myriad Pro"/>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yriad Pro"/>
          <a:ea typeface="MS PGothic" pitchFamily="34" charset="-128"/>
          <a:cs typeface="Myriad Pro"/>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yriad Pro"/>
          <a:ea typeface="MS PGothic" pitchFamily="34" charset="-128"/>
          <a:cs typeface="Myriad Pro"/>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yriad Pro"/>
          <a:ea typeface="MS PGothic" pitchFamily="34" charset="-128"/>
          <a:cs typeface="Myriad Pro"/>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yriad Pro"/>
          <a:ea typeface="MS PGothic" pitchFamily="34" charset="-128"/>
          <a:cs typeface="Myriad Pro"/>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a:latin typeface="+mn-lt"/>
              </a:defRPr>
            </a:lvl1pPr>
          </a:lstStyle>
          <a:p>
            <a:pPr eaLnBrk="0" hangingPunct="0"/>
            <a:endParaRPr lang="en-US">
              <a:solidFill>
                <a:srgbClr val="000000"/>
              </a:solidFill>
              <a:cs typeface="+mn-cs"/>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a:latin typeface="+mn-lt"/>
              </a:defRPr>
            </a:lvl1pPr>
          </a:lstStyle>
          <a:p>
            <a:pPr algn="ctr" eaLnBrk="0" hangingPunct="0"/>
            <a:endParaRPr lang="en-US">
              <a:solidFill>
                <a:srgbClr val="000000"/>
              </a:solidFill>
              <a:cs typeface="+mn-cs"/>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latin typeface="+mn-lt"/>
              </a:defRPr>
            </a:lvl1pPr>
          </a:lstStyle>
          <a:p>
            <a:pPr eaLnBrk="0" hangingPunct="0"/>
            <a:fld id="{B4F8E55F-C83B-4F81-98D1-D9902486244B}" type="slidenum">
              <a:rPr lang="en-US">
                <a:solidFill>
                  <a:srgbClr val="000000"/>
                </a:solidFill>
                <a:cs typeface="+mn-cs"/>
              </a:rPr>
              <a:pPr eaLnBrk="0" hangingPunct="0"/>
              <a:t>‹nr.›</a:t>
            </a:fld>
            <a:endParaRPr lang="en-US">
              <a:solidFill>
                <a:srgbClr val="000000"/>
              </a:solidFill>
              <a:cs typeface="+mn-cs"/>
            </a:endParaRPr>
          </a:p>
        </p:txBody>
      </p:sp>
    </p:spTree>
    <p:extLst>
      <p:ext uri="{BB962C8B-B14F-4D97-AF65-F5344CB8AC3E}">
        <p14:creationId xmlns:p14="http://schemas.microsoft.com/office/powerpoint/2010/main" val="372255922"/>
      </p:ext>
    </p:extLst>
  </p:cSld>
  <p:clrMap bg1="lt1" tx1="dk1" bg2="lt2" tx2="dk2" accent1="accent1" accent2="accent2" accent3="accent3" accent4="accent4" accent5="accent5" accent6="accent6" hlink="hlink" folHlink="folHlink"/>
  <p:sldLayoutIdLst>
    <p:sldLayoutId id="2147484597"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nSpc>
                <a:spcPct val="100000"/>
              </a:lnSpc>
              <a:defRPr sz="1400">
                <a:latin typeface="+mn-lt"/>
              </a:defRPr>
            </a:lvl1pPr>
          </a:lstStyle>
          <a:p>
            <a:pPr eaLnBrk="0" hangingPunct="0"/>
            <a:endParaRPr lang="en-US">
              <a:solidFill>
                <a:srgbClr val="000000"/>
              </a:solidFill>
              <a:cs typeface="+mn-cs"/>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lnSpc>
                <a:spcPct val="100000"/>
              </a:lnSpc>
              <a:defRPr sz="1400">
                <a:latin typeface="+mn-lt"/>
              </a:defRPr>
            </a:lvl1pPr>
          </a:lstStyle>
          <a:p>
            <a:pPr eaLnBrk="0" hangingPunct="0"/>
            <a:endParaRPr lang="en-US">
              <a:solidFill>
                <a:srgbClr val="000000"/>
              </a:solidFill>
              <a:cs typeface="+mn-cs"/>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ct val="100000"/>
              </a:lnSpc>
              <a:defRPr sz="1400">
                <a:latin typeface="+mn-lt"/>
              </a:defRPr>
            </a:lvl1pPr>
          </a:lstStyle>
          <a:p>
            <a:pPr eaLnBrk="0" hangingPunct="0"/>
            <a:fld id="{74208AE0-A6E6-4EC8-8543-81070AECC109}" type="slidenum">
              <a:rPr lang="en-US">
                <a:solidFill>
                  <a:srgbClr val="000000"/>
                </a:solidFill>
                <a:cs typeface="+mn-cs"/>
              </a:rPr>
              <a:pPr eaLnBrk="0" hangingPunct="0"/>
              <a:t>‹nr.›</a:t>
            </a:fld>
            <a:endParaRPr lang="en-US">
              <a:solidFill>
                <a:srgbClr val="000000"/>
              </a:solidFill>
              <a:cs typeface="+mn-cs"/>
            </a:endParaRPr>
          </a:p>
        </p:txBody>
      </p:sp>
    </p:spTree>
    <p:extLst>
      <p:ext uri="{BB962C8B-B14F-4D97-AF65-F5344CB8AC3E}">
        <p14:creationId xmlns:p14="http://schemas.microsoft.com/office/powerpoint/2010/main" val="4060183814"/>
      </p:ext>
    </p:extLst>
  </p:cSld>
  <p:clrMap bg1="lt1" tx1="dk1" bg2="lt2" tx2="dk2" accent1="accent1" accent2="accent2" accent3="accent3" accent4="accent4" accent5="accent5" accent6="accent6" hlink="hlink" folHlink="folHlink"/>
  <p:sldLayoutIdLst>
    <p:sldLayoutId id="2147484601" r:id="rId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nSpc>
                <a:spcPct val="100000"/>
              </a:lnSpc>
              <a:defRPr sz="1400">
                <a:latin typeface="+mn-lt"/>
              </a:defRPr>
            </a:lvl1pPr>
          </a:lstStyle>
          <a:p>
            <a:pPr eaLnBrk="0" hangingPunct="0"/>
            <a:endParaRPr lang="en-US">
              <a:solidFill>
                <a:srgbClr val="000000"/>
              </a:solidFill>
              <a:cs typeface="+mn-cs"/>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lnSpc>
                <a:spcPct val="100000"/>
              </a:lnSpc>
              <a:defRPr sz="1400">
                <a:latin typeface="+mn-lt"/>
              </a:defRPr>
            </a:lvl1pPr>
          </a:lstStyle>
          <a:p>
            <a:pPr eaLnBrk="0" hangingPunct="0"/>
            <a:endParaRPr lang="en-US">
              <a:solidFill>
                <a:srgbClr val="000000"/>
              </a:solidFill>
              <a:cs typeface="+mn-cs"/>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ct val="100000"/>
              </a:lnSpc>
              <a:defRPr sz="1400">
                <a:latin typeface="+mn-lt"/>
              </a:defRPr>
            </a:lvl1pPr>
          </a:lstStyle>
          <a:p>
            <a:pPr eaLnBrk="0" hangingPunct="0"/>
            <a:fld id="{74208AE0-A6E6-4EC8-8543-81070AECC109}" type="slidenum">
              <a:rPr lang="en-US">
                <a:solidFill>
                  <a:srgbClr val="000000"/>
                </a:solidFill>
                <a:cs typeface="+mn-cs"/>
              </a:rPr>
              <a:pPr eaLnBrk="0" hangingPunct="0"/>
              <a:t>‹nr.›</a:t>
            </a:fld>
            <a:endParaRPr lang="en-US">
              <a:solidFill>
                <a:srgbClr val="000000"/>
              </a:solidFill>
              <a:cs typeface="+mn-cs"/>
            </a:endParaRPr>
          </a:p>
        </p:txBody>
      </p:sp>
    </p:spTree>
    <p:extLst>
      <p:ext uri="{BB962C8B-B14F-4D97-AF65-F5344CB8AC3E}">
        <p14:creationId xmlns:p14="http://schemas.microsoft.com/office/powerpoint/2010/main" val="4060183814"/>
      </p:ext>
    </p:extLst>
  </p:cSld>
  <p:clrMap bg1="lt1" tx1="dk1" bg2="lt2" tx2="dk2" accent1="accent1" accent2="accent2" accent3="accent3" accent4="accent4" accent5="accent5" accent6="accent6" hlink="hlink" folHlink="folHlink"/>
  <p:sldLayoutIdLst>
    <p:sldLayoutId id="2147484603" r:id="rId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E32119"/>
        </a:solidFill>
        <a:effectLst/>
      </p:bgPr>
    </p:bg>
    <p:spTree>
      <p:nvGrpSpPr>
        <p:cNvPr id="1" name=""/>
        <p:cNvGrpSpPr/>
        <p:nvPr/>
      </p:nvGrpSpPr>
      <p:grpSpPr>
        <a:xfrm>
          <a:off x="0" y="0"/>
          <a:ext cx="0" cy="0"/>
          <a:chOff x="0" y="0"/>
          <a:chExt cx="0" cy="0"/>
        </a:xfrm>
      </p:grpSpPr>
      <p:pic>
        <p:nvPicPr>
          <p:cNvPr id="1026" name="Picture 34" descr="header_3"/>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6350" y="219075"/>
            <a:ext cx="9155113" cy="667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419100" y="1657350"/>
            <a:ext cx="83296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endParaRPr lang="en-GB" smtClean="0"/>
          </a:p>
        </p:txBody>
      </p:sp>
      <p:sp>
        <p:nvSpPr>
          <p:cNvPr id="1028" name="Rectangle 3"/>
          <p:cNvSpPr>
            <a:spLocks noGrp="1" noChangeArrowheads="1"/>
          </p:cNvSpPr>
          <p:nvPr>
            <p:ph type="body" idx="1"/>
          </p:nvPr>
        </p:nvSpPr>
        <p:spPr bwMode="auto">
          <a:xfrm>
            <a:off x="420688" y="2478088"/>
            <a:ext cx="8329612"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endParaRPr lang="en-GB" smtClean="0"/>
          </a:p>
        </p:txBody>
      </p:sp>
      <p:sp>
        <p:nvSpPr>
          <p:cNvPr id="10270" name="Rectangle 30"/>
          <p:cNvSpPr>
            <a:spLocks noGrp="1" noChangeArrowheads="1"/>
          </p:cNvSpPr>
          <p:nvPr>
            <p:ph type="dt" sz="half" idx="2"/>
          </p:nvPr>
        </p:nvSpPr>
        <p:spPr bwMode="auto">
          <a:xfrm>
            <a:off x="5535613" y="6378575"/>
            <a:ext cx="2876550" cy="360363"/>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000">
                <a:solidFill>
                  <a:schemeClr val="bg2"/>
                </a:solidFill>
                <a:cs typeface="+mn-cs"/>
              </a:defRPr>
            </a:lvl1pPr>
          </a:lstStyle>
          <a:p>
            <a:pPr>
              <a:defRPr/>
            </a:pPr>
            <a:r>
              <a:rPr lang="en-US" smtClean="0">
                <a:solidFill>
                  <a:srgbClr val="DDDEDF"/>
                </a:solidFill>
              </a:rPr>
              <a:t>1/9/2014</a:t>
            </a:r>
            <a:endParaRPr lang="nl-NL" dirty="0">
              <a:solidFill>
                <a:srgbClr val="DDDEDF"/>
              </a:solidFill>
            </a:endParaRPr>
          </a:p>
        </p:txBody>
      </p:sp>
      <p:sp>
        <p:nvSpPr>
          <p:cNvPr id="10271" name="Rectangle 31"/>
          <p:cNvSpPr>
            <a:spLocks noGrp="1" noChangeArrowheads="1"/>
          </p:cNvSpPr>
          <p:nvPr>
            <p:ph type="sldNum" sz="quarter" idx="4"/>
          </p:nvPr>
        </p:nvSpPr>
        <p:spPr bwMode="auto">
          <a:xfrm>
            <a:off x="8266113" y="6378575"/>
            <a:ext cx="517525" cy="360363"/>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000">
                <a:solidFill>
                  <a:schemeClr val="bg2"/>
                </a:solidFill>
                <a:cs typeface="+mn-cs"/>
              </a:defRPr>
            </a:lvl1pPr>
          </a:lstStyle>
          <a:p>
            <a:pPr>
              <a:defRPr/>
            </a:pPr>
            <a:fld id="{2EBF375E-63A0-40BE-BB27-D625F81A2BC3}" type="slidenum">
              <a:rPr lang="nl-NL">
                <a:solidFill>
                  <a:srgbClr val="DDDEDF"/>
                </a:solidFill>
              </a:rPr>
              <a:pPr>
                <a:defRPr/>
              </a:pPr>
              <a:t>‹nr.›</a:t>
            </a:fld>
            <a:endParaRPr lang="nl-NL" dirty="0">
              <a:solidFill>
                <a:srgbClr val="DDDEDF"/>
              </a:solidFill>
            </a:endParaRPr>
          </a:p>
        </p:txBody>
      </p:sp>
    </p:spTree>
    <p:extLst>
      <p:ext uri="{BB962C8B-B14F-4D97-AF65-F5344CB8AC3E}">
        <p14:creationId xmlns:p14="http://schemas.microsoft.com/office/powerpoint/2010/main" val="1147554551"/>
      </p:ext>
    </p:extLst>
  </p:cSld>
  <p:clrMap bg1="lt1" tx1="dk1" bg2="lt2" tx2="dk2" accent1="accent1" accent2="accent2" accent3="accent3" accent4="accent4" accent5="accent5" accent6="accent6" hlink="hlink" folHlink="folHlink"/>
  <p:sldLayoutIdLst>
    <p:sldLayoutId id="2147484278" r:id="rId1"/>
    <p:sldLayoutId id="2147484279" r:id="rId2"/>
    <p:sldLayoutId id="2147484280" r:id="rId3"/>
    <p:sldLayoutId id="2147484281" r:id="rId4"/>
    <p:sldLayoutId id="2147484282" r:id="rId5"/>
    <p:sldLayoutId id="2147484283" r:id="rId6"/>
    <p:sldLayoutId id="2147484284" r:id="rId7"/>
    <p:sldLayoutId id="2147484285" r:id="rId8"/>
    <p:sldLayoutId id="2147484286" r:id="rId9"/>
    <p:sldLayoutId id="2147484287" r:id="rId10"/>
    <p:sldLayoutId id="2147484288" r:id="rId11"/>
    <p:sldLayoutId id="2147484289" r:id="rId12"/>
    <p:sldLayoutId id="2147484290" r:id="rId13"/>
    <p:sldLayoutId id="2147484291" r:id="rId14"/>
    <p:sldLayoutId id="2147484292" r:id="rId15"/>
    <p:sldLayoutId id="2147484293" r:id="rId16"/>
    <p:sldLayoutId id="2147484294" r:id="rId17"/>
    <p:sldLayoutId id="2147484295" r:id="rId18"/>
    <p:sldLayoutId id="2147484296" r:id="rId19"/>
    <p:sldLayoutId id="2147484297" r:id="rId20"/>
    <p:sldLayoutId id="2147484298" r:id="rId21"/>
    <p:sldLayoutId id="2147484299" r:id="rId22"/>
    <p:sldLayoutId id="2147484300" r:id="rId23"/>
    <p:sldLayoutId id="2147484301" r:id="rId24"/>
    <p:sldLayoutId id="2147484302" r:id="rId25"/>
    <p:sldLayoutId id="2147484303" r:id="rId26"/>
    <p:sldLayoutId id="2147484304" r:id="rId27"/>
    <p:sldLayoutId id="2147484305" r:id="rId28"/>
    <p:sldLayoutId id="2147484306" r:id="rId29"/>
    <p:sldLayoutId id="2147484307" r:id="rId30"/>
    <p:sldLayoutId id="2147484308" r:id="rId31"/>
  </p:sldLayoutIdLst>
  <p:timing>
    <p:tnLst>
      <p:par>
        <p:cTn id="1" dur="indefinite" restart="never" nodeType="tmRoot"/>
      </p:par>
    </p:tnLst>
  </p:timing>
  <p:hf hdr="0" ftr="0"/>
  <p:txStyles>
    <p:titleStyle>
      <a:lvl1pPr algn="l" rtl="0" eaLnBrk="0" fontAlgn="base" hangingPunct="0">
        <a:spcBef>
          <a:spcPct val="0"/>
        </a:spcBef>
        <a:spcAft>
          <a:spcPct val="0"/>
        </a:spcAft>
        <a:defRPr sz="2600" b="1">
          <a:solidFill>
            <a:srgbClr val="E32119"/>
          </a:solidFill>
          <a:latin typeface="+mj-lt"/>
          <a:ea typeface="+mj-ea"/>
          <a:cs typeface="+mj-cs"/>
        </a:defRPr>
      </a:lvl1pPr>
      <a:lvl2pPr algn="l" rtl="0" eaLnBrk="0" fontAlgn="base" hangingPunct="0">
        <a:spcBef>
          <a:spcPct val="0"/>
        </a:spcBef>
        <a:spcAft>
          <a:spcPct val="0"/>
        </a:spcAft>
        <a:defRPr sz="2600" b="1">
          <a:solidFill>
            <a:srgbClr val="E32119"/>
          </a:solidFill>
          <a:latin typeface="Verdana" pitchFamily="34" charset="0"/>
        </a:defRPr>
      </a:lvl2pPr>
      <a:lvl3pPr algn="l" rtl="0" eaLnBrk="0" fontAlgn="base" hangingPunct="0">
        <a:spcBef>
          <a:spcPct val="0"/>
        </a:spcBef>
        <a:spcAft>
          <a:spcPct val="0"/>
        </a:spcAft>
        <a:defRPr sz="2600" b="1">
          <a:solidFill>
            <a:srgbClr val="E32119"/>
          </a:solidFill>
          <a:latin typeface="Verdana" pitchFamily="34" charset="0"/>
        </a:defRPr>
      </a:lvl3pPr>
      <a:lvl4pPr algn="l" rtl="0" eaLnBrk="0" fontAlgn="base" hangingPunct="0">
        <a:spcBef>
          <a:spcPct val="0"/>
        </a:spcBef>
        <a:spcAft>
          <a:spcPct val="0"/>
        </a:spcAft>
        <a:defRPr sz="2600" b="1">
          <a:solidFill>
            <a:srgbClr val="E32119"/>
          </a:solidFill>
          <a:latin typeface="Verdana" pitchFamily="34" charset="0"/>
        </a:defRPr>
      </a:lvl4pPr>
      <a:lvl5pPr algn="l" rtl="0" eaLnBrk="0" fontAlgn="base" hangingPunct="0">
        <a:spcBef>
          <a:spcPct val="0"/>
        </a:spcBef>
        <a:spcAft>
          <a:spcPct val="0"/>
        </a:spcAft>
        <a:defRPr sz="2600" b="1">
          <a:solidFill>
            <a:srgbClr val="E32119"/>
          </a:solidFill>
          <a:latin typeface="Verdana" pitchFamily="34" charset="0"/>
        </a:defRPr>
      </a:lvl5pPr>
      <a:lvl6pPr marL="457200" algn="l" rtl="0" eaLnBrk="1" fontAlgn="base" hangingPunct="1">
        <a:spcBef>
          <a:spcPct val="0"/>
        </a:spcBef>
        <a:spcAft>
          <a:spcPct val="0"/>
        </a:spcAft>
        <a:defRPr sz="2600" b="1">
          <a:solidFill>
            <a:srgbClr val="E32119"/>
          </a:solidFill>
          <a:latin typeface="Verdana" pitchFamily="34" charset="0"/>
        </a:defRPr>
      </a:lvl6pPr>
      <a:lvl7pPr marL="914400" algn="l" rtl="0" eaLnBrk="1" fontAlgn="base" hangingPunct="1">
        <a:spcBef>
          <a:spcPct val="0"/>
        </a:spcBef>
        <a:spcAft>
          <a:spcPct val="0"/>
        </a:spcAft>
        <a:defRPr sz="2600" b="1">
          <a:solidFill>
            <a:srgbClr val="E32119"/>
          </a:solidFill>
          <a:latin typeface="Verdana" pitchFamily="34" charset="0"/>
        </a:defRPr>
      </a:lvl7pPr>
      <a:lvl8pPr marL="1371600" algn="l" rtl="0" eaLnBrk="1" fontAlgn="base" hangingPunct="1">
        <a:spcBef>
          <a:spcPct val="0"/>
        </a:spcBef>
        <a:spcAft>
          <a:spcPct val="0"/>
        </a:spcAft>
        <a:defRPr sz="2600" b="1">
          <a:solidFill>
            <a:srgbClr val="E32119"/>
          </a:solidFill>
          <a:latin typeface="Verdana" pitchFamily="34" charset="0"/>
        </a:defRPr>
      </a:lvl8pPr>
      <a:lvl9pPr marL="1828800" algn="l" rtl="0" eaLnBrk="1" fontAlgn="base" hangingPunct="1">
        <a:spcBef>
          <a:spcPct val="0"/>
        </a:spcBef>
        <a:spcAft>
          <a:spcPct val="0"/>
        </a:spcAft>
        <a:defRPr sz="2600" b="1">
          <a:solidFill>
            <a:srgbClr val="E32119"/>
          </a:solidFill>
          <a:latin typeface="Verdana" pitchFamily="34" charset="0"/>
        </a:defRPr>
      </a:lvl9pPr>
    </p:titleStyle>
    <p:bodyStyle>
      <a:lvl1pPr marL="261938" indent="-261938" algn="l" rtl="0" eaLnBrk="0" fontAlgn="base" hangingPunct="0">
        <a:spcBef>
          <a:spcPct val="20000"/>
        </a:spcBef>
        <a:spcAft>
          <a:spcPct val="0"/>
        </a:spcAft>
        <a:buSzPct val="60000"/>
        <a:buBlip>
          <a:blip r:embed="rId34"/>
        </a:buBlip>
        <a:defRPr>
          <a:solidFill>
            <a:srgbClr val="000000"/>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E32119"/>
        </a:solidFill>
        <a:effectLst/>
      </p:bgPr>
    </p:bg>
    <p:spTree>
      <p:nvGrpSpPr>
        <p:cNvPr id="1" name=""/>
        <p:cNvGrpSpPr/>
        <p:nvPr/>
      </p:nvGrpSpPr>
      <p:grpSpPr>
        <a:xfrm>
          <a:off x="0" y="0"/>
          <a:ext cx="0" cy="0"/>
          <a:chOff x="0" y="0"/>
          <a:chExt cx="0" cy="0"/>
        </a:xfrm>
      </p:grpSpPr>
      <p:pic>
        <p:nvPicPr>
          <p:cNvPr id="1026" name="Picture 34" descr="header_3"/>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6350" y="219075"/>
            <a:ext cx="9155113" cy="667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419100" y="1657350"/>
            <a:ext cx="83296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endParaRPr lang="en-GB" smtClean="0"/>
          </a:p>
        </p:txBody>
      </p:sp>
      <p:sp>
        <p:nvSpPr>
          <p:cNvPr id="1028" name="Rectangle 3"/>
          <p:cNvSpPr>
            <a:spLocks noGrp="1" noChangeArrowheads="1"/>
          </p:cNvSpPr>
          <p:nvPr>
            <p:ph type="body" idx="1"/>
          </p:nvPr>
        </p:nvSpPr>
        <p:spPr bwMode="auto">
          <a:xfrm>
            <a:off x="420688" y="2478088"/>
            <a:ext cx="8329612"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endParaRPr lang="en-GB" smtClean="0"/>
          </a:p>
        </p:txBody>
      </p:sp>
      <p:sp>
        <p:nvSpPr>
          <p:cNvPr id="10270" name="Rectangle 30"/>
          <p:cNvSpPr>
            <a:spLocks noGrp="1" noChangeArrowheads="1"/>
          </p:cNvSpPr>
          <p:nvPr>
            <p:ph type="dt" sz="half" idx="2"/>
          </p:nvPr>
        </p:nvSpPr>
        <p:spPr bwMode="auto">
          <a:xfrm>
            <a:off x="5535613" y="6378575"/>
            <a:ext cx="2876550" cy="360363"/>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000">
                <a:solidFill>
                  <a:schemeClr val="bg2"/>
                </a:solidFill>
                <a:cs typeface="+mn-cs"/>
              </a:defRPr>
            </a:lvl1pPr>
          </a:lstStyle>
          <a:p>
            <a:pPr>
              <a:defRPr/>
            </a:pPr>
            <a:r>
              <a:rPr lang="en-US" smtClean="0">
                <a:solidFill>
                  <a:srgbClr val="DDDEDF"/>
                </a:solidFill>
              </a:rPr>
              <a:t>1/9/2014</a:t>
            </a:r>
            <a:endParaRPr lang="nl-NL" dirty="0">
              <a:solidFill>
                <a:srgbClr val="DDDEDF"/>
              </a:solidFill>
            </a:endParaRPr>
          </a:p>
        </p:txBody>
      </p:sp>
      <p:sp>
        <p:nvSpPr>
          <p:cNvPr id="10271" name="Rectangle 31"/>
          <p:cNvSpPr>
            <a:spLocks noGrp="1" noChangeArrowheads="1"/>
          </p:cNvSpPr>
          <p:nvPr>
            <p:ph type="sldNum" sz="quarter" idx="4"/>
          </p:nvPr>
        </p:nvSpPr>
        <p:spPr bwMode="auto">
          <a:xfrm>
            <a:off x="8266113" y="6378575"/>
            <a:ext cx="517525" cy="360363"/>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000">
                <a:solidFill>
                  <a:schemeClr val="bg2"/>
                </a:solidFill>
                <a:cs typeface="+mn-cs"/>
              </a:defRPr>
            </a:lvl1pPr>
          </a:lstStyle>
          <a:p>
            <a:pPr>
              <a:defRPr/>
            </a:pPr>
            <a:fld id="{2EBF375E-63A0-40BE-BB27-D625F81A2BC3}" type="slidenum">
              <a:rPr lang="nl-NL">
                <a:solidFill>
                  <a:srgbClr val="DDDEDF"/>
                </a:solidFill>
              </a:rPr>
              <a:pPr>
                <a:defRPr/>
              </a:pPr>
              <a:t>‹nr.›</a:t>
            </a:fld>
            <a:endParaRPr lang="nl-NL" dirty="0">
              <a:solidFill>
                <a:srgbClr val="DDDEDF"/>
              </a:solidFill>
            </a:endParaRPr>
          </a:p>
        </p:txBody>
      </p:sp>
    </p:spTree>
    <p:extLst>
      <p:ext uri="{BB962C8B-B14F-4D97-AF65-F5344CB8AC3E}">
        <p14:creationId xmlns:p14="http://schemas.microsoft.com/office/powerpoint/2010/main" val="2913096602"/>
      </p:ext>
    </p:extLst>
  </p:cSld>
  <p:clrMap bg1="lt1" tx1="dk1" bg2="lt2" tx2="dk2" accent1="accent1" accent2="accent2" accent3="accent3" accent4="accent4" accent5="accent5" accent6="accent6" hlink="hlink" folHlink="folHlink"/>
  <p:sldLayoutIdLst>
    <p:sldLayoutId id="2147484310" r:id="rId1"/>
    <p:sldLayoutId id="2147484311" r:id="rId2"/>
    <p:sldLayoutId id="2147484312" r:id="rId3"/>
    <p:sldLayoutId id="2147484313" r:id="rId4"/>
    <p:sldLayoutId id="2147484314" r:id="rId5"/>
    <p:sldLayoutId id="2147484315" r:id="rId6"/>
    <p:sldLayoutId id="2147484316" r:id="rId7"/>
    <p:sldLayoutId id="2147484317" r:id="rId8"/>
    <p:sldLayoutId id="2147484318" r:id="rId9"/>
    <p:sldLayoutId id="2147484319" r:id="rId10"/>
    <p:sldLayoutId id="2147484320" r:id="rId11"/>
    <p:sldLayoutId id="2147484321" r:id="rId12"/>
    <p:sldLayoutId id="2147484322" r:id="rId13"/>
    <p:sldLayoutId id="2147484323" r:id="rId14"/>
    <p:sldLayoutId id="2147484324" r:id="rId15"/>
    <p:sldLayoutId id="2147484325" r:id="rId16"/>
    <p:sldLayoutId id="2147484326" r:id="rId17"/>
    <p:sldLayoutId id="2147484327" r:id="rId18"/>
    <p:sldLayoutId id="2147484328" r:id="rId19"/>
    <p:sldLayoutId id="2147484329" r:id="rId20"/>
    <p:sldLayoutId id="2147484330" r:id="rId21"/>
    <p:sldLayoutId id="2147484331" r:id="rId22"/>
    <p:sldLayoutId id="2147484332" r:id="rId23"/>
    <p:sldLayoutId id="2147484333" r:id="rId24"/>
    <p:sldLayoutId id="2147484334" r:id="rId25"/>
    <p:sldLayoutId id="2147484335" r:id="rId26"/>
    <p:sldLayoutId id="2147484336" r:id="rId27"/>
    <p:sldLayoutId id="2147484337" r:id="rId28"/>
    <p:sldLayoutId id="2147484338" r:id="rId29"/>
    <p:sldLayoutId id="2147484339" r:id="rId30"/>
    <p:sldLayoutId id="2147484340" r:id="rId31"/>
  </p:sldLayoutIdLst>
  <p:timing>
    <p:tnLst>
      <p:par>
        <p:cTn id="1" dur="indefinite" restart="never" nodeType="tmRoot"/>
      </p:par>
    </p:tnLst>
  </p:timing>
  <p:hf hdr="0" ftr="0"/>
  <p:txStyles>
    <p:titleStyle>
      <a:lvl1pPr algn="l" rtl="0" eaLnBrk="0" fontAlgn="base" hangingPunct="0">
        <a:spcBef>
          <a:spcPct val="0"/>
        </a:spcBef>
        <a:spcAft>
          <a:spcPct val="0"/>
        </a:spcAft>
        <a:defRPr sz="2600" b="1">
          <a:solidFill>
            <a:srgbClr val="E32119"/>
          </a:solidFill>
          <a:latin typeface="+mj-lt"/>
          <a:ea typeface="+mj-ea"/>
          <a:cs typeface="+mj-cs"/>
        </a:defRPr>
      </a:lvl1pPr>
      <a:lvl2pPr algn="l" rtl="0" eaLnBrk="0" fontAlgn="base" hangingPunct="0">
        <a:spcBef>
          <a:spcPct val="0"/>
        </a:spcBef>
        <a:spcAft>
          <a:spcPct val="0"/>
        </a:spcAft>
        <a:defRPr sz="2600" b="1">
          <a:solidFill>
            <a:srgbClr val="E32119"/>
          </a:solidFill>
          <a:latin typeface="Verdana" pitchFamily="34" charset="0"/>
        </a:defRPr>
      </a:lvl2pPr>
      <a:lvl3pPr algn="l" rtl="0" eaLnBrk="0" fontAlgn="base" hangingPunct="0">
        <a:spcBef>
          <a:spcPct val="0"/>
        </a:spcBef>
        <a:spcAft>
          <a:spcPct val="0"/>
        </a:spcAft>
        <a:defRPr sz="2600" b="1">
          <a:solidFill>
            <a:srgbClr val="E32119"/>
          </a:solidFill>
          <a:latin typeface="Verdana" pitchFamily="34" charset="0"/>
        </a:defRPr>
      </a:lvl3pPr>
      <a:lvl4pPr algn="l" rtl="0" eaLnBrk="0" fontAlgn="base" hangingPunct="0">
        <a:spcBef>
          <a:spcPct val="0"/>
        </a:spcBef>
        <a:spcAft>
          <a:spcPct val="0"/>
        </a:spcAft>
        <a:defRPr sz="2600" b="1">
          <a:solidFill>
            <a:srgbClr val="E32119"/>
          </a:solidFill>
          <a:latin typeface="Verdana" pitchFamily="34" charset="0"/>
        </a:defRPr>
      </a:lvl4pPr>
      <a:lvl5pPr algn="l" rtl="0" eaLnBrk="0" fontAlgn="base" hangingPunct="0">
        <a:spcBef>
          <a:spcPct val="0"/>
        </a:spcBef>
        <a:spcAft>
          <a:spcPct val="0"/>
        </a:spcAft>
        <a:defRPr sz="2600" b="1">
          <a:solidFill>
            <a:srgbClr val="E32119"/>
          </a:solidFill>
          <a:latin typeface="Verdana" pitchFamily="34" charset="0"/>
        </a:defRPr>
      </a:lvl5pPr>
      <a:lvl6pPr marL="457200" algn="l" rtl="0" eaLnBrk="1" fontAlgn="base" hangingPunct="1">
        <a:spcBef>
          <a:spcPct val="0"/>
        </a:spcBef>
        <a:spcAft>
          <a:spcPct val="0"/>
        </a:spcAft>
        <a:defRPr sz="2600" b="1">
          <a:solidFill>
            <a:srgbClr val="E32119"/>
          </a:solidFill>
          <a:latin typeface="Verdana" pitchFamily="34" charset="0"/>
        </a:defRPr>
      </a:lvl6pPr>
      <a:lvl7pPr marL="914400" algn="l" rtl="0" eaLnBrk="1" fontAlgn="base" hangingPunct="1">
        <a:spcBef>
          <a:spcPct val="0"/>
        </a:spcBef>
        <a:spcAft>
          <a:spcPct val="0"/>
        </a:spcAft>
        <a:defRPr sz="2600" b="1">
          <a:solidFill>
            <a:srgbClr val="E32119"/>
          </a:solidFill>
          <a:latin typeface="Verdana" pitchFamily="34" charset="0"/>
        </a:defRPr>
      </a:lvl7pPr>
      <a:lvl8pPr marL="1371600" algn="l" rtl="0" eaLnBrk="1" fontAlgn="base" hangingPunct="1">
        <a:spcBef>
          <a:spcPct val="0"/>
        </a:spcBef>
        <a:spcAft>
          <a:spcPct val="0"/>
        </a:spcAft>
        <a:defRPr sz="2600" b="1">
          <a:solidFill>
            <a:srgbClr val="E32119"/>
          </a:solidFill>
          <a:latin typeface="Verdana" pitchFamily="34" charset="0"/>
        </a:defRPr>
      </a:lvl8pPr>
      <a:lvl9pPr marL="1828800" algn="l" rtl="0" eaLnBrk="1" fontAlgn="base" hangingPunct="1">
        <a:spcBef>
          <a:spcPct val="0"/>
        </a:spcBef>
        <a:spcAft>
          <a:spcPct val="0"/>
        </a:spcAft>
        <a:defRPr sz="2600" b="1">
          <a:solidFill>
            <a:srgbClr val="E32119"/>
          </a:solidFill>
          <a:latin typeface="Verdana" pitchFamily="34" charset="0"/>
        </a:defRPr>
      </a:lvl9pPr>
    </p:titleStyle>
    <p:bodyStyle>
      <a:lvl1pPr marL="261938" indent="-261938" algn="l" rtl="0" eaLnBrk="0" fontAlgn="base" hangingPunct="0">
        <a:spcBef>
          <a:spcPct val="20000"/>
        </a:spcBef>
        <a:spcAft>
          <a:spcPct val="0"/>
        </a:spcAft>
        <a:buSzPct val="60000"/>
        <a:buBlip>
          <a:blip r:embed="rId34"/>
        </a:buBlip>
        <a:defRPr>
          <a:solidFill>
            <a:srgbClr val="000000"/>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E32119"/>
        </a:solidFill>
        <a:effectLst/>
      </p:bgPr>
    </p:bg>
    <p:spTree>
      <p:nvGrpSpPr>
        <p:cNvPr id="1" name=""/>
        <p:cNvGrpSpPr/>
        <p:nvPr/>
      </p:nvGrpSpPr>
      <p:grpSpPr>
        <a:xfrm>
          <a:off x="0" y="0"/>
          <a:ext cx="0" cy="0"/>
          <a:chOff x="0" y="0"/>
          <a:chExt cx="0" cy="0"/>
        </a:xfrm>
      </p:grpSpPr>
      <p:pic>
        <p:nvPicPr>
          <p:cNvPr id="1026" name="Picture 34" descr="header_3"/>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6350" y="219075"/>
            <a:ext cx="9155113" cy="667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419100" y="1657350"/>
            <a:ext cx="83296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endParaRPr lang="en-GB" smtClean="0"/>
          </a:p>
        </p:txBody>
      </p:sp>
      <p:sp>
        <p:nvSpPr>
          <p:cNvPr id="1028" name="Rectangle 3"/>
          <p:cNvSpPr>
            <a:spLocks noGrp="1" noChangeArrowheads="1"/>
          </p:cNvSpPr>
          <p:nvPr>
            <p:ph type="body" idx="1"/>
          </p:nvPr>
        </p:nvSpPr>
        <p:spPr bwMode="auto">
          <a:xfrm>
            <a:off x="420688" y="2478088"/>
            <a:ext cx="8329612"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endParaRPr lang="en-GB" smtClean="0"/>
          </a:p>
        </p:txBody>
      </p:sp>
      <p:sp>
        <p:nvSpPr>
          <p:cNvPr id="10270" name="Rectangle 30"/>
          <p:cNvSpPr>
            <a:spLocks noGrp="1" noChangeArrowheads="1"/>
          </p:cNvSpPr>
          <p:nvPr>
            <p:ph type="dt" sz="half" idx="2"/>
          </p:nvPr>
        </p:nvSpPr>
        <p:spPr bwMode="auto">
          <a:xfrm>
            <a:off x="5535613" y="6378575"/>
            <a:ext cx="2876550" cy="360363"/>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000">
                <a:solidFill>
                  <a:schemeClr val="bg2"/>
                </a:solidFill>
                <a:cs typeface="+mn-cs"/>
              </a:defRPr>
            </a:lvl1pPr>
          </a:lstStyle>
          <a:p>
            <a:pPr>
              <a:defRPr/>
            </a:pPr>
            <a:r>
              <a:rPr lang="en-US" smtClean="0">
                <a:solidFill>
                  <a:srgbClr val="DDDEDF"/>
                </a:solidFill>
              </a:rPr>
              <a:t>1/9/2014</a:t>
            </a:r>
            <a:endParaRPr lang="nl-NL" dirty="0">
              <a:solidFill>
                <a:srgbClr val="DDDEDF"/>
              </a:solidFill>
            </a:endParaRPr>
          </a:p>
        </p:txBody>
      </p:sp>
      <p:sp>
        <p:nvSpPr>
          <p:cNvPr id="10271" name="Rectangle 31"/>
          <p:cNvSpPr>
            <a:spLocks noGrp="1" noChangeArrowheads="1"/>
          </p:cNvSpPr>
          <p:nvPr>
            <p:ph type="sldNum" sz="quarter" idx="4"/>
          </p:nvPr>
        </p:nvSpPr>
        <p:spPr bwMode="auto">
          <a:xfrm>
            <a:off x="8266113" y="6378575"/>
            <a:ext cx="517525" cy="360363"/>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000">
                <a:solidFill>
                  <a:schemeClr val="bg2"/>
                </a:solidFill>
                <a:cs typeface="+mn-cs"/>
              </a:defRPr>
            </a:lvl1pPr>
          </a:lstStyle>
          <a:p>
            <a:pPr>
              <a:defRPr/>
            </a:pPr>
            <a:fld id="{2EBF375E-63A0-40BE-BB27-D625F81A2BC3}" type="slidenum">
              <a:rPr lang="nl-NL">
                <a:solidFill>
                  <a:srgbClr val="DDDEDF"/>
                </a:solidFill>
              </a:rPr>
              <a:pPr>
                <a:defRPr/>
              </a:pPr>
              <a:t>‹nr.›</a:t>
            </a:fld>
            <a:endParaRPr lang="nl-NL" dirty="0">
              <a:solidFill>
                <a:srgbClr val="DDDEDF"/>
              </a:solidFill>
            </a:endParaRPr>
          </a:p>
        </p:txBody>
      </p:sp>
    </p:spTree>
    <p:extLst>
      <p:ext uri="{BB962C8B-B14F-4D97-AF65-F5344CB8AC3E}">
        <p14:creationId xmlns:p14="http://schemas.microsoft.com/office/powerpoint/2010/main" val="3488711110"/>
      </p:ext>
    </p:extLst>
  </p:cSld>
  <p:clrMap bg1="lt1" tx1="dk1" bg2="lt2" tx2="dk2" accent1="accent1" accent2="accent2" accent3="accent3" accent4="accent4" accent5="accent5" accent6="accent6" hlink="hlink" folHlink="folHlink"/>
  <p:sldLayoutIdLst>
    <p:sldLayoutId id="2147484342" r:id="rId1"/>
    <p:sldLayoutId id="2147484343" r:id="rId2"/>
    <p:sldLayoutId id="2147484344" r:id="rId3"/>
    <p:sldLayoutId id="2147484345" r:id="rId4"/>
    <p:sldLayoutId id="2147484346" r:id="rId5"/>
    <p:sldLayoutId id="2147484347" r:id="rId6"/>
    <p:sldLayoutId id="2147484348" r:id="rId7"/>
    <p:sldLayoutId id="2147484349" r:id="rId8"/>
    <p:sldLayoutId id="2147484350" r:id="rId9"/>
    <p:sldLayoutId id="2147484351" r:id="rId10"/>
    <p:sldLayoutId id="2147484352" r:id="rId11"/>
    <p:sldLayoutId id="2147484353" r:id="rId12"/>
    <p:sldLayoutId id="2147484354" r:id="rId13"/>
    <p:sldLayoutId id="2147484355" r:id="rId14"/>
    <p:sldLayoutId id="2147484356" r:id="rId15"/>
    <p:sldLayoutId id="2147484357" r:id="rId16"/>
    <p:sldLayoutId id="2147484358" r:id="rId17"/>
    <p:sldLayoutId id="2147484359" r:id="rId18"/>
    <p:sldLayoutId id="2147484360" r:id="rId19"/>
    <p:sldLayoutId id="2147484361" r:id="rId20"/>
    <p:sldLayoutId id="2147484362" r:id="rId21"/>
    <p:sldLayoutId id="2147484363" r:id="rId22"/>
    <p:sldLayoutId id="2147484364" r:id="rId23"/>
    <p:sldLayoutId id="2147484365" r:id="rId24"/>
    <p:sldLayoutId id="2147484366" r:id="rId25"/>
    <p:sldLayoutId id="2147484367" r:id="rId26"/>
    <p:sldLayoutId id="2147484368" r:id="rId27"/>
    <p:sldLayoutId id="2147484369" r:id="rId28"/>
    <p:sldLayoutId id="2147484370" r:id="rId29"/>
    <p:sldLayoutId id="2147484371" r:id="rId30"/>
    <p:sldLayoutId id="2147484372" r:id="rId31"/>
  </p:sldLayoutIdLst>
  <p:timing>
    <p:tnLst>
      <p:par>
        <p:cTn id="1" dur="indefinite" restart="never" nodeType="tmRoot"/>
      </p:par>
    </p:tnLst>
  </p:timing>
  <p:hf hdr="0" ftr="0"/>
  <p:txStyles>
    <p:titleStyle>
      <a:lvl1pPr algn="l" rtl="0" eaLnBrk="0" fontAlgn="base" hangingPunct="0">
        <a:spcBef>
          <a:spcPct val="0"/>
        </a:spcBef>
        <a:spcAft>
          <a:spcPct val="0"/>
        </a:spcAft>
        <a:defRPr sz="2600" b="1">
          <a:solidFill>
            <a:srgbClr val="E32119"/>
          </a:solidFill>
          <a:latin typeface="+mj-lt"/>
          <a:ea typeface="+mj-ea"/>
          <a:cs typeface="+mj-cs"/>
        </a:defRPr>
      </a:lvl1pPr>
      <a:lvl2pPr algn="l" rtl="0" eaLnBrk="0" fontAlgn="base" hangingPunct="0">
        <a:spcBef>
          <a:spcPct val="0"/>
        </a:spcBef>
        <a:spcAft>
          <a:spcPct val="0"/>
        </a:spcAft>
        <a:defRPr sz="2600" b="1">
          <a:solidFill>
            <a:srgbClr val="E32119"/>
          </a:solidFill>
          <a:latin typeface="Verdana" pitchFamily="34" charset="0"/>
        </a:defRPr>
      </a:lvl2pPr>
      <a:lvl3pPr algn="l" rtl="0" eaLnBrk="0" fontAlgn="base" hangingPunct="0">
        <a:spcBef>
          <a:spcPct val="0"/>
        </a:spcBef>
        <a:spcAft>
          <a:spcPct val="0"/>
        </a:spcAft>
        <a:defRPr sz="2600" b="1">
          <a:solidFill>
            <a:srgbClr val="E32119"/>
          </a:solidFill>
          <a:latin typeface="Verdana" pitchFamily="34" charset="0"/>
        </a:defRPr>
      </a:lvl3pPr>
      <a:lvl4pPr algn="l" rtl="0" eaLnBrk="0" fontAlgn="base" hangingPunct="0">
        <a:spcBef>
          <a:spcPct val="0"/>
        </a:spcBef>
        <a:spcAft>
          <a:spcPct val="0"/>
        </a:spcAft>
        <a:defRPr sz="2600" b="1">
          <a:solidFill>
            <a:srgbClr val="E32119"/>
          </a:solidFill>
          <a:latin typeface="Verdana" pitchFamily="34" charset="0"/>
        </a:defRPr>
      </a:lvl4pPr>
      <a:lvl5pPr algn="l" rtl="0" eaLnBrk="0" fontAlgn="base" hangingPunct="0">
        <a:spcBef>
          <a:spcPct val="0"/>
        </a:spcBef>
        <a:spcAft>
          <a:spcPct val="0"/>
        </a:spcAft>
        <a:defRPr sz="2600" b="1">
          <a:solidFill>
            <a:srgbClr val="E32119"/>
          </a:solidFill>
          <a:latin typeface="Verdana" pitchFamily="34" charset="0"/>
        </a:defRPr>
      </a:lvl5pPr>
      <a:lvl6pPr marL="457200" algn="l" rtl="0" eaLnBrk="1" fontAlgn="base" hangingPunct="1">
        <a:spcBef>
          <a:spcPct val="0"/>
        </a:spcBef>
        <a:spcAft>
          <a:spcPct val="0"/>
        </a:spcAft>
        <a:defRPr sz="2600" b="1">
          <a:solidFill>
            <a:srgbClr val="E32119"/>
          </a:solidFill>
          <a:latin typeface="Verdana" pitchFamily="34" charset="0"/>
        </a:defRPr>
      </a:lvl6pPr>
      <a:lvl7pPr marL="914400" algn="l" rtl="0" eaLnBrk="1" fontAlgn="base" hangingPunct="1">
        <a:spcBef>
          <a:spcPct val="0"/>
        </a:spcBef>
        <a:spcAft>
          <a:spcPct val="0"/>
        </a:spcAft>
        <a:defRPr sz="2600" b="1">
          <a:solidFill>
            <a:srgbClr val="E32119"/>
          </a:solidFill>
          <a:latin typeface="Verdana" pitchFamily="34" charset="0"/>
        </a:defRPr>
      </a:lvl7pPr>
      <a:lvl8pPr marL="1371600" algn="l" rtl="0" eaLnBrk="1" fontAlgn="base" hangingPunct="1">
        <a:spcBef>
          <a:spcPct val="0"/>
        </a:spcBef>
        <a:spcAft>
          <a:spcPct val="0"/>
        </a:spcAft>
        <a:defRPr sz="2600" b="1">
          <a:solidFill>
            <a:srgbClr val="E32119"/>
          </a:solidFill>
          <a:latin typeface="Verdana" pitchFamily="34" charset="0"/>
        </a:defRPr>
      </a:lvl8pPr>
      <a:lvl9pPr marL="1828800" algn="l" rtl="0" eaLnBrk="1" fontAlgn="base" hangingPunct="1">
        <a:spcBef>
          <a:spcPct val="0"/>
        </a:spcBef>
        <a:spcAft>
          <a:spcPct val="0"/>
        </a:spcAft>
        <a:defRPr sz="2600" b="1">
          <a:solidFill>
            <a:srgbClr val="E32119"/>
          </a:solidFill>
          <a:latin typeface="Verdana" pitchFamily="34" charset="0"/>
        </a:defRPr>
      </a:lvl9pPr>
    </p:titleStyle>
    <p:bodyStyle>
      <a:lvl1pPr marL="261938" indent="-261938" algn="l" rtl="0" eaLnBrk="0" fontAlgn="base" hangingPunct="0">
        <a:spcBef>
          <a:spcPct val="20000"/>
        </a:spcBef>
        <a:spcAft>
          <a:spcPct val="0"/>
        </a:spcAft>
        <a:buSzPct val="60000"/>
        <a:buBlip>
          <a:blip r:embed="rId34"/>
        </a:buBlip>
        <a:defRPr>
          <a:solidFill>
            <a:srgbClr val="000000"/>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E32119"/>
        </a:solidFill>
        <a:effectLst/>
      </p:bgPr>
    </p:bg>
    <p:spTree>
      <p:nvGrpSpPr>
        <p:cNvPr id="1" name=""/>
        <p:cNvGrpSpPr/>
        <p:nvPr/>
      </p:nvGrpSpPr>
      <p:grpSpPr>
        <a:xfrm>
          <a:off x="0" y="0"/>
          <a:ext cx="0" cy="0"/>
          <a:chOff x="0" y="0"/>
          <a:chExt cx="0" cy="0"/>
        </a:xfrm>
      </p:grpSpPr>
      <p:pic>
        <p:nvPicPr>
          <p:cNvPr id="1026" name="Picture 34" descr="header_3"/>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6350" y="219075"/>
            <a:ext cx="9155113" cy="667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419100" y="1657350"/>
            <a:ext cx="83296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endParaRPr lang="en-GB" smtClean="0"/>
          </a:p>
        </p:txBody>
      </p:sp>
      <p:sp>
        <p:nvSpPr>
          <p:cNvPr id="1028" name="Rectangle 3"/>
          <p:cNvSpPr>
            <a:spLocks noGrp="1" noChangeArrowheads="1"/>
          </p:cNvSpPr>
          <p:nvPr>
            <p:ph type="body" idx="1"/>
          </p:nvPr>
        </p:nvSpPr>
        <p:spPr bwMode="auto">
          <a:xfrm>
            <a:off x="420688" y="2478088"/>
            <a:ext cx="8329612"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endParaRPr lang="en-GB" smtClean="0"/>
          </a:p>
        </p:txBody>
      </p:sp>
      <p:sp>
        <p:nvSpPr>
          <p:cNvPr id="10270" name="Rectangle 30"/>
          <p:cNvSpPr>
            <a:spLocks noGrp="1" noChangeArrowheads="1"/>
          </p:cNvSpPr>
          <p:nvPr>
            <p:ph type="dt" sz="half" idx="2"/>
          </p:nvPr>
        </p:nvSpPr>
        <p:spPr bwMode="auto">
          <a:xfrm>
            <a:off x="5535613" y="6378575"/>
            <a:ext cx="2876550" cy="360363"/>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000">
                <a:solidFill>
                  <a:schemeClr val="bg2"/>
                </a:solidFill>
                <a:cs typeface="+mn-cs"/>
              </a:defRPr>
            </a:lvl1pPr>
          </a:lstStyle>
          <a:p>
            <a:pPr>
              <a:defRPr/>
            </a:pPr>
            <a:r>
              <a:rPr lang="en-US" smtClean="0">
                <a:solidFill>
                  <a:srgbClr val="DDDEDF"/>
                </a:solidFill>
              </a:rPr>
              <a:t>1/9/2014</a:t>
            </a:r>
            <a:endParaRPr lang="nl-NL" dirty="0">
              <a:solidFill>
                <a:srgbClr val="DDDEDF"/>
              </a:solidFill>
            </a:endParaRPr>
          </a:p>
        </p:txBody>
      </p:sp>
      <p:sp>
        <p:nvSpPr>
          <p:cNvPr id="10271" name="Rectangle 31"/>
          <p:cNvSpPr>
            <a:spLocks noGrp="1" noChangeArrowheads="1"/>
          </p:cNvSpPr>
          <p:nvPr>
            <p:ph type="sldNum" sz="quarter" idx="4"/>
          </p:nvPr>
        </p:nvSpPr>
        <p:spPr bwMode="auto">
          <a:xfrm>
            <a:off x="8266113" y="6378575"/>
            <a:ext cx="517525" cy="360363"/>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000">
                <a:solidFill>
                  <a:schemeClr val="bg2"/>
                </a:solidFill>
                <a:cs typeface="+mn-cs"/>
              </a:defRPr>
            </a:lvl1pPr>
          </a:lstStyle>
          <a:p>
            <a:pPr>
              <a:defRPr/>
            </a:pPr>
            <a:fld id="{2EBF375E-63A0-40BE-BB27-D625F81A2BC3}" type="slidenum">
              <a:rPr lang="nl-NL">
                <a:solidFill>
                  <a:srgbClr val="DDDEDF"/>
                </a:solidFill>
              </a:rPr>
              <a:pPr>
                <a:defRPr/>
              </a:pPr>
              <a:t>‹nr.›</a:t>
            </a:fld>
            <a:endParaRPr lang="nl-NL" dirty="0">
              <a:solidFill>
                <a:srgbClr val="DDDEDF"/>
              </a:solidFill>
            </a:endParaRPr>
          </a:p>
        </p:txBody>
      </p:sp>
    </p:spTree>
    <p:extLst>
      <p:ext uri="{BB962C8B-B14F-4D97-AF65-F5344CB8AC3E}">
        <p14:creationId xmlns:p14="http://schemas.microsoft.com/office/powerpoint/2010/main" val="3722287551"/>
      </p:ext>
    </p:extLst>
  </p:cSld>
  <p:clrMap bg1="lt1" tx1="dk1" bg2="lt2" tx2="dk2" accent1="accent1" accent2="accent2" accent3="accent3" accent4="accent4" accent5="accent5" accent6="accent6" hlink="hlink" folHlink="folHlink"/>
  <p:sldLayoutIdLst>
    <p:sldLayoutId id="2147484374" r:id="rId1"/>
    <p:sldLayoutId id="2147484375" r:id="rId2"/>
    <p:sldLayoutId id="2147484376" r:id="rId3"/>
    <p:sldLayoutId id="2147484377" r:id="rId4"/>
    <p:sldLayoutId id="2147484378" r:id="rId5"/>
    <p:sldLayoutId id="2147484379" r:id="rId6"/>
    <p:sldLayoutId id="2147484380" r:id="rId7"/>
    <p:sldLayoutId id="2147484381" r:id="rId8"/>
    <p:sldLayoutId id="2147484382" r:id="rId9"/>
    <p:sldLayoutId id="2147484383" r:id="rId10"/>
    <p:sldLayoutId id="2147484384" r:id="rId11"/>
    <p:sldLayoutId id="2147484385" r:id="rId12"/>
    <p:sldLayoutId id="2147484386" r:id="rId13"/>
    <p:sldLayoutId id="2147484387" r:id="rId14"/>
    <p:sldLayoutId id="2147484388" r:id="rId15"/>
    <p:sldLayoutId id="2147484389" r:id="rId16"/>
    <p:sldLayoutId id="2147484390" r:id="rId17"/>
    <p:sldLayoutId id="2147484391" r:id="rId18"/>
    <p:sldLayoutId id="2147484392" r:id="rId19"/>
    <p:sldLayoutId id="2147484393" r:id="rId20"/>
    <p:sldLayoutId id="2147484394" r:id="rId21"/>
    <p:sldLayoutId id="2147484395" r:id="rId22"/>
    <p:sldLayoutId id="2147484396" r:id="rId23"/>
    <p:sldLayoutId id="2147484397" r:id="rId24"/>
    <p:sldLayoutId id="2147484398" r:id="rId25"/>
    <p:sldLayoutId id="2147484399" r:id="rId26"/>
    <p:sldLayoutId id="2147484400" r:id="rId27"/>
    <p:sldLayoutId id="2147484401" r:id="rId28"/>
    <p:sldLayoutId id="2147484402" r:id="rId29"/>
    <p:sldLayoutId id="2147484403" r:id="rId30"/>
    <p:sldLayoutId id="2147484404" r:id="rId31"/>
  </p:sldLayoutIdLst>
  <p:timing>
    <p:tnLst>
      <p:par>
        <p:cTn id="1" dur="indefinite" restart="never" nodeType="tmRoot"/>
      </p:par>
    </p:tnLst>
  </p:timing>
  <p:hf hdr="0" ftr="0"/>
  <p:txStyles>
    <p:titleStyle>
      <a:lvl1pPr algn="l" rtl="0" eaLnBrk="0" fontAlgn="base" hangingPunct="0">
        <a:spcBef>
          <a:spcPct val="0"/>
        </a:spcBef>
        <a:spcAft>
          <a:spcPct val="0"/>
        </a:spcAft>
        <a:defRPr sz="2600" b="1">
          <a:solidFill>
            <a:srgbClr val="E32119"/>
          </a:solidFill>
          <a:latin typeface="+mj-lt"/>
          <a:ea typeface="+mj-ea"/>
          <a:cs typeface="+mj-cs"/>
        </a:defRPr>
      </a:lvl1pPr>
      <a:lvl2pPr algn="l" rtl="0" eaLnBrk="0" fontAlgn="base" hangingPunct="0">
        <a:spcBef>
          <a:spcPct val="0"/>
        </a:spcBef>
        <a:spcAft>
          <a:spcPct val="0"/>
        </a:spcAft>
        <a:defRPr sz="2600" b="1">
          <a:solidFill>
            <a:srgbClr val="E32119"/>
          </a:solidFill>
          <a:latin typeface="Verdana" pitchFamily="34" charset="0"/>
        </a:defRPr>
      </a:lvl2pPr>
      <a:lvl3pPr algn="l" rtl="0" eaLnBrk="0" fontAlgn="base" hangingPunct="0">
        <a:spcBef>
          <a:spcPct val="0"/>
        </a:spcBef>
        <a:spcAft>
          <a:spcPct val="0"/>
        </a:spcAft>
        <a:defRPr sz="2600" b="1">
          <a:solidFill>
            <a:srgbClr val="E32119"/>
          </a:solidFill>
          <a:latin typeface="Verdana" pitchFamily="34" charset="0"/>
        </a:defRPr>
      </a:lvl3pPr>
      <a:lvl4pPr algn="l" rtl="0" eaLnBrk="0" fontAlgn="base" hangingPunct="0">
        <a:spcBef>
          <a:spcPct val="0"/>
        </a:spcBef>
        <a:spcAft>
          <a:spcPct val="0"/>
        </a:spcAft>
        <a:defRPr sz="2600" b="1">
          <a:solidFill>
            <a:srgbClr val="E32119"/>
          </a:solidFill>
          <a:latin typeface="Verdana" pitchFamily="34" charset="0"/>
        </a:defRPr>
      </a:lvl4pPr>
      <a:lvl5pPr algn="l" rtl="0" eaLnBrk="0" fontAlgn="base" hangingPunct="0">
        <a:spcBef>
          <a:spcPct val="0"/>
        </a:spcBef>
        <a:spcAft>
          <a:spcPct val="0"/>
        </a:spcAft>
        <a:defRPr sz="2600" b="1">
          <a:solidFill>
            <a:srgbClr val="E32119"/>
          </a:solidFill>
          <a:latin typeface="Verdana" pitchFamily="34" charset="0"/>
        </a:defRPr>
      </a:lvl5pPr>
      <a:lvl6pPr marL="457200" algn="l" rtl="0" eaLnBrk="1" fontAlgn="base" hangingPunct="1">
        <a:spcBef>
          <a:spcPct val="0"/>
        </a:spcBef>
        <a:spcAft>
          <a:spcPct val="0"/>
        </a:spcAft>
        <a:defRPr sz="2600" b="1">
          <a:solidFill>
            <a:srgbClr val="E32119"/>
          </a:solidFill>
          <a:latin typeface="Verdana" pitchFamily="34" charset="0"/>
        </a:defRPr>
      </a:lvl6pPr>
      <a:lvl7pPr marL="914400" algn="l" rtl="0" eaLnBrk="1" fontAlgn="base" hangingPunct="1">
        <a:spcBef>
          <a:spcPct val="0"/>
        </a:spcBef>
        <a:spcAft>
          <a:spcPct val="0"/>
        </a:spcAft>
        <a:defRPr sz="2600" b="1">
          <a:solidFill>
            <a:srgbClr val="E32119"/>
          </a:solidFill>
          <a:latin typeface="Verdana" pitchFamily="34" charset="0"/>
        </a:defRPr>
      </a:lvl7pPr>
      <a:lvl8pPr marL="1371600" algn="l" rtl="0" eaLnBrk="1" fontAlgn="base" hangingPunct="1">
        <a:spcBef>
          <a:spcPct val="0"/>
        </a:spcBef>
        <a:spcAft>
          <a:spcPct val="0"/>
        </a:spcAft>
        <a:defRPr sz="2600" b="1">
          <a:solidFill>
            <a:srgbClr val="E32119"/>
          </a:solidFill>
          <a:latin typeface="Verdana" pitchFamily="34" charset="0"/>
        </a:defRPr>
      </a:lvl8pPr>
      <a:lvl9pPr marL="1828800" algn="l" rtl="0" eaLnBrk="1" fontAlgn="base" hangingPunct="1">
        <a:spcBef>
          <a:spcPct val="0"/>
        </a:spcBef>
        <a:spcAft>
          <a:spcPct val="0"/>
        </a:spcAft>
        <a:defRPr sz="2600" b="1">
          <a:solidFill>
            <a:srgbClr val="E32119"/>
          </a:solidFill>
          <a:latin typeface="Verdana" pitchFamily="34" charset="0"/>
        </a:defRPr>
      </a:lvl9pPr>
    </p:titleStyle>
    <p:bodyStyle>
      <a:lvl1pPr marL="261938" indent="-261938" algn="l" rtl="0" eaLnBrk="0" fontAlgn="base" hangingPunct="0">
        <a:spcBef>
          <a:spcPct val="20000"/>
        </a:spcBef>
        <a:spcAft>
          <a:spcPct val="0"/>
        </a:spcAft>
        <a:buSzPct val="60000"/>
        <a:buBlip>
          <a:blip r:embed="rId34"/>
        </a:buBlip>
        <a:defRPr>
          <a:solidFill>
            <a:srgbClr val="000000"/>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E32119"/>
        </a:solidFill>
        <a:effectLst/>
      </p:bgPr>
    </p:bg>
    <p:spTree>
      <p:nvGrpSpPr>
        <p:cNvPr id="1" name=""/>
        <p:cNvGrpSpPr/>
        <p:nvPr/>
      </p:nvGrpSpPr>
      <p:grpSpPr>
        <a:xfrm>
          <a:off x="0" y="0"/>
          <a:ext cx="0" cy="0"/>
          <a:chOff x="0" y="0"/>
          <a:chExt cx="0" cy="0"/>
        </a:xfrm>
      </p:grpSpPr>
      <p:pic>
        <p:nvPicPr>
          <p:cNvPr id="1026" name="Picture 34" descr="header_3"/>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6350" y="219075"/>
            <a:ext cx="9155113" cy="667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419100" y="1657350"/>
            <a:ext cx="83296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endParaRPr lang="en-GB" smtClean="0"/>
          </a:p>
        </p:txBody>
      </p:sp>
      <p:sp>
        <p:nvSpPr>
          <p:cNvPr id="1028" name="Rectangle 3"/>
          <p:cNvSpPr>
            <a:spLocks noGrp="1" noChangeArrowheads="1"/>
          </p:cNvSpPr>
          <p:nvPr>
            <p:ph type="body" idx="1"/>
          </p:nvPr>
        </p:nvSpPr>
        <p:spPr bwMode="auto">
          <a:xfrm>
            <a:off x="420688" y="2478088"/>
            <a:ext cx="8329612"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endParaRPr lang="en-GB" smtClean="0"/>
          </a:p>
        </p:txBody>
      </p:sp>
      <p:sp>
        <p:nvSpPr>
          <p:cNvPr id="10270" name="Rectangle 30"/>
          <p:cNvSpPr>
            <a:spLocks noGrp="1" noChangeArrowheads="1"/>
          </p:cNvSpPr>
          <p:nvPr>
            <p:ph type="dt" sz="half" idx="2"/>
          </p:nvPr>
        </p:nvSpPr>
        <p:spPr bwMode="auto">
          <a:xfrm>
            <a:off x="5535613" y="6378575"/>
            <a:ext cx="2876550" cy="360363"/>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000">
                <a:solidFill>
                  <a:schemeClr val="bg2"/>
                </a:solidFill>
                <a:cs typeface="+mn-cs"/>
              </a:defRPr>
            </a:lvl1pPr>
          </a:lstStyle>
          <a:p>
            <a:pPr>
              <a:defRPr/>
            </a:pPr>
            <a:r>
              <a:rPr lang="en-US" smtClean="0">
                <a:solidFill>
                  <a:srgbClr val="DDDEDF"/>
                </a:solidFill>
              </a:rPr>
              <a:t>1/9/2014</a:t>
            </a:r>
            <a:endParaRPr lang="nl-NL" dirty="0">
              <a:solidFill>
                <a:srgbClr val="DDDEDF"/>
              </a:solidFill>
            </a:endParaRPr>
          </a:p>
        </p:txBody>
      </p:sp>
      <p:sp>
        <p:nvSpPr>
          <p:cNvPr id="10271" name="Rectangle 31"/>
          <p:cNvSpPr>
            <a:spLocks noGrp="1" noChangeArrowheads="1"/>
          </p:cNvSpPr>
          <p:nvPr>
            <p:ph type="sldNum" sz="quarter" idx="4"/>
          </p:nvPr>
        </p:nvSpPr>
        <p:spPr bwMode="auto">
          <a:xfrm>
            <a:off x="8266113" y="6378575"/>
            <a:ext cx="517525" cy="360363"/>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000">
                <a:solidFill>
                  <a:schemeClr val="bg2"/>
                </a:solidFill>
                <a:cs typeface="+mn-cs"/>
              </a:defRPr>
            </a:lvl1pPr>
          </a:lstStyle>
          <a:p>
            <a:pPr>
              <a:defRPr/>
            </a:pPr>
            <a:fld id="{2EBF375E-63A0-40BE-BB27-D625F81A2BC3}" type="slidenum">
              <a:rPr lang="nl-NL">
                <a:solidFill>
                  <a:srgbClr val="DDDEDF"/>
                </a:solidFill>
              </a:rPr>
              <a:pPr>
                <a:defRPr/>
              </a:pPr>
              <a:t>‹nr.›</a:t>
            </a:fld>
            <a:endParaRPr lang="nl-NL" dirty="0">
              <a:solidFill>
                <a:srgbClr val="DDDEDF"/>
              </a:solidFill>
            </a:endParaRPr>
          </a:p>
        </p:txBody>
      </p:sp>
    </p:spTree>
    <p:extLst>
      <p:ext uri="{BB962C8B-B14F-4D97-AF65-F5344CB8AC3E}">
        <p14:creationId xmlns:p14="http://schemas.microsoft.com/office/powerpoint/2010/main" val="889238530"/>
      </p:ext>
    </p:extLst>
  </p:cSld>
  <p:clrMap bg1="lt1" tx1="dk1" bg2="lt2" tx2="dk2" accent1="accent1" accent2="accent2" accent3="accent3" accent4="accent4" accent5="accent5" accent6="accent6" hlink="hlink" folHlink="folHlink"/>
  <p:sldLayoutIdLst>
    <p:sldLayoutId id="2147484406" r:id="rId1"/>
    <p:sldLayoutId id="2147484407" r:id="rId2"/>
    <p:sldLayoutId id="2147484408" r:id="rId3"/>
    <p:sldLayoutId id="2147484409" r:id="rId4"/>
    <p:sldLayoutId id="2147484410" r:id="rId5"/>
    <p:sldLayoutId id="2147484411" r:id="rId6"/>
    <p:sldLayoutId id="2147484412" r:id="rId7"/>
    <p:sldLayoutId id="2147484413" r:id="rId8"/>
    <p:sldLayoutId id="2147484414" r:id="rId9"/>
    <p:sldLayoutId id="2147484415" r:id="rId10"/>
    <p:sldLayoutId id="2147484416" r:id="rId11"/>
    <p:sldLayoutId id="2147484417" r:id="rId12"/>
    <p:sldLayoutId id="2147484418" r:id="rId13"/>
    <p:sldLayoutId id="2147484419" r:id="rId14"/>
    <p:sldLayoutId id="2147484420" r:id="rId15"/>
    <p:sldLayoutId id="2147484421" r:id="rId16"/>
    <p:sldLayoutId id="2147484422" r:id="rId17"/>
    <p:sldLayoutId id="2147484423" r:id="rId18"/>
    <p:sldLayoutId id="2147484424" r:id="rId19"/>
    <p:sldLayoutId id="2147484425" r:id="rId20"/>
    <p:sldLayoutId id="2147484426" r:id="rId21"/>
    <p:sldLayoutId id="2147484427" r:id="rId22"/>
    <p:sldLayoutId id="2147484428" r:id="rId23"/>
    <p:sldLayoutId id="2147484429" r:id="rId24"/>
    <p:sldLayoutId id="2147484430" r:id="rId25"/>
    <p:sldLayoutId id="2147484431" r:id="rId26"/>
    <p:sldLayoutId id="2147484432" r:id="rId27"/>
    <p:sldLayoutId id="2147484433" r:id="rId28"/>
    <p:sldLayoutId id="2147484434" r:id="rId29"/>
    <p:sldLayoutId id="2147484435" r:id="rId30"/>
    <p:sldLayoutId id="2147484436" r:id="rId31"/>
  </p:sldLayoutIdLst>
  <p:timing>
    <p:tnLst>
      <p:par>
        <p:cTn id="1" dur="indefinite" restart="never" nodeType="tmRoot"/>
      </p:par>
    </p:tnLst>
  </p:timing>
  <p:hf hdr="0" ftr="0"/>
  <p:txStyles>
    <p:titleStyle>
      <a:lvl1pPr algn="l" rtl="0" eaLnBrk="0" fontAlgn="base" hangingPunct="0">
        <a:spcBef>
          <a:spcPct val="0"/>
        </a:spcBef>
        <a:spcAft>
          <a:spcPct val="0"/>
        </a:spcAft>
        <a:defRPr sz="2600" b="1">
          <a:solidFill>
            <a:srgbClr val="E32119"/>
          </a:solidFill>
          <a:latin typeface="+mj-lt"/>
          <a:ea typeface="+mj-ea"/>
          <a:cs typeface="+mj-cs"/>
        </a:defRPr>
      </a:lvl1pPr>
      <a:lvl2pPr algn="l" rtl="0" eaLnBrk="0" fontAlgn="base" hangingPunct="0">
        <a:spcBef>
          <a:spcPct val="0"/>
        </a:spcBef>
        <a:spcAft>
          <a:spcPct val="0"/>
        </a:spcAft>
        <a:defRPr sz="2600" b="1">
          <a:solidFill>
            <a:srgbClr val="E32119"/>
          </a:solidFill>
          <a:latin typeface="Verdana" pitchFamily="34" charset="0"/>
        </a:defRPr>
      </a:lvl2pPr>
      <a:lvl3pPr algn="l" rtl="0" eaLnBrk="0" fontAlgn="base" hangingPunct="0">
        <a:spcBef>
          <a:spcPct val="0"/>
        </a:spcBef>
        <a:spcAft>
          <a:spcPct val="0"/>
        </a:spcAft>
        <a:defRPr sz="2600" b="1">
          <a:solidFill>
            <a:srgbClr val="E32119"/>
          </a:solidFill>
          <a:latin typeface="Verdana" pitchFamily="34" charset="0"/>
        </a:defRPr>
      </a:lvl3pPr>
      <a:lvl4pPr algn="l" rtl="0" eaLnBrk="0" fontAlgn="base" hangingPunct="0">
        <a:spcBef>
          <a:spcPct val="0"/>
        </a:spcBef>
        <a:spcAft>
          <a:spcPct val="0"/>
        </a:spcAft>
        <a:defRPr sz="2600" b="1">
          <a:solidFill>
            <a:srgbClr val="E32119"/>
          </a:solidFill>
          <a:latin typeface="Verdana" pitchFamily="34" charset="0"/>
        </a:defRPr>
      </a:lvl4pPr>
      <a:lvl5pPr algn="l" rtl="0" eaLnBrk="0" fontAlgn="base" hangingPunct="0">
        <a:spcBef>
          <a:spcPct val="0"/>
        </a:spcBef>
        <a:spcAft>
          <a:spcPct val="0"/>
        </a:spcAft>
        <a:defRPr sz="2600" b="1">
          <a:solidFill>
            <a:srgbClr val="E32119"/>
          </a:solidFill>
          <a:latin typeface="Verdana" pitchFamily="34" charset="0"/>
        </a:defRPr>
      </a:lvl5pPr>
      <a:lvl6pPr marL="457200" algn="l" rtl="0" eaLnBrk="1" fontAlgn="base" hangingPunct="1">
        <a:spcBef>
          <a:spcPct val="0"/>
        </a:spcBef>
        <a:spcAft>
          <a:spcPct val="0"/>
        </a:spcAft>
        <a:defRPr sz="2600" b="1">
          <a:solidFill>
            <a:srgbClr val="E32119"/>
          </a:solidFill>
          <a:latin typeface="Verdana" pitchFamily="34" charset="0"/>
        </a:defRPr>
      </a:lvl6pPr>
      <a:lvl7pPr marL="914400" algn="l" rtl="0" eaLnBrk="1" fontAlgn="base" hangingPunct="1">
        <a:spcBef>
          <a:spcPct val="0"/>
        </a:spcBef>
        <a:spcAft>
          <a:spcPct val="0"/>
        </a:spcAft>
        <a:defRPr sz="2600" b="1">
          <a:solidFill>
            <a:srgbClr val="E32119"/>
          </a:solidFill>
          <a:latin typeface="Verdana" pitchFamily="34" charset="0"/>
        </a:defRPr>
      </a:lvl7pPr>
      <a:lvl8pPr marL="1371600" algn="l" rtl="0" eaLnBrk="1" fontAlgn="base" hangingPunct="1">
        <a:spcBef>
          <a:spcPct val="0"/>
        </a:spcBef>
        <a:spcAft>
          <a:spcPct val="0"/>
        </a:spcAft>
        <a:defRPr sz="2600" b="1">
          <a:solidFill>
            <a:srgbClr val="E32119"/>
          </a:solidFill>
          <a:latin typeface="Verdana" pitchFamily="34" charset="0"/>
        </a:defRPr>
      </a:lvl8pPr>
      <a:lvl9pPr marL="1828800" algn="l" rtl="0" eaLnBrk="1" fontAlgn="base" hangingPunct="1">
        <a:spcBef>
          <a:spcPct val="0"/>
        </a:spcBef>
        <a:spcAft>
          <a:spcPct val="0"/>
        </a:spcAft>
        <a:defRPr sz="2600" b="1">
          <a:solidFill>
            <a:srgbClr val="E32119"/>
          </a:solidFill>
          <a:latin typeface="Verdana" pitchFamily="34" charset="0"/>
        </a:defRPr>
      </a:lvl9pPr>
    </p:titleStyle>
    <p:bodyStyle>
      <a:lvl1pPr marL="261938" indent="-261938" algn="l" rtl="0" eaLnBrk="0" fontAlgn="base" hangingPunct="0">
        <a:spcBef>
          <a:spcPct val="20000"/>
        </a:spcBef>
        <a:spcAft>
          <a:spcPct val="0"/>
        </a:spcAft>
        <a:buSzPct val="60000"/>
        <a:buBlip>
          <a:blip r:embed="rId34"/>
        </a:buBlip>
        <a:defRPr>
          <a:solidFill>
            <a:srgbClr val="000000"/>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rgbClr val="E32119"/>
        </a:solidFill>
        <a:effectLst/>
      </p:bgPr>
    </p:bg>
    <p:spTree>
      <p:nvGrpSpPr>
        <p:cNvPr id="1" name=""/>
        <p:cNvGrpSpPr/>
        <p:nvPr/>
      </p:nvGrpSpPr>
      <p:grpSpPr>
        <a:xfrm>
          <a:off x="0" y="0"/>
          <a:ext cx="0" cy="0"/>
          <a:chOff x="0" y="0"/>
          <a:chExt cx="0" cy="0"/>
        </a:xfrm>
      </p:grpSpPr>
      <p:pic>
        <p:nvPicPr>
          <p:cNvPr id="1026" name="Picture 34" descr="header_3"/>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6350" y="219075"/>
            <a:ext cx="9155113" cy="667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419100" y="1657350"/>
            <a:ext cx="83296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endParaRPr lang="en-GB" smtClean="0"/>
          </a:p>
        </p:txBody>
      </p:sp>
      <p:sp>
        <p:nvSpPr>
          <p:cNvPr id="1028" name="Rectangle 3"/>
          <p:cNvSpPr>
            <a:spLocks noGrp="1" noChangeArrowheads="1"/>
          </p:cNvSpPr>
          <p:nvPr>
            <p:ph type="body" idx="1"/>
          </p:nvPr>
        </p:nvSpPr>
        <p:spPr bwMode="auto">
          <a:xfrm>
            <a:off x="420688" y="2478088"/>
            <a:ext cx="8329612"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endParaRPr lang="en-GB" smtClean="0"/>
          </a:p>
        </p:txBody>
      </p:sp>
      <p:sp>
        <p:nvSpPr>
          <p:cNvPr id="10270" name="Rectangle 30"/>
          <p:cNvSpPr>
            <a:spLocks noGrp="1" noChangeArrowheads="1"/>
          </p:cNvSpPr>
          <p:nvPr>
            <p:ph type="dt" sz="half" idx="2"/>
          </p:nvPr>
        </p:nvSpPr>
        <p:spPr bwMode="auto">
          <a:xfrm>
            <a:off x="5535613" y="6378575"/>
            <a:ext cx="2876550" cy="360363"/>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000">
                <a:solidFill>
                  <a:schemeClr val="bg2"/>
                </a:solidFill>
                <a:cs typeface="+mn-cs"/>
              </a:defRPr>
            </a:lvl1pPr>
          </a:lstStyle>
          <a:p>
            <a:pPr>
              <a:defRPr/>
            </a:pPr>
            <a:r>
              <a:rPr lang="en-US" smtClean="0">
                <a:solidFill>
                  <a:srgbClr val="EEECE1"/>
                </a:solidFill>
              </a:rPr>
              <a:t>1/9/2014</a:t>
            </a:r>
            <a:endParaRPr lang="nl-NL" dirty="0">
              <a:solidFill>
                <a:srgbClr val="EEECE1"/>
              </a:solidFill>
            </a:endParaRPr>
          </a:p>
        </p:txBody>
      </p:sp>
      <p:sp>
        <p:nvSpPr>
          <p:cNvPr id="10271" name="Rectangle 31"/>
          <p:cNvSpPr>
            <a:spLocks noGrp="1" noChangeArrowheads="1"/>
          </p:cNvSpPr>
          <p:nvPr>
            <p:ph type="sldNum" sz="quarter" idx="4"/>
          </p:nvPr>
        </p:nvSpPr>
        <p:spPr bwMode="auto">
          <a:xfrm>
            <a:off x="8266113" y="6378575"/>
            <a:ext cx="517525" cy="360363"/>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000">
                <a:solidFill>
                  <a:schemeClr val="bg2"/>
                </a:solidFill>
                <a:cs typeface="+mn-cs"/>
              </a:defRPr>
            </a:lvl1pPr>
          </a:lstStyle>
          <a:p>
            <a:pPr>
              <a:defRPr/>
            </a:pPr>
            <a:fld id="{2EBF375E-63A0-40BE-BB27-D625F81A2BC3}" type="slidenum">
              <a:rPr lang="nl-NL">
                <a:solidFill>
                  <a:srgbClr val="EEECE1"/>
                </a:solidFill>
              </a:rPr>
              <a:pPr>
                <a:defRPr/>
              </a:pPr>
              <a:t>‹nr.›</a:t>
            </a:fld>
            <a:endParaRPr lang="nl-NL" dirty="0">
              <a:solidFill>
                <a:srgbClr val="EEECE1"/>
              </a:solidFill>
            </a:endParaRPr>
          </a:p>
        </p:txBody>
      </p:sp>
    </p:spTree>
    <p:extLst>
      <p:ext uri="{BB962C8B-B14F-4D97-AF65-F5344CB8AC3E}">
        <p14:creationId xmlns:p14="http://schemas.microsoft.com/office/powerpoint/2010/main" val="176071326"/>
      </p:ext>
    </p:extLst>
  </p:cSld>
  <p:clrMap bg1="lt1" tx1="dk1" bg2="lt2" tx2="dk2" accent1="accent1" accent2="accent2" accent3="accent3" accent4="accent4" accent5="accent5" accent6="accent6" hlink="hlink" folHlink="folHlink"/>
  <p:sldLayoutIdLst>
    <p:sldLayoutId id="2147484438" r:id="rId1"/>
    <p:sldLayoutId id="2147484439" r:id="rId2"/>
    <p:sldLayoutId id="2147484440" r:id="rId3"/>
    <p:sldLayoutId id="2147484441" r:id="rId4"/>
    <p:sldLayoutId id="2147484442" r:id="rId5"/>
    <p:sldLayoutId id="2147484443" r:id="rId6"/>
    <p:sldLayoutId id="2147484444" r:id="rId7"/>
    <p:sldLayoutId id="2147484445" r:id="rId8"/>
    <p:sldLayoutId id="2147484446" r:id="rId9"/>
    <p:sldLayoutId id="2147484447" r:id="rId10"/>
    <p:sldLayoutId id="2147484448" r:id="rId11"/>
    <p:sldLayoutId id="2147484449" r:id="rId12"/>
    <p:sldLayoutId id="2147484450" r:id="rId13"/>
    <p:sldLayoutId id="2147484451" r:id="rId14"/>
    <p:sldLayoutId id="2147484452" r:id="rId15"/>
    <p:sldLayoutId id="2147484453" r:id="rId16"/>
    <p:sldLayoutId id="2147484454" r:id="rId17"/>
    <p:sldLayoutId id="2147484455" r:id="rId18"/>
    <p:sldLayoutId id="2147484456" r:id="rId19"/>
    <p:sldLayoutId id="2147484457" r:id="rId20"/>
    <p:sldLayoutId id="2147484458" r:id="rId21"/>
    <p:sldLayoutId id="2147484459" r:id="rId22"/>
    <p:sldLayoutId id="2147484460" r:id="rId23"/>
    <p:sldLayoutId id="2147484461" r:id="rId24"/>
    <p:sldLayoutId id="2147484462" r:id="rId25"/>
    <p:sldLayoutId id="2147484463" r:id="rId26"/>
    <p:sldLayoutId id="2147484464" r:id="rId27"/>
    <p:sldLayoutId id="2147484465" r:id="rId28"/>
    <p:sldLayoutId id="2147484466" r:id="rId29"/>
    <p:sldLayoutId id="2147484467" r:id="rId30"/>
    <p:sldLayoutId id="2147484468" r:id="rId31"/>
  </p:sldLayoutIdLst>
  <p:timing>
    <p:tnLst>
      <p:par>
        <p:cTn id="1" dur="indefinite" restart="never" nodeType="tmRoot"/>
      </p:par>
    </p:tnLst>
  </p:timing>
  <p:hf hdr="0" ftr="0"/>
  <p:txStyles>
    <p:titleStyle>
      <a:lvl1pPr algn="l" rtl="0" eaLnBrk="1" fontAlgn="base" hangingPunct="1">
        <a:spcBef>
          <a:spcPct val="0"/>
        </a:spcBef>
        <a:spcAft>
          <a:spcPct val="0"/>
        </a:spcAft>
        <a:defRPr sz="2600" b="1">
          <a:solidFill>
            <a:srgbClr val="E32119"/>
          </a:solidFill>
          <a:latin typeface="+mj-lt"/>
          <a:ea typeface="+mj-ea"/>
          <a:cs typeface="+mj-cs"/>
        </a:defRPr>
      </a:lvl1pPr>
      <a:lvl2pPr algn="l" rtl="0" eaLnBrk="1" fontAlgn="base" hangingPunct="1">
        <a:spcBef>
          <a:spcPct val="0"/>
        </a:spcBef>
        <a:spcAft>
          <a:spcPct val="0"/>
        </a:spcAft>
        <a:defRPr sz="2600" b="1">
          <a:solidFill>
            <a:srgbClr val="E32119"/>
          </a:solidFill>
          <a:latin typeface="Verdana" pitchFamily="34" charset="0"/>
        </a:defRPr>
      </a:lvl2pPr>
      <a:lvl3pPr algn="l" rtl="0" eaLnBrk="1" fontAlgn="base" hangingPunct="1">
        <a:spcBef>
          <a:spcPct val="0"/>
        </a:spcBef>
        <a:spcAft>
          <a:spcPct val="0"/>
        </a:spcAft>
        <a:defRPr sz="2600" b="1">
          <a:solidFill>
            <a:srgbClr val="E32119"/>
          </a:solidFill>
          <a:latin typeface="Verdana" pitchFamily="34" charset="0"/>
        </a:defRPr>
      </a:lvl3pPr>
      <a:lvl4pPr algn="l" rtl="0" eaLnBrk="1" fontAlgn="base" hangingPunct="1">
        <a:spcBef>
          <a:spcPct val="0"/>
        </a:spcBef>
        <a:spcAft>
          <a:spcPct val="0"/>
        </a:spcAft>
        <a:defRPr sz="2600" b="1">
          <a:solidFill>
            <a:srgbClr val="E32119"/>
          </a:solidFill>
          <a:latin typeface="Verdana" pitchFamily="34" charset="0"/>
        </a:defRPr>
      </a:lvl4pPr>
      <a:lvl5pPr algn="l" rtl="0" eaLnBrk="1" fontAlgn="base" hangingPunct="1">
        <a:spcBef>
          <a:spcPct val="0"/>
        </a:spcBef>
        <a:spcAft>
          <a:spcPct val="0"/>
        </a:spcAft>
        <a:defRPr sz="2600" b="1">
          <a:solidFill>
            <a:srgbClr val="E32119"/>
          </a:solidFill>
          <a:latin typeface="Verdana" pitchFamily="34" charset="0"/>
        </a:defRPr>
      </a:lvl5pPr>
      <a:lvl6pPr marL="457200" algn="l" rtl="0" eaLnBrk="1" fontAlgn="base" hangingPunct="1">
        <a:spcBef>
          <a:spcPct val="0"/>
        </a:spcBef>
        <a:spcAft>
          <a:spcPct val="0"/>
        </a:spcAft>
        <a:defRPr sz="2600" b="1">
          <a:solidFill>
            <a:srgbClr val="E32119"/>
          </a:solidFill>
          <a:latin typeface="Verdana" pitchFamily="34" charset="0"/>
        </a:defRPr>
      </a:lvl6pPr>
      <a:lvl7pPr marL="914400" algn="l" rtl="0" eaLnBrk="1" fontAlgn="base" hangingPunct="1">
        <a:spcBef>
          <a:spcPct val="0"/>
        </a:spcBef>
        <a:spcAft>
          <a:spcPct val="0"/>
        </a:spcAft>
        <a:defRPr sz="2600" b="1">
          <a:solidFill>
            <a:srgbClr val="E32119"/>
          </a:solidFill>
          <a:latin typeface="Verdana" pitchFamily="34" charset="0"/>
        </a:defRPr>
      </a:lvl7pPr>
      <a:lvl8pPr marL="1371600" algn="l" rtl="0" eaLnBrk="1" fontAlgn="base" hangingPunct="1">
        <a:spcBef>
          <a:spcPct val="0"/>
        </a:spcBef>
        <a:spcAft>
          <a:spcPct val="0"/>
        </a:spcAft>
        <a:defRPr sz="2600" b="1">
          <a:solidFill>
            <a:srgbClr val="E32119"/>
          </a:solidFill>
          <a:latin typeface="Verdana" pitchFamily="34" charset="0"/>
        </a:defRPr>
      </a:lvl8pPr>
      <a:lvl9pPr marL="1828800" algn="l" rtl="0" eaLnBrk="1" fontAlgn="base" hangingPunct="1">
        <a:spcBef>
          <a:spcPct val="0"/>
        </a:spcBef>
        <a:spcAft>
          <a:spcPct val="0"/>
        </a:spcAft>
        <a:defRPr sz="2600" b="1">
          <a:solidFill>
            <a:srgbClr val="E32119"/>
          </a:solidFill>
          <a:latin typeface="Verdana" pitchFamily="34" charset="0"/>
        </a:defRPr>
      </a:lvl9pPr>
    </p:titleStyle>
    <p:bodyStyle>
      <a:lvl1pPr marL="261938" indent="-261938" algn="l" rtl="0" eaLnBrk="1" fontAlgn="base" hangingPunct="1">
        <a:spcBef>
          <a:spcPct val="20000"/>
        </a:spcBef>
        <a:spcAft>
          <a:spcPct val="0"/>
        </a:spcAft>
        <a:buSzPct val="60000"/>
        <a:buBlip>
          <a:blip r:embed="rId34"/>
        </a:buBlip>
        <a:defRPr>
          <a:solidFill>
            <a:srgbClr val="000000"/>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rgbClr val="E32119"/>
        </a:solidFill>
        <a:effectLst/>
      </p:bgPr>
    </p:bg>
    <p:spTree>
      <p:nvGrpSpPr>
        <p:cNvPr id="1" name=""/>
        <p:cNvGrpSpPr/>
        <p:nvPr/>
      </p:nvGrpSpPr>
      <p:grpSpPr>
        <a:xfrm>
          <a:off x="0" y="0"/>
          <a:ext cx="0" cy="0"/>
          <a:chOff x="0" y="0"/>
          <a:chExt cx="0" cy="0"/>
        </a:xfrm>
      </p:grpSpPr>
      <p:pic>
        <p:nvPicPr>
          <p:cNvPr id="1026" name="Picture 34" descr="header_3"/>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6350" y="219075"/>
            <a:ext cx="9155113" cy="667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419100" y="1657350"/>
            <a:ext cx="83296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endParaRPr lang="en-GB" smtClean="0"/>
          </a:p>
        </p:txBody>
      </p:sp>
      <p:sp>
        <p:nvSpPr>
          <p:cNvPr id="1028" name="Rectangle 3"/>
          <p:cNvSpPr>
            <a:spLocks noGrp="1" noChangeArrowheads="1"/>
          </p:cNvSpPr>
          <p:nvPr>
            <p:ph type="body" idx="1"/>
          </p:nvPr>
        </p:nvSpPr>
        <p:spPr bwMode="auto">
          <a:xfrm>
            <a:off x="420688" y="2478088"/>
            <a:ext cx="8329612"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endParaRPr lang="en-GB" smtClean="0"/>
          </a:p>
        </p:txBody>
      </p:sp>
      <p:sp>
        <p:nvSpPr>
          <p:cNvPr id="10270" name="Rectangle 30"/>
          <p:cNvSpPr>
            <a:spLocks noGrp="1" noChangeArrowheads="1"/>
          </p:cNvSpPr>
          <p:nvPr>
            <p:ph type="dt" sz="half" idx="2"/>
          </p:nvPr>
        </p:nvSpPr>
        <p:spPr bwMode="auto">
          <a:xfrm>
            <a:off x="5535613" y="6378575"/>
            <a:ext cx="2876550" cy="360363"/>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000">
                <a:solidFill>
                  <a:schemeClr val="bg2"/>
                </a:solidFill>
                <a:cs typeface="+mn-cs"/>
              </a:defRPr>
            </a:lvl1pPr>
          </a:lstStyle>
          <a:p>
            <a:pPr>
              <a:defRPr/>
            </a:pPr>
            <a:r>
              <a:rPr lang="en-US" smtClean="0">
                <a:solidFill>
                  <a:srgbClr val="EEECE1"/>
                </a:solidFill>
              </a:rPr>
              <a:t>1/9/2014</a:t>
            </a:r>
            <a:endParaRPr lang="nl-NL" dirty="0">
              <a:solidFill>
                <a:srgbClr val="EEECE1"/>
              </a:solidFill>
            </a:endParaRPr>
          </a:p>
        </p:txBody>
      </p:sp>
      <p:sp>
        <p:nvSpPr>
          <p:cNvPr id="10271" name="Rectangle 31"/>
          <p:cNvSpPr>
            <a:spLocks noGrp="1" noChangeArrowheads="1"/>
          </p:cNvSpPr>
          <p:nvPr>
            <p:ph type="sldNum" sz="quarter" idx="4"/>
          </p:nvPr>
        </p:nvSpPr>
        <p:spPr bwMode="auto">
          <a:xfrm>
            <a:off x="8266113" y="6378575"/>
            <a:ext cx="517525" cy="360363"/>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000">
                <a:solidFill>
                  <a:schemeClr val="bg2"/>
                </a:solidFill>
                <a:cs typeface="+mn-cs"/>
              </a:defRPr>
            </a:lvl1pPr>
          </a:lstStyle>
          <a:p>
            <a:pPr>
              <a:defRPr/>
            </a:pPr>
            <a:fld id="{2EBF375E-63A0-40BE-BB27-D625F81A2BC3}" type="slidenum">
              <a:rPr lang="nl-NL">
                <a:solidFill>
                  <a:srgbClr val="EEECE1"/>
                </a:solidFill>
              </a:rPr>
              <a:pPr>
                <a:defRPr/>
              </a:pPr>
              <a:t>‹nr.›</a:t>
            </a:fld>
            <a:endParaRPr lang="nl-NL" dirty="0">
              <a:solidFill>
                <a:srgbClr val="EEECE1"/>
              </a:solidFill>
            </a:endParaRPr>
          </a:p>
        </p:txBody>
      </p:sp>
    </p:spTree>
    <p:extLst>
      <p:ext uri="{BB962C8B-B14F-4D97-AF65-F5344CB8AC3E}">
        <p14:creationId xmlns:p14="http://schemas.microsoft.com/office/powerpoint/2010/main" val="1778015275"/>
      </p:ext>
    </p:extLst>
  </p:cSld>
  <p:clrMap bg1="lt1" tx1="dk1" bg2="lt2" tx2="dk2" accent1="accent1" accent2="accent2" accent3="accent3" accent4="accent4" accent5="accent5" accent6="accent6" hlink="hlink" folHlink="folHlink"/>
  <p:sldLayoutIdLst>
    <p:sldLayoutId id="2147484470" r:id="rId1"/>
    <p:sldLayoutId id="2147484471" r:id="rId2"/>
    <p:sldLayoutId id="2147484472" r:id="rId3"/>
    <p:sldLayoutId id="2147484473" r:id="rId4"/>
    <p:sldLayoutId id="2147484474" r:id="rId5"/>
    <p:sldLayoutId id="2147484475" r:id="rId6"/>
    <p:sldLayoutId id="2147484476" r:id="rId7"/>
    <p:sldLayoutId id="2147484477" r:id="rId8"/>
    <p:sldLayoutId id="2147484478" r:id="rId9"/>
    <p:sldLayoutId id="2147484479" r:id="rId10"/>
    <p:sldLayoutId id="2147484480" r:id="rId11"/>
    <p:sldLayoutId id="2147484481" r:id="rId12"/>
    <p:sldLayoutId id="2147484482" r:id="rId13"/>
    <p:sldLayoutId id="2147484483" r:id="rId14"/>
    <p:sldLayoutId id="2147484484" r:id="rId15"/>
    <p:sldLayoutId id="2147484485" r:id="rId16"/>
    <p:sldLayoutId id="2147484486" r:id="rId17"/>
    <p:sldLayoutId id="2147484487" r:id="rId18"/>
    <p:sldLayoutId id="2147484488" r:id="rId19"/>
    <p:sldLayoutId id="2147484489" r:id="rId20"/>
    <p:sldLayoutId id="2147484490" r:id="rId21"/>
    <p:sldLayoutId id="2147484491" r:id="rId22"/>
    <p:sldLayoutId id="2147484492" r:id="rId23"/>
    <p:sldLayoutId id="2147484493" r:id="rId24"/>
    <p:sldLayoutId id="2147484494" r:id="rId25"/>
    <p:sldLayoutId id="2147484495" r:id="rId26"/>
    <p:sldLayoutId id="2147484496" r:id="rId27"/>
    <p:sldLayoutId id="2147484497" r:id="rId28"/>
    <p:sldLayoutId id="2147484498" r:id="rId29"/>
    <p:sldLayoutId id="2147484499" r:id="rId30"/>
    <p:sldLayoutId id="2147484500" r:id="rId31"/>
  </p:sldLayoutIdLst>
  <p:timing>
    <p:tnLst>
      <p:par>
        <p:cTn id="1" dur="indefinite" restart="never" nodeType="tmRoot"/>
      </p:par>
    </p:tnLst>
  </p:timing>
  <p:hf hdr="0" ftr="0"/>
  <p:txStyles>
    <p:titleStyle>
      <a:lvl1pPr algn="l" rtl="0" eaLnBrk="1" fontAlgn="base" hangingPunct="1">
        <a:spcBef>
          <a:spcPct val="0"/>
        </a:spcBef>
        <a:spcAft>
          <a:spcPct val="0"/>
        </a:spcAft>
        <a:defRPr sz="2600" b="1">
          <a:solidFill>
            <a:srgbClr val="E32119"/>
          </a:solidFill>
          <a:latin typeface="+mj-lt"/>
          <a:ea typeface="+mj-ea"/>
          <a:cs typeface="+mj-cs"/>
        </a:defRPr>
      </a:lvl1pPr>
      <a:lvl2pPr algn="l" rtl="0" eaLnBrk="1" fontAlgn="base" hangingPunct="1">
        <a:spcBef>
          <a:spcPct val="0"/>
        </a:spcBef>
        <a:spcAft>
          <a:spcPct val="0"/>
        </a:spcAft>
        <a:defRPr sz="2600" b="1">
          <a:solidFill>
            <a:srgbClr val="E32119"/>
          </a:solidFill>
          <a:latin typeface="Verdana" pitchFamily="34" charset="0"/>
        </a:defRPr>
      </a:lvl2pPr>
      <a:lvl3pPr algn="l" rtl="0" eaLnBrk="1" fontAlgn="base" hangingPunct="1">
        <a:spcBef>
          <a:spcPct val="0"/>
        </a:spcBef>
        <a:spcAft>
          <a:spcPct val="0"/>
        </a:spcAft>
        <a:defRPr sz="2600" b="1">
          <a:solidFill>
            <a:srgbClr val="E32119"/>
          </a:solidFill>
          <a:latin typeface="Verdana" pitchFamily="34" charset="0"/>
        </a:defRPr>
      </a:lvl3pPr>
      <a:lvl4pPr algn="l" rtl="0" eaLnBrk="1" fontAlgn="base" hangingPunct="1">
        <a:spcBef>
          <a:spcPct val="0"/>
        </a:spcBef>
        <a:spcAft>
          <a:spcPct val="0"/>
        </a:spcAft>
        <a:defRPr sz="2600" b="1">
          <a:solidFill>
            <a:srgbClr val="E32119"/>
          </a:solidFill>
          <a:latin typeface="Verdana" pitchFamily="34" charset="0"/>
        </a:defRPr>
      </a:lvl4pPr>
      <a:lvl5pPr algn="l" rtl="0" eaLnBrk="1" fontAlgn="base" hangingPunct="1">
        <a:spcBef>
          <a:spcPct val="0"/>
        </a:spcBef>
        <a:spcAft>
          <a:spcPct val="0"/>
        </a:spcAft>
        <a:defRPr sz="2600" b="1">
          <a:solidFill>
            <a:srgbClr val="E32119"/>
          </a:solidFill>
          <a:latin typeface="Verdana" pitchFamily="34" charset="0"/>
        </a:defRPr>
      </a:lvl5pPr>
      <a:lvl6pPr marL="457200" algn="l" rtl="0" eaLnBrk="1" fontAlgn="base" hangingPunct="1">
        <a:spcBef>
          <a:spcPct val="0"/>
        </a:spcBef>
        <a:spcAft>
          <a:spcPct val="0"/>
        </a:spcAft>
        <a:defRPr sz="2600" b="1">
          <a:solidFill>
            <a:srgbClr val="E32119"/>
          </a:solidFill>
          <a:latin typeface="Verdana" pitchFamily="34" charset="0"/>
        </a:defRPr>
      </a:lvl6pPr>
      <a:lvl7pPr marL="914400" algn="l" rtl="0" eaLnBrk="1" fontAlgn="base" hangingPunct="1">
        <a:spcBef>
          <a:spcPct val="0"/>
        </a:spcBef>
        <a:spcAft>
          <a:spcPct val="0"/>
        </a:spcAft>
        <a:defRPr sz="2600" b="1">
          <a:solidFill>
            <a:srgbClr val="E32119"/>
          </a:solidFill>
          <a:latin typeface="Verdana" pitchFamily="34" charset="0"/>
        </a:defRPr>
      </a:lvl7pPr>
      <a:lvl8pPr marL="1371600" algn="l" rtl="0" eaLnBrk="1" fontAlgn="base" hangingPunct="1">
        <a:spcBef>
          <a:spcPct val="0"/>
        </a:spcBef>
        <a:spcAft>
          <a:spcPct val="0"/>
        </a:spcAft>
        <a:defRPr sz="2600" b="1">
          <a:solidFill>
            <a:srgbClr val="E32119"/>
          </a:solidFill>
          <a:latin typeface="Verdana" pitchFamily="34" charset="0"/>
        </a:defRPr>
      </a:lvl8pPr>
      <a:lvl9pPr marL="1828800" algn="l" rtl="0" eaLnBrk="1" fontAlgn="base" hangingPunct="1">
        <a:spcBef>
          <a:spcPct val="0"/>
        </a:spcBef>
        <a:spcAft>
          <a:spcPct val="0"/>
        </a:spcAft>
        <a:defRPr sz="2600" b="1">
          <a:solidFill>
            <a:srgbClr val="E32119"/>
          </a:solidFill>
          <a:latin typeface="Verdana" pitchFamily="34" charset="0"/>
        </a:defRPr>
      </a:lvl9pPr>
    </p:titleStyle>
    <p:bodyStyle>
      <a:lvl1pPr marL="261938" indent="-261938" algn="l" rtl="0" eaLnBrk="1" fontAlgn="base" hangingPunct="1">
        <a:spcBef>
          <a:spcPct val="20000"/>
        </a:spcBef>
        <a:spcAft>
          <a:spcPct val="0"/>
        </a:spcAft>
        <a:buSzPct val="60000"/>
        <a:buBlip>
          <a:blip r:embed="rId34"/>
        </a:buBlip>
        <a:defRPr>
          <a:solidFill>
            <a:srgbClr val="000000"/>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17.xml"/></Relationships>
</file>

<file path=ppt/slides/_rels/slide10.xml.rels><?xml version="1.0" encoding="UTF-8" standalone="yes"?>
<Relationships xmlns="http://schemas.openxmlformats.org/package/2006/relationships"><Relationship Id="rId2" Type="http://schemas.openxmlformats.org/officeDocument/2006/relationships/slide" Target="slide7.xml"/><Relationship Id="rId1" Type="http://schemas.openxmlformats.org/officeDocument/2006/relationships/slideLayout" Target="../slideLayouts/slideLayout18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1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1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1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1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17.xml"/></Relationships>
</file>

<file path=ppt/slides/_rels/slide1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17.xml"/></Relationships>
</file>

<file path=ppt/slides/_rels/slide19.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emf"/><Relationship Id="rId1" Type="http://schemas.openxmlformats.org/officeDocument/2006/relationships/slideLayout" Target="../slideLayouts/slideLayout217.xml"/><Relationship Id="rId4" Type="http://schemas.openxmlformats.org/officeDocument/2006/relationships/image" Target="../media/image33.jpeg"/></Relationships>
</file>

<file path=ppt/slides/_rels/slide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17.xml"/></Relationships>
</file>

<file path=ppt/slides/_rels/slide20.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217.xml"/></Relationships>
</file>

<file path=ppt/slides/_rels/slide21.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21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17.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xml"/><Relationship Id="rId1" Type="http://schemas.openxmlformats.org/officeDocument/2006/relationships/slideLayout" Target="../slideLayouts/slideLayout312.xml"/></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31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1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15.xml"/></Relationships>
</file>

<file path=ppt/slides/_rels/slide2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16.xml"/></Relationships>
</file>

<file path=ppt/slides/_rels/slide28.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png"/><Relationship Id="rId1" Type="http://schemas.openxmlformats.org/officeDocument/2006/relationships/slideLayout" Target="../slideLayouts/slideLayout317.xml"/><Relationship Id="rId6" Type="http://schemas.openxmlformats.org/officeDocument/2006/relationships/image" Target="../media/image43.wmf"/><Relationship Id="rId5" Type="http://schemas.openxmlformats.org/officeDocument/2006/relationships/image" Target="../media/image42.pn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jpeg"/></Relationships>
</file>

<file path=ppt/slides/_rels/slide2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31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17.xml"/></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8.xml"/><Relationship Id="rId1" Type="http://schemas.openxmlformats.org/officeDocument/2006/relationships/slideLayout" Target="../slideLayouts/slideLayout319.xml"/><Relationship Id="rId5" Type="http://schemas.openxmlformats.org/officeDocument/2006/relationships/image" Target="../media/image50.png"/><Relationship Id="rId4" Type="http://schemas.openxmlformats.org/officeDocument/2006/relationships/image" Target="../media/image49.png"/></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9.xml"/><Relationship Id="rId1" Type="http://schemas.openxmlformats.org/officeDocument/2006/relationships/slideLayout" Target="../slideLayouts/slideLayout320.xml"/><Relationship Id="rId5" Type="http://schemas.openxmlformats.org/officeDocument/2006/relationships/image" Target="../media/image50.png"/><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10.xml"/><Relationship Id="rId1" Type="http://schemas.openxmlformats.org/officeDocument/2006/relationships/slideLayout" Target="../slideLayouts/slideLayout321.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3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1.xml"/><Relationship Id="rId1" Type="http://schemas.openxmlformats.org/officeDocument/2006/relationships/slideLayout" Target="../slideLayouts/slideLayout322.xml"/></Relationships>
</file>

<file path=ppt/slides/_rels/slide3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2.xml"/><Relationship Id="rId1" Type="http://schemas.openxmlformats.org/officeDocument/2006/relationships/slideLayout" Target="../slideLayouts/slideLayout323.xml"/><Relationship Id="rId5" Type="http://schemas.openxmlformats.org/officeDocument/2006/relationships/image" Target="../media/image59.png"/><Relationship Id="rId4" Type="http://schemas.openxmlformats.org/officeDocument/2006/relationships/image" Target="../media/image58.png"/></Relationships>
</file>

<file path=ppt/slides/_rels/slide3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3.xml"/><Relationship Id="rId1" Type="http://schemas.openxmlformats.org/officeDocument/2006/relationships/slideLayout" Target="../slideLayouts/slideLayout324.xml"/><Relationship Id="rId5" Type="http://schemas.openxmlformats.org/officeDocument/2006/relationships/image" Target="../media/image62.png"/><Relationship Id="rId4" Type="http://schemas.openxmlformats.org/officeDocument/2006/relationships/image" Target="../media/image61.png"/></Relationships>
</file>

<file path=ppt/slides/_rels/slide3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4.xml"/><Relationship Id="rId1" Type="http://schemas.openxmlformats.org/officeDocument/2006/relationships/slideLayout" Target="../slideLayouts/slideLayout325.xml"/><Relationship Id="rId5" Type="http://schemas.openxmlformats.org/officeDocument/2006/relationships/hyperlink" Target="http://www.asml.com/" TargetMode="External"/><Relationship Id="rId4" Type="http://schemas.openxmlformats.org/officeDocument/2006/relationships/image" Target="../media/image64.png"/></Relationships>
</file>

<file path=ppt/slides/_rels/slide3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5.xml"/><Relationship Id="rId1" Type="http://schemas.openxmlformats.org/officeDocument/2006/relationships/slideLayout" Target="../slideLayouts/slideLayout326.xml"/><Relationship Id="rId4" Type="http://schemas.openxmlformats.org/officeDocument/2006/relationships/image" Target="../media/image63.png"/></Relationships>
</file>

<file path=ppt/slides/_rels/slide3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6.xml"/><Relationship Id="rId1" Type="http://schemas.openxmlformats.org/officeDocument/2006/relationships/slideLayout" Target="../slideLayouts/slideLayout327.xml"/><Relationship Id="rId4" Type="http://schemas.openxmlformats.org/officeDocument/2006/relationships/image" Target="../media/image6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1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1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1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1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1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1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1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17.xml"/></Relationships>
</file>

<file path=ppt/slides/_rels/slide46.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30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1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1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1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17.xml"/></Relationships>
</file>

<file path=ppt/slides/_rels/slide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17.xml"/></Relationships>
</file>

<file path=ppt/slides/_rels/slide7.xml.rels><?xml version="1.0" encoding="UTF-8" standalone="yes"?>
<Relationships xmlns="http://schemas.openxmlformats.org/package/2006/relationships"><Relationship Id="rId3" Type="http://schemas.openxmlformats.org/officeDocument/2006/relationships/image" Target="../media/image28.jpg"/><Relationship Id="rId7" Type="http://schemas.openxmlformats.org/officeDocument/2006/relationships/slide" Target="slide11.xml"/><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slide" Target="slide10.xml"/><Relationship Id="rId5" Type="http://schemas.openxmlformats.org/officeDocument/2006/relationships/slide" Target="slide9.xml"/><Relationship Id="rId4" Type="http://schemas.openxmlformats.org/officeDocument/2006/relationships/slide" Target="slide8.xml"/></Relationships>
</file>

<file path=ppt/slides/_rels/slide8.xml.rels><?xml version="1.0" encoding="UTF-8" standalone="yes"?>
<Relationships xmlns="http://schemas.openxmlformats.org/package/2006/relationships"><Relationship Id="rId2" Type="http://schemas.openxmlformats.org/officeDocument/2006/relationships/slide" Target="slide7.xml"/><Relationship Id="rId1" Type="http://schemas.openxmlformats.org/officeDocument/2006/relationships/slideLayout" Target="../slideLayouts/slideLayout186.xml"/></Relationships>
</file>

<file path=ppt/slides/_rels/slide9.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image" Target="../media/image29.gif"/><Relationship Id="rId1" Type="http://schemas.openxmlformats.org/officeDocument/2006/relationships/slideLayout" Target="../slideLayouts/slideLayout18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idx="4294967295"/>
          </p:nvPr>
        </p:nvSpPr>
        <p:spPr>
          <a:xfrm>
            <a:off x="0" y="2066925"/>
            <a:ext cx="8334375" cy="396875"/>
          </a:xfrm>
        </p:spPr>
        <p:txBody>
          <a:bodyPr/>
          <a:lstStyle/>
          <a:p>
            <a:pPr algn="ctr" eaLnBrk="1" hangingPunct="1"/>
            <a:r>
              <a:rPr lang="nl-NL" dirty="0" err="1" smtClean="0">
                <a:solidFill>
                  <a:srgbClr val="002060"/>
                </a:solidFill>
              </a:rPr>
              <a:t>Science</a:t>
            </a:r>
            <a:r>
              <a:rPr lang="nl-NL" dirty="0" smtClean="0">
                <a:solidFill>
                  <a:srgbClr val="002060"/>
                </a:solidFill>
              </a:rPr>
              <a:t> Policy – </a:t>
            </a:r>
            <a:r>
              <a:rPr lang="nl-NL" dirty="0" err="1" smtClean="0">
                <a:solidFill>
                  <a:srgbClr val="002060"/>
                </a:solidFill>
              </a:rPr>
              <a:t>Why</a:t>
            </a:r>
            <a:r>
              <a:rPr lang="nl-NL" dirty="0" smtClean="0">
                <a:solidFill>
                  <a:srgbClr val="002060"/>
                </a:solidFill>
              </a:rPr>
              <a:t> </a:t>
            </a:r>
            <a:r>
              <a:rPr lang="nl-NL" dirty="0" err="1" smtClean="0">
                <a:solidFill>
                  <a:srgbClr val="002060"/>
                </a:solidFill>
              </a:rPr>
              <a:t>and</a:t>
            </a:r>
            <a:r>
              <a:rPr lang="nl-NL" dirty="0" smtClean="0">
                <a:solidFill>
                  <a:srgbClr val="002060"/>
                </a:solidFill>
              </a:rPr>
              <a:t> How?</a:t>
            </a:r>
          </a:p>
        </p:txBody>
      </p:sp>
      <p:sp>
        <p:nvSpPr>
          <p:cNvPr id="46083" name="Rectangle 3"/>
          <p:cNvSpPr>
            <a:spLocks noGrp="1" noChangeArrowheads="1"/>
          </p:cNvSpPr>
          <p:nvPr>
            <p:ph idx="4294967295"/>
          </p:nvPr>
        </p:nvSpPr>
        <p:spPr>
          <a:xfrm>
            <a:off x="0" y="4775200"/>
            <a:ext cx="8724900" cy="719138"/>
          </a:xfrm>
        </p:spPr>
        <p:txBody>
          <a:bodyPr/>
          <a:lstStyle/>
          <a:p>
            <a:pPr marL="0" indent="0" algn="ctr" eaLnBrk="1" hangingPunct="1">
              <a:buNone/>
            </a:pPr>
            <a:r>
              <a:rPr lang="nl-NL" dirty="0" smtClean="0"/>
              <a:t>Jos Engelen</a:t>
            </a:r>
          </a:p>
          <a:p>
            <a:pPr marL="0" indent="0" algn="ctr" eaLnBrk="1" hangingPunct="1">
              <a:buNone/>
            </a:pPr>
            <a:r>
              <a:rPr lang="nl-NL" sz="1200" dirty="0" smtClean="0"/>
              <a:t>Netherlands </a:t>
            </a:r>
            <a:r>
              <a:rPr lang="nl-NL" sz="1200" dirty="0" err="1" smtClean="0"/>
              <a:t>Organisation</a:t>
            </a:r>
            <a:r>
              <a:rPr lang="nl-NL" sz="1200" dirty="0" smtClean="0"/>
              <a:t> </a:t>
            </a:r>
            <a:r>
              <a:rPr lang="nl-NL" sz="1200" dirty="0" err="1" smtClean="0"/>
              <a:t>for</a:t>
            </a:r>
            <a:r>
              <a:rPr lang="nl-NL" sz="1200" dirty="0" smtClean="0"/>
              <a:t> </a:t>
            </a:r>
            <a:r>
              <a:rPr lang="nl-NL" sz="1200" dirty="0" err="1" smtClean="0"/>
              <a:t>Scientific</a:t>
            </a:r>
            <a:r>
              <a:rPr lang="nl-NL" sz="1200" dirty="0" smtClean="0"/>
              <a:t> Research (NWO) – </a:t>
            </a:r>
            <a:r>
              <a:rPr lang="nl-NL" sz="1200" dirty="0" err="1" smtClean="0"/>
              <a:t>Chairman</a:t>
            </a:r>
            <a:r>
              <a:rPr lang="nl-NL" sz="1200" dirty="0" smtClean="0"/>
              <a:t> of the </a:t>
            </a:r>
            <a:r>
              <a:rPr lang="nl-NL" sz="1200" dirty="0" err="1" smtClean="0"/>
              <a:t>Governing</a:t>
            </a:r>
            <a:r>
              <a:rPr lang="nl-NL" sz="1200" dirty="0" smtClean="0"/>
              <a:t> Board</a:t>
            </a:r>
          </a:p>
          <a:p>
            <a:pPr marL="0" indent="0" algn="ctr" eaLnBrk="1" hangingPunct="1">
              <a:buNone/>
            </a:pPr>
            <a:r>
              <a:rPr lang="nl-NL" sz="1200" dirty="0" smtClean="0"/>
              <a:t>University of Amsterdam – </a:t>
            </a:r>
            <a:r>
              <a:rPr lang="nl-NL" sz="1200" dirty="0" err="1" smtClean="0"/>
              <a:t>Faculty</a:t>
            </a:r>
            <a:r>
              <a:rPr lang="nl-NL" sz="1200" dirty="0" smtClean="0"/>
              <a:t> of </a:t>
            </a:r>
            <a:r>
              <a:rPr lang="nl-NL" sz="1200" dirty="0" err="1" smtClean="0"/>
              <a:t>Science</a:t>
            </a:r>
            <a:r>
              <a:rPr lang="nl-NL" sz="1200" dirty="0" smtClean="0"/>
              <a:t> </a:t>
            </a:r>
            <a:r>
              <a:rPr lang="nl-NL" sz="1200" dirty="0" err="1" smtClean="0"/>
              <a:t>and</a:t>
            </a:r>
            <a:r>
              <a:rPr lang="nl-NL" sz="1200" dirty="0" smtClean="0"/>
              <a:t> NIKHEF</a:t>
            </a:r>
          </a:p>
        </p:txBody>
      </p:sp>
      <p:sp>
        <p:nvSpPr>
          <p:cNvPr id="46086" name="Tijdelijke aanduiding voor datum 3"/>
          <p:cNvSpPr txBox="1">
            <a:spLocks/>
          </p:cNvSpPr>
          <p:nvPr/>
        </p:nvSpPr>
        <p:spPr bwMode="auto">
          <a:xfrm>
            <a:off x="5688013" y="6530975"/>
            <a:ext cx="2876550"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r" eaLnBrk="1" hangingPunct="1"/>
            <a:fld id="{039B82F0-DD30-454B-879B-28E5C6EB5761}" type="datetime1">
              <a:rPr lang="nl-NL" sz="1000" smtClean="0">
                <a:solidFill>
                  <a:srgbClr val="808080"/>
                </a:solidFill>
              </a:rPr>
              <a:t>1-9-2014</a:t>
            </a:fld>
            <a:endParaRPr lang="nl-NL" sz="1000" dirty="0">
              <a:solidFill>
                <a:srgbClr val="808080"/>
              </a:solidFill>
            </a:endParaRPr>
          </a:p>
          <a:p>
            <a:pPr algn="r" eaLnBrk="1" hangingPunct="1"/>
            <a:endParaRPr lang="nl-NL" sz="1000" dirty="0">
              <a:solidFill>
                <a:srgbClr val="808080"/>
              </a:solidFill>
            </a:endParaRPr>
          </a:p>
        </p:txBody>
      </p:sp>
      <p:sp>
        <p:nvSpPr>
          <p:cNvPr id="46087" name="Tijdelijke aanduiding voor dianummer 4"/>
          <p:cNvSpPr txBox="1">
            <a:spLocks/>
          </p:cNvSpPr>
          <p:nvPr/>
        </p:nvSpPr>
        <p:spPr bwMode="auto">
          <a:xfrm>
            <a:off x="8418513" y="6497637"/>
            <a:ext cx="517525"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r" eaLnBrk="1" hangingPunct="1"/>
            <a:fld id="{9DBE1F07-E4CB-4495-948B-9C7E24996CE0}" type="slidenum">
              <a:rPr lang="nl-NL" sz="1000">
                <a:solidFill>
                  <a:srgbClr val="808080"/>
                </a:solidFill>
              </a:rPr>
              <a:pPr algn="r" eaLnBrk="1" hangingPunct="1"/>
              <a:t>1</a:t>
            </a:fld>
            <a:endParaRPr lang="nl-NL" sz="1000" dirty="0">
              <a:solidFill>
                <a:srgbClr val="808080"/>
              </a:solidFill>
            </a:endParaRPr>
          </a:p>
        </p:txBody>
      </p:sp>
      <p:sp>
        <p:nvSpPr>
          <p:cNvPr id="3" name="Tekstvak 2"/>
          <p:cNvSpPr txBox="1"/>
          <p:nvPr/>
        </p:nvSpPr>
        <p:spPr>
          <a:xfrm>
            <a:off x="2528109" y="2998381"/>
            <a:ext cx="3570785" cy="523220"/>
          </a:xfrm>
          <a:prstGeom prst="rect">
            <a:avLst/>
          </a:prstGeom>
          <a:noFill/>
        </p:spPr>
        <p:txBody>
          <a:bodyPr wrap="none" rtlCol="0">
            <a:spAutoFit/>
          </a:bodyPr>
          <a:lstStyle/>
          <a:p>
            <a:pPr algn="ctr"/>
            <a:r>
              <a:rPr lang="nl-NL" sz="1400" dirty="0" smtClean="0">
                <a:solidFill>
                  <a:srgbClr val="002060"/>
                </a:solidFill>
              </a:rPr>
              <a:t>Summer School ‘</a:t>
            </a:r>
            <a:r>
              <a:rPr lang="nl-NL" sz="1400" dirty="0" err="1" smtClean="0">
                <a:solidFill>
                  <a:srgbClr val="002060"/>
                </a:solidFill>
              </a:rPr>
              <a:t>Symmetry</a:t>
            </a:r>
            <a:r>
              <a:rPr lang="nl-NL" sz="1400" dirty="0" smtClean="0">
                <a:solidFill>
                  <a:srgbClr val="002060"/>
                </a:solidFill>
              </a:rPr>
              <a:t> </a:t>
            </a:r>
            <a:r>
              <a:rPr lang="nl-NL" sz="1400" dirty="0" err="1" smtClean="0">
                <a:solidFill>
                  <a:srgbClr val="002060"/>
                </a:solidFill>
              </a:rPr>
              <a:t>Breaking</a:t>
            </a:r>
            <a:r>
              <a:rPr lang="nl-NL" sz="1400" dirty="0" smtClean="0">
                <a:solidFill>
                  <a:srgbClr val="002060"/>
                </a:solidFill>
              </a:rPr>
              <a:t>’</a:t>
            </a:r>
          </a:p>
          <a:p>
            <a:pPr algn="ctr"/>
            <a:r>
              <a:rPr lang="nl-NL" sz="1400" dirty="0" err="1" smtClean="0">
                <a:solidFill>
                  <a:srgbClr val="002060"/>
                </a:solidFill>
              </a:rPr>
              <a:t>Chiemsee</a:t>
            </a:r>
            <a:r>
              <a:rPr lang="nl-NL" sz="1400" dirty="0" smtClean="0">
                <a:solidFill>
                  <a:srgbClr val="002060"/>
                </a:solidFill>
              </a:rPr>
              <a:t>, September 2014</a:t>
            </a:r>
            <a:endParaRPr lang="en-US" sz="1400" dirty="0">
              <a:solidFill>
                <a:srgbClr val="002060"/>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680408" y="1456072"/>
            <a:ext cx="4572000" cy="1384995"/>
          </a:xfrm>
          <a:prstGeom prst="rect">
            <a:avLst/>
          </a:prstGeom>
        </p:spPr>
        <p:txBody>
          <a:bodyPr>
            <a:spAutoFit/>
          </a:bodyPr>
          <a:lstStyle/>
          <a:p>
            <a:r>
              <a:rPr lang="en-US" sz="1400" dirty="0" err="1">
                <a:solidFill>
                  <a:srgbClr val="002060"/>
                </a:solidFill>
              </a:rPr>
              <a:t>Laffoon</a:t>
            </a:r>
            <a:r>
              <a:rPr lang="en-US" sz="1400" dirty="0">
                <a:solidFill>
                  <a:srgbClr val="002060"/>
                </a:solidFill>
              </a:rPr>
              <a:t> J.E., </a:t>
            </a:r>
            <a:r>
              <a:rPr lang="en-US" sz="1400" dirty="0" err="1">
                <a:solidFill>
                  <a:srgbClr val="002060"/>
                </a:solidFill>
              </a:rPr>
              <a:t>Valcárcel</a:t>
            </a:r>
            <a:r>
              <a:rPr lang="en-US" sz="1400" dirty="0">
                <a:solidFill>
                  <a:srgbClr val="002060"/>
                </a:solidFill>
              </a:rPr>
              <a:t> Rojas R. &amp; </a:t>
            </a:r>
            <a:r>
              <a:rPr lang="en-US" sz="1400" dirty="0" err="1">
                <a:solidFill>
                  <a:srgbClr val="002060"/>
                </a:solidFill>
              </a:rPr>
              <a:t>Hofman</a:t>
            </a:r>
            <a:r>
              <a:rPr lang="en-US" sz="1400" dirty="0">
                <a:solidFill>
                  <a:srgbClr val="002060"/>
                </a:solidFill>
              </a:rPr>
              <a:t> C.L. (2013</a:t>
            </a:r>
            <a:r>
              <a:rPr lang="en-US" sz="1400" dirty="0" smtClean="0">
                <a:solidFill>
                  <a:srgbClr val="002060"/>
                </a:solidFill>
              </a:rPr>
              <a:t>), </a:t>
            </a:r>
            <a:r>
              <a:rPr lang="en-US" sz="1400" b="1" dirty="0">
                <a:solidFill>
                  <a:srgbClr val="002060"/>
                </a:solidFill>
              </a:rPr>
              <a:t>Oxygen and Carbon Isotope Analysis of Human Dental Enamel from the Caribbean: implications for investigating individual origins</a:t>
            </a:r>
            <a:r>
              <a:rPr lang="en-US" sz="1400" dirty="0">
                <a:solidFill>
                  <a:srgbClr val="002060"/>
                </a:solidFill>
              </a:rPr>
              <a:t>, </a:t>
            </a:r>
            <a:r>
              <a:rPr lang="en-US" sz="1400" i="1" dirty="0" err="1">
                <a:solidFill>
                  <a:srgbClr val="002060"/>
                </a:solidFill>
              </a:rPr>
              <a:t>Archaeometry</a:t>
            </a:r>
            <a:r>
              <a:rPr lang="en-US" sz="1400" dirty="0">
                <a:solidFill>
                  <a:srgbClr val="002060"/>
                </a:solidFill>
              </a:rPr>
              <a:t> 55(4): 742-765.</a:t>
            </a:r>
          </a:p>
        </p:txBody>
      </p:sp>
      <p:sp>
        <p:nvSpPr>
          <p:cNvPr id="3" name="Tekstvak 2"/>
          <p:cNvSpPr txBox="1"/>
          <p:nvPr/>
        </p:nvSpPr>
        <p:spPr>
          <a:xfrm>
            <a:off x="6602819" y="6177516"/>
            <a:ext cx="737702" cy="369332"/>
          </a:xfrm>
          <a:prstGeom prst="rect">
            <a:avLst/>
          </a:prstGeom>
          <a:noFill/>
        </p:spPr>
        <p:txBody>
          <a:bodyPr wrap="none" rtlCol="0">
            <a:spAutoFit/>
          </a:bodyPr>
          <a:lstStyle/>
          <a:p>
            <a:r>
              <a:rPr lang="nl-NL" dirty="0" smtClean="0">
                <a:solidFill>
                  <a:srgbClr val="002060"/>
                </a:solidFill>
                <a:hlinkClick r:id="rId2" action="ppaction://hlinksldjump"/>
              </a:rPr>
              <a:t>Back</a:t>
            </a:r>
            <a:endParaRPr lang="en-US" dirty="0">
              <a:solidFill>
                <a:srgbClr val="002060"/>
              </a:solidFill>
            </a:endParaRPr>
          </a:p>
        </p:txBody>
      </p:sp>
    </p:spTree>
    <p:extLst>
      <p:ext uri="{BB962C8B-B14F-4D97-AF65-F5344CB8AC3E}">
        <p14:creationId xmlns:p14="http://schemas.microsoft.com/office/powerpoint/2010/main" val="70167120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797395" y="1137431"/>
            <a:ext cx="4572000" cy="1384995"/>
          </a:xfrm>
          <a:prstGeom prst="rect">
            <a:avLst/>
          </a:prstGeom>
        </p:spPr>
        <p:txBody>
          <a:bodyPr>
            <a:spAutoFit/>
          </a:bodyPr>
          <a:lstStyle/>
          <a:p>
            <a:r>
              <a:rPr lang="en-US" sz="1400" dirty="0" err="1">
                <a:solidFill>
                  <a:srgbClr val="002060"/>
                </a:solidFill>
              </a:rPr>
              <a:t>Lourenço</a:t>
            </a:r>
            <a:r>
              <a:rPr lang="en-US" sz="1400" dirty="0">
                <a:solidFill>
                  <a:srgbClr val="002060"/>
                </a:solidFill>
              </a:rPr>
              <a:t>, P.M., </a:t>
            </a:r>
            <a:r>
              <a:rPr lang="en-US" sz="1400" dirty="0" err="1">
                <a:solidFill>
                  <a:srgbClr val="002060"/>
                </a:solidFill>
              </a:rPr>
              <a:t>Mandema</a:t>
            </a:r>
            <a:r>
              <a:rPr lang="en-US" sz="1400" dirty="0">
                <a:solidFill>
                  <a:srgbClr val="002060"/>
                </a:solidFill>
              </a:rPr>
              <a:t>, F.S., </a:t>
            </a:r>
            <a:r>
              <a:rPr lang="en-US" sz="1400" dirty="0" err="1">
                <a:solidFill>
                  <a:srgbClr val="002060"/>
                </a:solidFill>
              </a:rPr>
              <a:t>Hooijmeijer</a:t>
            </a:r>
            <a:r>
              <a:rPr lang="en-US" sz="1400" dirty="0">
                <a:solidFill>
                  <a:srgbClr val="002060"/>
                </a:solidFill>
              </a:rPr>
              <a:t>, J.C.E.W., </a:t>
            </a:r>
            <a:r>
              <a:rPr lang="en-US" sz="1400" dirty="0" err="1">
                <a:solidFill>
                  <a:srgbClr val="002060"/>
                </a:solidFill>
              </a:rPr>
              <a:t>Granadeiro</a:t>
            </a:r>
            <a:r>
              <a:rPr lang="en-US" sz="1400" dirty="0">
                <a:solidFill>
                  <a:srgbClr val="002060"/>
                </a:solidFill>
              </a:rPr>
              <a:t>, J.P. &amp; </a:t>
            </a:r>
            <a:r>
              <a:rPr lang="en-US" sz="1400" dirty="0" err="1">
                <a:solidFill>
                  <a:srgbClr val="002060"/>
                </a:solidFill>
              </a:rPr>
              <a:t>Piersma</a:t>
            </a:r>
            <a:r>
              <a:rPr lang="en-US" sz="1400" dirty="0">
                <a:solidFill>
                  <a:srgbClr val="002060"/>
                </a:solidFill>
              </a:rPr>
              <a:t>, T. (2010) </a:t>
            </a:r>
            <a:r>
              <a:rPr lang="en-US" sz="1400" b="1" dirty="0">
                <a:solidFill>
                  <a:srgbClr val="002060"/>
                </a:solidFill>
              </a:rPr>
              <a:t>Site selection and resource depletion in black-tailed godwits </a:t>
            </a:r>
            <a:r>
              <a:rPr lang="en-US" sz="1400" b="1" i="1" dirty="0" err="1">
                <a:solidFill>
                  <a:srgbClr val="002060"/>
                </a:solidFill>
              </a:rPr>
              <a:t>Limosa</a:t>
            </a:r>
            <a:r>
              <a:rPr lang="en-US" sz="1400" b="1" i="1" dirty="0">
                <a:solidFill>
                  <a:srgbClr val="002060"/>
                </a:solidFill>
              </a:rPr>
              <a:t> l. </a:t>
            </a:r>
            <a:r>
              <a:rPr lang="en-US" sz="1400" b="1" i="1" dirty="0" err="1">
                <a:solidFill>
                  <a:srgbClr val="002060"/>
                </a:solidFill>
              </a:rPr>
              <a:t>limosa</a:t>
            </a:r>
            <a:r>
              <a:rPr lang="en-US" sz="1400" b="1" dirty="0">
                <a:solidFill>
                  <a:srgbClr val="002060"/>
                </a:solidFill>
              </a:rPr>
              <a:t> eating rice during northward migration</a:t>
            </a:r>
            <a:r>
              <a:rPr lang="en-US" sz="1400" dirty="0">
                <a:solidFill>
                  <a:srgbClr val="002060"/>
                </a:solidFill>
              </a:rPr>
              <a:t>. </a:t>
            </a:r>
            <a:r>
              <a:rPr lang="en-US" sz="1400" i="1" dirty="0">
                <a:solidFill>
                  <a:srgbClr val="002060"/>
                </a:solidFill>
              </a:rPr>
              <a:t>Journal of Animal Ecology</a:t>
            </a:r>
            <a:r>
              <a:rPr lang="en-US" sz="1400" dirty="0">
                <a:solidFill>
                  <a:srgbClr val="002060"/>
                </a:solidFill>
              </a:rPr>
              <a:t>, </a:t>
            </a:r>
            <a:r>
              <a:rPr lang="en-US" sz="1400" b="1" dirty="0">
                <a:solidFill>
                  <a:srgbClr val="002060"/>
                </a:solidFill>
              </a:rPr>
              <a:t>79,</a:t>
            </a:r>
            <a:r>
              <a:rPr lang="en-US" sz="1400" dirty="0">
                <a:solidFill>
                  <a:srgbClr val="002060"/>
                </a:solidFill>
              </a:rPr>
              <a:t> 522-528.</a:t>
            </a:r>
          </a:p>
        </p:txBody>
      </p:sp>
    </p:spTree>
    <p:extLst>
      <p:ext uri="{BB962C8B-B14F-4D97-AF65-F5344CB8AC3E}">
        <p14:creationId xmlns:p14="http://schemas.microsoft.com/office/powerpoint/2010/main" val="244865260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712365" y="1743784"/>
            <a:ext cx="7562135" cy="3693319"/>
          </a:xfrm>
          <a:prstGeom prst="rect">
            <a:avLst/>
          </a:prstGeom>
          <a:noFill/>
        </p:spPr>
        <p:txBody>
          <a:bodyPr wrap="none" rtlCol="0">
            <a:spAutoFit/>
          </a:bodyPr>
          <a:lstStyle/>
          <a:p>
            <a:r>
              <a:rPr lang="nl-NL" b="1" dirty="0" err="1" smtClean="0">
                <a:solidFill>
                  <a:srgbClr val="002060"/>
                </a:solidFill>
              </a:rPr>
              <a:t>Who</a:t>
            </a:r>
            <a:r>
              <a:rPr lang="nl-NL" b="1" dirty="0" smtClean="0">
                <a:solidFill>
                  <a:srgbClr val="002060"/>
                </a:solidFill>
              </a:rPr>
              <a:t> are the stakeholders </a:t>
            </a:r>
            <a:r>
              <a:rPr lang="nl-NL" b="1" dirty="0" err="1" smtClean="0">
                <a:solidFill>
                  <a:srgbClr val="002060"/>
                </a:solidFill>
              </a:rPr>
              <a:t>and</a:t>
            </a:r>
            <a:r>
              <a:rPr lang="nl-NL" b="1" dirty="0" smtClean="0">
                <a:solidFill>
                  <a:srgbClr val="002060"/>
                </a:solidFill>
              </a:rPr>
              <a:t> </a:t>
            </a:r>
            <a:r>
              <a:rPr lang="nl-NL" b="1" dirty="0" err="1" smtClean="0">
                <a:solidFill>
                  <a:srgbClr val="002060"/>
                </a:solidFill>
              </a:rPr>
              <a:t>what</a:t>
            </a:r>
            <a:r>
              <a:rPr lang="nl-NL" b="1" dirty="0" smtClean="0">
                <a:solidFill>
                  <a:srgbClr val="002060"/>
                </a:solidFill>
              </a:rPr>
              <a:t> do </a:t>
            </a:r>
            <a:r>
              <a:rPr lang="nl-NL" b="1" dirty="0" err="1" smtClean="0">
                <a:solidFill>
                  <a:srgbClr val="002060"/>
                </a:solidFill>
              </a:rPr>
              <a:t>they</a:t>
            </a:r>
            <a:r>
              <a:rPr lang="nl-NL" b="1" dirty="0" smtClean="0">
                <a:solidFill>
                  <a:srgbClr val="002060"/>
                </a:solidFill>
              </a:rPr>
              <a:t> </a:t>
            </a:r>
            <a:r>
              <a:rPr lang="nl-NL" b="1" dirty="0" err="1" smtClean="0">
                <a:solidFill>
                  <a:srgbClr val="002060"/>
                </a:solidFill>
              </a:rPr>
              <a:t>expect</a:t>
            </a:r>
            <a:r>
              <a:rPr lang="nl-NL" b="1" dirty="0" smtClean="0">
                <a:solidFill>
                  <a:srgbClr val="002060"/>
                </a:solidFill>
              </a:rPr>
              <a:t>?</a:t>
            </a:r>
          </a:p>
          <a:p>
            <a:endParaRPr lang="nl-NL" dirty="0">
              <a:solidFill>
                <a:srgbClr val="002060"/>
              </a:solidFill>
            </a:endParaRPr>
          </a:p>
          <a:p>
            <a:r>
              <a:rPr lang="nl-NL" b="1" dirty="0" smtClean="0">
                <a:solidFill>
                  <a:srgbClr val="002060"/>
                </a:solidFill>
              </a:rPr>
              <a:t>The private sector</a:t>
            </a:r>
            <a:r>
              <a:rPr lang="nl-NL" dirty="0" smtClean="0">
                <a:solidFill>
                  <a:srgbClr val="002060"/>
                </a:solidFill>
              </a:rPr>
              <a:t>: no direct stakeholder, but </a:t>
            </a:r>
            <a:r>
              <a:rPr lang="nl-NL" dirty="0" err="1" smtClean="0">
                <a:solidFill>
                  <a:srgbClr val="002060"/>
                </a:solidFill>
              </a:rPr>
              <a:t>very</a:t>
            </a:r>
            <a:r>
              <a:rPr lang="nl-NL" dirty="0" smtClean="0">
                <a:solidFill>
                  <a:srgbClr val="002060"/>
                </a:solidFill>
              </a:rPr>
              <a:t> important</a:t>
            </a:r>
          </a:p>
          <a:p>
            <a:r>
              <a:rPr lang="nl-NL" dirty="0" err="1" smtClean="0">
                <a:solidFill>
                  <a:srgbClr val="002060"/>
                </a:solidFill>
              </a:rPr>
              <a:t>for</a:t>
            </a:r>
            <a:r>
              <a:rPr lang="nl-NL" dirty="0" smtClean="0">
                <a:solidFill>
                  <a:srgbClr val="002060"/>
                </a:solidFill>
              </a:rPr>
              <a:t> a </a:t>
            </a:r>
            <a:r>
              <a:rPr lang="nl-NL" dirty="0" err="1" smtClean="0">
                <a:solidFill>
                  <a:srgbClr val="002060"/>
                </a:solidFill>
              </a:rPr>
              <a:t>nation’s</a:t>
            </a:r>
            <a:r>
              <a:rPr lang="nl-NL" dirty="0" smtClean="0">
                <a:solidFill>
                  <a:srgbClr val="002060"/>
                </a:solidFill>
              </a:rPr>
              <a:t> </a:t>
            </a:r>
            <a:r>
              <a:rPr lang="nl-NL" dirty="0" err="1" smtClean="0">
                <a:solidFill>
                  <a:srgbClr val="002060"/>
                </a:solidFill>
              </a:rPr>
              <a:t>wealth</a:t>
            </a:r>
            <a:r>
              <a:rPr lang="nl-NL" dirty="0" smtClean="0">
                <a:solidFill>
                  <a:srgbClr val="002060"/>
                </a:solidFill>
              </a:rPr>
              <a:t> </a:t>
            </a:r>
            <a:r>
              <a:rPr lang="nl-NL" dirty="0" err="1" smtClean="0">
                <a:solidFill>
                  <a:srgbClr val="002060"/>
                </a:solidFill>
              </a:rPr>
              <a:t>and</a:t>
            </a:r>
            <a:r>
              <a:rPr lang="nl-NL" dirty="0" smtClean="0">
                <a:solidFill>
                  <a:srgbClr val="002060"/>
                </a:solidFill>
              </a:rPr>
              <a:t> </a:t>
            </a:r>
            <a:r>
              <a:rPr lang="nl-NL" dirty="0" err="1" smtClean="0">
                <a:solidFill>
                  <a:srgbClr val="002060"/>
                </a:solidFill>
              </a:rPr>
              <a:t>therefore</a:t>
            </a:r>
            <a:r>
              <a:rPr lang="nl-NL" dirty="0" smtClean="0">
                <a:solidFill>
                  <a:srgbClr val="002060"/>
                </a:solidFill>
              </a:rPr>
              <a:t> </a:t>
            </a:r>
            <a:r>
              <a:rPr lang="nl-NL" dirty="0" err="1" smtClean="0">
                <a:solidFill>
                  <a:srgbClr val="002060"/>
                </a:solidFill>
              </a:rPr>
              <a:t>politically</a:t>
            </a:r>
            <a:r>
              <a:rPr lang="nl-NL" dirty="0" smtClean="0">
                <a:solidFill>
                  <a:srgbClr val="002060"/>
                </a:solidFill>
              </a:rPr>
              <a:t> </a:t>
            </a:r>
            <a:r>
              <a:rPr lang="nl-NL" dirty="0" err="1" smtClean="0">
                <a:solidFill>
                  <a:srgbClr val="002060"/>
                </a:solidFill>
              </a:rPr>
              <a:t>very</a:t>
            </a:r>
            <a:r>
              <a:rPr lang="nl-NL" dirty="0" smtClean="0">
                <a:solidFill>
                  <a:srgbClr val="002060"/>
                </a:solidFill>
              </a:rPr>
              <a:t> </a:t>
            </a:r>
            <a:r>
              <a:rPr lang="nl-NL" dirty="0" err="1" smtClean="0">
                <a:solidFill>
                  <a:srgbClr val="002060"/>
                </a:solidFill>
              </a:rPr>
              <a:t>influential</a:t>
            </a:r>
            <a:endParaRPr lang="nl-NL" dirty="0" smtClean="0">
              <a:solidFill>
                <a:srgbClr val="002060"/>
              </a:solidFill>
            </a:endParaRPr>
          </a:p>
          <a:p>
            <a:r>
              <a:rPr lang="nl-NL" dirty="0" smtClean="0">
                <a:solidFill>
                  <a:srgbClr val="002060"/>
                </a:solidFill>
              </a:rPr>
              <a:t>(e.g. </a:t>
            </a:r>
            <a:r>
              <a:rPr lang="nl-NL" dirty="0" err="1" smtClean="0">
                <a:solidFill>
                  <a:srgbClr val="002060"/>
                </a:solidFill>
              </a:rPr>
              <a:t>through</a:t>
            </a:r>
            <a:r>
              <a:rPr lang="nl-NL" dirty="0" smtClean="0">
                <a:solidFill>
                  <a:srgbClr val="002060"/>
                </a:solidFill>
              </a:rPr>
              <a:t> </a:t>
            </a:r>
            <a:r>
              <a:rPr lang="nl-NL" dirty="0" err="1" smtClean="0">
                <a:solidFill>
                  <a:srgbClr val="002060"/>
                </a:solidFill>
              </a:rPr>
              <a:t>employers</a:t>
            </a:r>
            <a:r>
              <a:rPr lang="nl-NL" dirty="0" smtClean="0">
                <a:solidFill>
                  <a:srgbClr val="002060"/>
                </a:solidFill>
              </a:rPr>
              <a:t> </a:t>
            </a:r>
            <a:r>
              <a:rPr lang="nl-NL" dirty="0" err="1" smtClean="0">
                <a:solidFill>
                  <a:srgbClr val="002060"/>
                </a:solidFill>
              </a:rPr>
              <a:t>organisations</a:t>
            </a:r>
            <a:r>
              <a:rPr lang="nl-NL" dirty="0" smtClean="0">
                <a:solidFill>
                  <a:srgbClr val="002060"/>
                </a:solidFill>
              </a:rPr>
              <a:t>); </a:t>
            </a:r>
            <a:r>
              <a:rPr lang="nl-NL" dirty="0" err="1" smtClean="0">
                <a:solidFill>
                  <a:srgbClr val="002060"/>
                </a:solidFill>
              </a:rPr>
              <a:t>also</a:t>
            </a:r>
            <a:r>
              <a:rPr lang="nl-NL" dirty="0" smtClean="0">
                <a:solidFill>
                  <a:srgbClr val="002060"/>
                </a:solidFill>
              </a:rPr>
              <a:t> direct stakeholder</a:t>
            </a:r>
          </a:p>
          <a:p>
            <a:r>
              <a:rPr lang="nl-NL" dirty="0" err="1" smtClean="0">
                <a:solidFill>
                  <a:srgbClr val="002060"/>
                </a:solidFill>
              </a:rPr>
              <a:t>through</a:t>
            </a:r>
            <a:r>
              <a:rPr lang="nl-NL" dirty="0" smtClean="0">
                <a:solidFill>
                  <a:srgbClr val="002060"/>
                </a:solidFill>
              </a:rPr>
              <a:t> private-public partnerships</a:t>
            </a:r>
          </a:p>
          <a:p>
            <a:endParaRPr lang="nl-NL" dirty="0">
              <a:solidFill>
                <a:srgbClr val="002060"/>
              </a:solidFill>
            </a:endParaRPr>
          </a:p>
          <a:p>
            <a:r>
              <a:rPr lang="nl-NL" b="1" dirty="0" smtClean="0">
                <a:solidFill>
                  <a:srgbClr val="002060"/>
                </a:solidFill>
              </a:rPr>
              <a:t>The </a:t>
            </a:r>
            <a:r>
              <a:rPr lang="nl-NL" b="1" dirty="0" err="1" smtClean="0">
                <a:solidFill>
                  <a:srgbClr val="002060"/>
                </a:solidFill>
              </a:rPr>
              <a:t>government</a:t>
            </a:r>
            <a:r>
              <a:rPr lang="nl-NL" dirty="0" smtClean="0">
                <a:solidFill>
                  <a:srgbClr val="002060"/>
                </a:solidFill>
              </a:rPr>
              <a:t>: </a:t>
            </a:r>
            <a:r>
              <a:rPr lang="nl-NL" dirty="0" err="1" smtClean="0">
                <a:solidFill>
                  <a:srgbClr val="002060"/>
                </a:solidFill>
              </a:rPr>
              <a:t>largest</a:t>
            </a:r>
            <a:r>
              <a:rPr lang="nl-NL" dirty="0" smtClean="0">
                <a:solidFill>
                  <a:srgbClr val="002060"/>
                </a:solidFill>
              </a:rPr>
              <a:t> part of the </a:t>
            </a:r>
            <a:r>
              <a:rPr lang="nl-NL" dirty="0" err="1" smtClean="0">
                <a:solidFill>
                  <a:srgbClr val="002060"/>
                </a:solidFill>
              </a:rPr>
              <a:t>funding</a:t>
            </a:r>
            <a:r>
              <a:rPr lang="nl-NL" dirty="0" smtClean="0">
                <a:solidFill>
                  <a:srgbClr val="002060"/>
                </a:solidFill>
              </a:rPr>
              <a:t>; </a:t>
            </a:r>
            <a:r>
              <a:rPr lang="nl-NL" dirty="0" err="1" smtClean="0">
                <a:solidFill>
                  <a:srgbClr val="002060"/>
                </a:solidFill>
              </a:rPr>
              <a:t>science</a:t>
            </a:r>
            <a:r>
              <a:rPr lang="nl-NL" dirty="0" smtClean="0">
                <a:solidFill>
                  <a:srgbClr val="002060"/>
                </a:solidFill>
              </a:rPr>
              <a:t> </a:t>
            </a:r>
            <a:r>
              <a:rPr lang="nl-NL" dirty="0" err="1" smtClean="0">
                <a:solidFill>
                  <a:srgbClr val="002060"/>
                </a:solidFill>
              </a:rPr>
              <a:t>for</a:t>
            </a:r>
            <a:endParaRPr lang="nl-NL" dirty="0" smtClean="0">
              <a:solidFill>
                <a:srgbClr val="002060"/>
              </a:solidFill>
            </a:endParaRPr>
          </a:p>
          <a:p>
            <a:r>
              <a:rPr lang="nl-NL" dirty="0" err="1" smtClean="0">
                <a:solidFill>
                  <a:srgbClr val="002060"/>
                </a:solidFill>
              </a:rPr>
              <a:t>competitivenes</a:t>
            </a:r>
            <a:r>
              <a:rPr lang="nl-NL" dirty="0" smtClean="0">
                <a:solidFill>
                  <a:srgbClr val="002060"/>
                </a:solidFill>
              </a:rPr>
              <a:t>; </a:t>
            </a:r>
            <a:r>
              <a:rPr lang="nl-NL" dirty="0" err="1" smtClean="0">
                <a:solidFill>
                  <a:srgbClr val="002060"/>
                </a:solidFill>
              </a:rPr>
              <a:t>science</a:t>
            </a:r>
            <a:r>
              <a:rPr lang="nl-NL" dirty="0" smtClean="0">
                <a:solidFill>
                  <a:srgbClr val="002060"/>
                </a:solidFill>
              </a:rPr>
              <a:t> </a:t>
            </a:r>
            <a:r>
              <a:rPr lang="nl-NL" dirty="0" err="1" smtClean="0">
                <a:solidFill>
                  <a:srgbClr val="002060"/>
                </a:solidFill>
              </a:rPr>
              <a:t>for</a:t>
            </a:r>
            <a:r>
              <a:rPr lang="nl-NL" dirty="0" smtClean="0">
                <a:solidFill>
                  <a:srgbClr val="002060"/>
                </a:solidFill>
              </a:rPr>
              <a:t> society </a:t>
            </a:r>
            <a:r>
              <a:rPr lang="nl-NL" dirty="0" err="1" smtClean="0">
                <a:solidFill>
                  <a:srgbClr val="002060"/>
                </a:solidFill>
              </a:rPr>
              <a:t>and</a:t>
            </a:r>
            <a:r>
              <a:rPr lang="nl-NL" dirty="0" smtClean="0">
                <a:solidFill>
                  <a:srgbClr val="002060"/>
                </a:solidFill>
              </a:rPr>
              <a:t>, of course, </a:t>
            </a:r>
            <a:r>
              <a:rPr lang="nl-NL" dirty="0" err="1" smtClean="0">
                <a:solidFill>
                  <a:srgbClr val="002060"/>
                </a:solidFill>
              </a:rPr>
              <a:t>science</a:t>
            </a:r>
            <a:endParaRPr lang="nl-NL" dirty="0" smtClean="0">
              <a:solidFill>
                <a:srgbClr val="002060"/>
              </a:solidFill>
            </a:endParaRPr>
          </a:p>
          <a:p>
            <a:r>
              <a:rPr lang="nl-NL" dirty="0" err="1" smtClean="0">
                <a:solidFill>
                  <a:srgbClr val="002060"/>
                </a:solidFill>
              </a:rPr>
              <a:t>for</a:t>
            </a:r>
            <a:r>
              <a:rPr lang="nl-NL" dirty="0" smtClean="0">
                <a:solidFill>
                  <a:srgbClr val="002060"/>
                </a:solidFill>
              </a:rPr>
              <a:t> </a:t>
            </a:r>
            <a:r>
              <a:rPr lang="nl-NL" dirty="0" err="1" smtClean="0">
                <a:solidFill>
                  <a:srgbClr val="002060"/>
                </a:solidFill>
              </a:rPr>
              <a:t>science</a:t>
            </a:r>
            <a:r>
              <a:rPr lang="nl-NL" dirty="0" smtClean="0">
                <a:solidFill>
                  <a:srgbClr val="002060"/>
                </a:solidFill>
              </a:rPr>
              <a:t> (</a:t>
            </a:r>
            <a:r>
              <a:rPr lang="nl-NL" dirty="0" err="1" smtClean="0">
                <a:solidFill>
                  <a:srgbClr val="002060"/>
                </a:solidFill>
              </a:rPr>
              <a:t>cultural</a:t>
            </a:r>
            <a:r>
              <a:rPr lang="nl-NL" dirty="0" smtClean="0">
                <a:solidFill>
                  <a:srgbClr val="002060"/>
                </a:solidFill>
              </a:rPr>
              <a:t> </a:t>
            </a:r>
            <a:r>
              <a:rPr lang="nl-NL" dirty="0" err="1" smtClean="0">
                <a:solidFill>
                  <a:srgbClr val="002060"/>
                </a:solidFill>
              </a:rPr>
              <a:t>value</a:t>
            </a:r>
            <a:r>
              <a:rPr lang="nl-NL" dirty="0" smtClean="0">
                <a:solidFill>
                  <a:srgbClr val="002060"/>
                </a:solidFill>
              </a:rPr>
              <a:t>, </a:t>
            </a:r>
            <a:r>
              <a:rPr lang="nl-NL" dirty="0" err="1" smtClean="0">
                <a:solidFill>
                  <a:srgbClr val="002060"/>
                </a:solidFill>
              </a:rPr>
              <a:t>national</a:t>
            </a:r>
            <a:r>
              <a:rPr lang="nl-NL" dirty="0" smtClean="0">
                <a:solidFill>
                  <a:srgbClr val="002060"/>
                </a:solidFill>
              </a:rPr>
              <a:t> </a:t>
            </a:r>
            <a:r>
              <a:rPr lang="nl-NL" dirty="0" err="1" smtClean="0">
                <a:solidFill>
                  <a:srgbClr val="002060"/>
                </a:solidFill>
              </a:rPr>
              <a:t>pride</a:t>
            </a:r>
            <a:r>
              <a:rPr lang="nl-NL" dirty="0" smtClean="0">
                <a:solidFill>
                  <a:srgbClr val="002060"/>
                </a:solidFill>
              </a:rPr>
              <a:t>, </a:t>
            </a:r>
            <a:r>
              <a:rPr lang="nl-NL" dirty="0" err="1" smtClean="0">
                <a:solidFill>
                  <a:srgbClr val="002060"/>
                </a:solidFill>
              </a:rPr>
              <a:t>education</a:t>
            </a:r>
            <a:r>
              <a:rPr lang="nl-NL" dirty="0" smtClean="0">
                <a:solidFill>
                  <a:srgbClr val="002060"/>
                </a:solidFill>
              </a:rPr>
              <a:t>)</a:t>
            </a:r>
          </a:p>
          <a:p>
            <a:endParaRPr lang="nl-NL" dirty="0">
              <a:solidFill>
                <a:srgbClr val="002060"/>
              </a:solidFill>
            </a:endParaRPr>
          </a:p>
          <a:p>
            <a:r>
              <a:rPr lang="nl-NL" dirty="0" smtClean="0">
                <a:solidFill>
                  <a:srgbClr val="002060"/>
                </a:solidFill>
              </a:rPr>
              <a:t>The research performers (</a:t>
            </a:r>
            <a:r>
              <a:rPr lang="nl-NL" b="1" dirty="0" err="1" smtClean="0">
                <a:solidFill>
                  <a:srgbClr val="002060"/>
                </a:solidFill>
              </a:rPr>
              <a:t>scientists</a:t>
            </a:r>
            <a:r>
              <a:rPr lang="nl-NL" dirty="0" smtClean="0">
                <a:solidFill>
                  <a:srgbClr val="002060"/>
                </a:solidFill>
              </a:rPr>
              <a:t>) </a:t>
            </a:r>
            <a:r>
              <a:rPr lang="nl-NL" dirty="0" err="1" smtClean="0">
                <a:solidFill>
                  <a:srgbClr val="002060"/>
                </a:solidFill>
              </a:rPr>
              <a:t>and</a:t>
            </a:r>
            <a:r>
              <a:rPr lang="nl-NL" dirty="0" smtClean="0">
                <a:solidFill>
                  <a:srgbClr val="002060"/>
                </a:solidFill>
              </a:rPr>
              <a:t> </a:t>
            </a:r>
            <a:r>
              <a:rPr lang="nl-NL" dirty="0" err="1" smtClean="0">
                <a:solidFill>
                  <a:srgbClr val="002060"/>
                </a:solidFill>
              </a:rPr>
              <a:t>their</a:t>
            </a:r>
            <a:r>
              <a:rPr lang="nl-NL" dirty="0" smtClean="0">
                <a:solidFill>
                  <a:srgbClr val="002060"/>
                </a:solidFill>
              </a:rPr>
              <a:t> </a:t>
            </a:r>
            <a:r>
              <a:rPr lang="nl-NL" dirty="0" err="1" smtClean="0">
                <a:solidFill>
                  <a:srgbClr val="002060"/>
                </a:solidFill>
              </a:rPr>
              <a:t>employers</a:t>
            </a:r>
            <a:endParaRPr lang="nl-NL" dirty="0" smtClean="0">
              <a:solidFill>
                <a:srgbClr val="002060"/>
              </a:solidFill>
            </a:endParaRPr>
          </a:p>
          <a:p>
            <a:r>
              <a:rPr lang="nl-NL" dirty="0" smtClean="0">
                <a:solidFill>
                  <a:srgbClr val="002060"/>
                </a:solidFill>
              </a:rPr>
              <a:t>(</a:t>
            </a:r>
            <a:r>
              <a:rPr lang="nl-NL" b="1" dirty="0" err="1" smtClean="0">
                <a:solidFill>
                  <a:srgbClr val="002060"/>
                </a:solidFill>
              </a:rPr>
              <a:t>universities</a:t>
            </a:r>
            <a:r>
              <a:rPr lang="nl-NL" dirty="0" smtClean="0">
                <a:solidFill>
                  <a:srgbClr val="002060"/>
                </a:solidFill>
              </a:rPr>
              <a:t>, </a:t>
            </a:r>
            <a:r>
              <a:rPr lang="nl-NL" b="1" dirty="0" err="1" smtClean="0">
                <a:solidFill>
                  <a:srgbClr val="002060"/>
                </a:solidFill>
              </a:rPr>
              <a:t>institutes</a:t>
            </a:r>
            <a:r>
              <a:rPr lang="nl-NL" dirty="0" smtClean="0">
                <a:solidFill>
                  <a:srgbClr val="002060"/>
                </a:solidFill>
              </a:rPr>
              <a:t>)</a:t>
            </a:r>
            <a:endParaRPr lang="en-US" dirty="0">
              <a:solidFill>
                <a:srgbClr val="002060"/>
              </a:solidFill>
            </a:endParaRPr>
          </a:p>
        </p:txBody>
      </p:sp>
    </p:spTree>
    <p:extLst>
      <p:ext uri="{BB962C8B-B14F-4D97-AF65-F5344CB8AC3E}">
        <p14:creationId xmlns:p14="http://schemas.microsoft.com/office/powerpoint/2010/main" val="209148686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p:cNvSpPr txBox="1"/>
          <p:nvPr/>
        </p:nvSpPr>
        <p:spPr>
          <a:xfrm>
            <a:off x="1626781" y="937373"/>
            <a:ext cx="6454844" cy="923330"/>
          </a:xfrm>
          <a:prstGeom prst="rect">
            <a:avLst/>
          </a:prstGeom>
          <a:noFill/>
        </p:spPr>
        <p:txBody>
          <a:bodyPr wrap="none" rtlCol="0">
            <a:spAutoFit/>
          </a:bodyPr>
          <a:lstStyle/>
          <a:p>
            <a:r>
              <a:rPr lang="nl-NL" dirty="0" err="1" smtClean="0">
                <a:solidFill>
                  <a:srgbClr val="002060"/>
                </a:solidFill>
              </a:rPr>
              <a:t>Economic</a:t>
            </a:r>
            <a:r>
              <a:rPr lang="nl-NL" dirty="0" smtClean="0">
                <a:solidFill>
                  <a:srgbClr val="002060"/>
                </a:solidFill>
              </a:rPr>
              <a:t> Top Area Policy of the Dutch </a:t>
            </a:r>
            <a:r>
              <a:rPr lang="nl-NL" dirty="0" err="1" smtClean="0">
                <a:solidFill>
                  <a:srgbClr val="002060"/>
                </a:solidFill>
              </a:rPr>
              <a:t>government</a:t>
            </a:r>
            <a:endParaRPr lang="nl-NL" dirty="0" smtClean="0">
              <a:solidFill>
                <a:srgbClr val="002060"/>
              </a:solidFill>
            </a:endParaRPr>
          </a:p>
          <a:p>
            <a:r>
              <a:rPr lang="nl-NL" dirty="0" smtClean="0">
                <a:solidFill>
                  <a:srgbClr val="002060"/>
                </a:solidFill>
              </a:rPr>
              <a:t>(Rutte I, </a:t>
            </a:r>
            <a:r>
              <a:rPr lang="nl-NL" dirty="0" err="1">
                <a:solidFill>
                  <a:srgbClr val="002060"/>
                </a:solidFill>
              </a:rPr>
              <a:t>O</a:t>
            </a:r>
            <a:r>
              <a:rPr lang="nl-NL" dirty="0" err="1" smtClean="0">
                <a:solidFill>
                  <a:srgbClr val="002060"/>
                </a:solidFill>
              </a:rPr>
              <a:t>ct</a:t>
            </a:r>
            <a:r>
              <a:rPr lang="nl-NL" dirty="0" smtClean="0">
                <a:solidFill>
                  <a:srgbClr val="002060"/>
                </a:solidFill>
              </a:rPr>
              <a:t>. 2010 – April 2012; Rutte II, Nov. 2012)</a:t>
            </a:r>
          </a:p>
          <a:p>
            <a:endParaRPr lang="nl-NL" dirty="0">
              <a:solidFill>
                <a:srgbClr val="002060"/>
              </a:solidFill>
            </a:endParaRPr>
          </a:p>
        </p:txBody>
      </p:sp>
      <p:sp>
        <p:nvSpPr>
          <p:cNvPr id="4" name="Tekstvak 3"/>
          <p:cNvSpPr txBox="1"/>
          <p:nvPr/>
        </p:nvSpPr>
        <p:spPr>
          <a:xfrm>
            <a:off x="1031349" y="1860703"/>
            <a:ext cx="6925229" cy="3293209"/>
          </a:xfrm>
          <a:prstGeom prst="rect">
            <a:avLst/>
          </a:prstGeom>
          <a:noFill/>
        </p:spPr>
        <p:txBody>
          <a:bodyPr wrap="none" rtlCol="0">
            <a:spAutoFit/>
          </a:bodyPr>
          <a:lstStyle/>
          <a:p>
            <a:r>
              <a:rPr lang="nl-NL" sz="1600" dirty="0" err="1" smtClean="0">
                <a:solidFill>
                  <a:srgbClr val="002060"/>
                </a:solidFill>
              </a:rPr>
              <a:t>Somewhat</a:t>
            </a:r>
            <a:r>
              <a:rPr lang="nl-NL" sz="1600" dirty="0" smtClean="0">
                <a:solidFill>
                  <a:srgbClr val="002060"/>
                </a:solidFill>
              </a:rPr>
              <a:t> </a:t>
            </a:r>
            <a:r>
              <a:rPr lang="nl-NL" sz="1600" dirty="0" err="1" smtClean="0">
                <a:solidFill>
                  <a:srgbClr val="002060"/>
                </a:solidFill>
              </a:rPr>
              <a:t>abruptly</a:t>
            </a:r>
            <a:r>
              <a:rPr lang="nl-NL" sz="1600" dirty="0" smtClean="0">
                <a:solidFill>
                  <a:srgbClr val="002060"/>
                </a:solidFill>
              </a:rPr>
              <a:t> the </a:t>
            </a:r>
            <a:r>
              <a:rPr lang="nl-NL" sz="1600" dirty="0" err="1" smtClean="0">
                <a:solidFill>
                  <a:srgbClr val="002060"/>
                </a:solidFill>
              </a:rPr>
              <a:t>government</a:t>
            </a:r>
            <a:r>
              <a:rPr lang="nl-NL" sz="1600" dirty="0" smtClean="0">
                <a:solidFill>
                  <a:srgbClr val="002060"/>
                </a:solidFill>
              </a:rPr>
              <a:t> </a:t>
            </a:r>
            <a:r>
              <a:rPr lang="nl-NL" sz="1600" dirty="0" err="1" smtClean="0">
                <a:solidFill>
                  <a:srgbClr val="002060"/>
                </a:solidFill>
              </a:rPr>
              <a:t>urged</a:t>
            </a:r>
            <a:r>
              <a:rPr lang="nl-NL" sz="1600" dirty="0" smtClean="0">
                <a:solidFill>
                  <a:srgbClr val="002060"/>
                </a:solidFill>
              </a:rPr>
              <a:t> NWO et al </a:t>
            </a:r>
            <a:r>
              <a:rPr lang="nl-NL" sz="1600" dirty="0" err="1" smtClean="0">
                <a:solidFill>
                  <a:srgbClr val="002060"/>
                </a:solidFill>
              </a:rPr>
              <a:t>to</a:t>
            </a:r>
            <a:r>
              <a:rPr lang="nl-NL" sz="1600" dirty="0" smtClean="0">
                <a:solidFill>
                  <a:srgbClr val="002060"/>
                </a:solidFill>
              </a:rPr>
              <a:t> </a:t>
            </a:r>
            <a:r>
              <a:rPr lang="nl-NL" sz="1600" dirty="0" err="1" smtClean="0">
                <a:solidFill>
                  <a:srgbClr val="002060"/>
                </a:solidFill>
              </a:rPr>
              <a:t>dedicate</a:t>
            </a:r>
            <a:endParaRPr lang="nl-NL" sz="1600" dirty="0" smtClean="0">
              <a:solidFill>
                <a:srgbClr val="002060"/>
              </a:solidFill>
            </a:endParaRPr>
          </a:p>
          <a:p>
            <a:r>
              <a:rPr lang="nl-NL" sz="1600" dirty="0" smtClean="0">
                <a:solidFill>
                  <a:srgbClr val="002060"/>
                </a:solidFill>
              </a:rPr>
              <a:t>a </a:t>
            </a:r>
            <a:r>
              <a:rPr lang="nl-NL" sz="1600" dirty="0" err="1" smtClean="0">
                <a:solidFill>
                  <a:srgbClr val="002060"/>
                </a:solidFill>
              </a:rPr>
              <a:t>considerable</a:t>
            </a:r>
            <a:r>
              <a:rPr lang="nl-NL" sz="1600" dirty="0" smtClean="0">
                <a:solidFill>
                  <a:srgbClr val="002060"/>
                </a:solidFill>
              </a:rPr>
              <a:t> </a:t>
            </a:r>
            <a:r>
              <a:rPr lang="nl-NL" sz="1600" dirty="0" err="1" smtClean="0">
                <a:solidFill>
                  <a:srgbClr val="002060"/>
                </a:solidFill>
              </a:rPr>
              <a:t>fraction</a:t>
            </a:r>
            <a:r>
              <a:rPr lang="nl-NL" sz="1600" dirty="0" smtClean="0">
                <a:solidFill>
                  <a:srgbClr val="002060"/>
                </a:solidFill>
              </a:rPr>
              <a:t> of </a:t>
            </a:r>
            <a:r>
              <a:rPr lang="nl-NL" sz="1600" dirty="0" err="1" smtClean="0">
                <a:solidFill>
                  <a:srgbClr val="002060"/>
                </a:solidFill>
              </a:rPr>
              <a:t>its</a:t>
            </a:r>
            <a:r>
              <a:rPr lang="nl-NL" sz="1600" dirty="0" smtClean="0">
                <a:solidFill>
                  <a:srgbClr val="002060"/>
                </a:solidFill>
              </a:rPr>
              <a:t> budget </a:t>
            </a:r>
            <a:r>
              <a:rPr lang="nl-NL" sz="1600" dirty="0" err="1" smtClean="0">
                <a:solidFill>
                  <a:srgbClr val="002060"/>
                </a:solidFill>
              </a:rPr>
              <a:t>to</a:t>
            </a:r>
            <a:r>
              <a:rPr lang="nl-NL" sz="1600" dirty="0" smtClean="0">
                <a:solidFill>
                  <a:srgbClr val="002060"/>
                </a:solidFill>
              </a:rPr>
              <a:t> </a:t>
            </a:r>
            <a:r>
              <a:rPr lang="nl-NL" sz="1600" dirty="0" err="1" smtClean="0">
                <a:solidFill>
                  <a:srgbClr val="002060"/>
                </a:solidFill>
              </a:rPr>
              <a:t>funding</a:t>
            </a:r>
            <a:r>
              <a:rPr lang="nl-NL" sz="1600" dirty="0" smtClean="0">
                <a:solidFill>
                  <a:srgbClr val="002060"/>
                </a:solidFill>
              </a:rPr>
              <a:t> research relevant</a:t>
            </a:r>
          </a:p>
          <a:p>
            <a:r>
              <a:rPr lang="nl-NL" sz="1600" dirty="0" err="1" smtClean="0">
                <a:solidFill>
                  <a:srgbClr val="002060"/>
                </a:solidFill>
              </a:rPr>
              <a:t>for</a:t>
            </a:r>
            <a:r>
              <a:rPr lang="nl-NL" sz="1600" dirty="0" smtClean="0">
                <a:solidFill>
                  <a:srgbClr val="002060"/>
                </a:solidFill>
              </a:rPr>
              <a:t> </a:t>
            </a:r>
            <a:r>
              <a:rPr lang="nl-NL" sz="1600" dirty="0" err="1" smtClean="0">
                <a:solidFill>
                  <a:srgbClr val="002060"/>
                </a:solidFill>
              </a:rPr>
              <a:t>nine</a:t>
            </a:r>
            <a:r>
              <a:rPr lang="nl-NL" sz="1600" dirty="0" smtClean="0">
                <a:solidFill>
                  <a:srgbClr val="002060"/>
                </a:solidFill>
              </a:rPr>
              <a:t> priority </a:t>
            </a:r>
            <a:r>
              <a:rPr lang="nl-NL" sz="1600" dirty="0" err="1" smtClean="0">
                <a:solidFill>
                  <a:srgbClr val="002060"/>
                </a:solidFill>
              </a:rPr>
              <a:t>areas</a:t>
            </a:r>
            <a:r>
              <a:rPr lang="nl-NL" sz="1600" dirty="0" smtClean="0">
                <a:solidFill>
                  <a:srgbClr val="002060"/>
                </a:solidFill>
              </a:rPr>
              <a:t>:  </a:t>
            </a:r>
          </a:p>
          <a:p>
            <a:endParaRPr lang="nl-NL" sz="1600" dirty="0" smtClean="0">
              <a:solidFill>
                <a:srgbClr val="002060"/>
              </a:solidFill>
            </a:endParaRPr>
          </a:p>
          <a:p>
            <a:pPr marL="285750" indent="-285750">
              <a:buFont typeface="Arial" pitchFamily="34" charset="0"/>
              <a:buChar char="•"/>
            </a:pPr>
            <a:r>
              <a:rPr lang="nl-NL" sz="1600" dirty="0" err="1" smtClean="0">
                <a:solidFill>
                  <a:srgbClr val="002060"/>
                </a:solidFill>
              </a:rPr>
              <a:t>Agri&amp;food</a:t>
            </a:r>
            <a:endParaRPr lang="nl-NL" sz="1600" dirty="0" smtClean="0">
              <a:solidFill>
                <a:srgbClr val="002060"/>
              </a:solidFill>
            </a:endParaRPr>
          </a:p>
          <a:p>
            <a:pPr marL="285750" indent="-285750">
              <a:buFont typeface="Arial" pitchFamily="34" charset="0"/>
              <a:buChar char="•"/>
            </a:pPr>
            <a:r>
              <a:rPr lang="nl-NL" sz="1600" dirty="0" smtClean="0">
                <a:solidFill>
                  <a:srgbClr val="002060"/>
                </a:solidFill>
              </a:rPr>
              <a:t>Chemistry</a:t>
            </a:r>
          </a:p>
          <a:p>
            <a:pPr marL="285750" indent="-285750">
              <a:buFont typeface="Arial" pitchFamily="34" charset="0"/>
              <a:buChar char="•"/>
            </a:pPr>
            <a:r>
              <a:rPr lang="nl-NL" sz="1600" dirty="0" smtClean="0">
                <a:solidFill>
                  <a:srgbClr val="002060"/>
                </a:solidFill>
              </a:rPr>
              <a:t>Creative </a:t>
            </a:r>
            <a:r>
              <a:rPr lang="nl-NL" sz="1600" dirty="0" err="1" smtClean="0">
                <a:solidFill>
                  <a:srgbClr val="002060"/>
                </a:solidFill>
              </a:rPr>
              <a:t>Industry</a:t>
            </a:r>
            <a:endParaRPr lang="nl-NL" sz="1600" dirty="0" smtClean="0">
              <a:solidFill>
                <a:srgbClr val="002060"/>
              </a:solidFill>
            </a:endParaRPr>
          </a:p>
          <a:p>
            <a:pPr marL="285750" indent="-285750">
              <a:buFont typeface="Arial" pitchFamily="34" charset="0"/>
              <a:buChar char="•"/>
            </a:pPr>
            <a:r>
              <a:rPr lang="nl-NL" sz="1600" dirty="0" smtClean="0">
                <a:solidFill>
                  <a:srgbClr val="002060"/>
                </a:solidFill>
              </a:rPr>
              <a:t>Energy</a:t>
            </a:r>
          </a:p>
          <a:p>
            <a:pPr marL="285750" indent="-285750">
              <a:buFont typeface="Arial" pitchFamily="34" charset="0"/>
              <a:buChar char="•"/>
            </a:pPr>
            <a:r>
              <a:rPr lang="nl-NL" sz="1600" dirty="0" smtClean="0">
                <a:solidFill>
                  <a:srgbClr val="002060"/>
                </a:solidFill>
              </a:rPr>
              <a:t>High Tech (systems </a:t>
            </a:r>
            <a:r>
              <a:rPr lang="nl-NL" sz="1600" dirty="0" err="1" smtClean="0">
                <a:solidFill>
                  <a:srgbClr val="002060"/>
                </a:solidFill>
              </a:rPr>
              <a:t>and</a:t>
            </a:r>
            <a:r>
              <a:rPr lang="nl-NL" sz="1600" dirty="0" smtClean="0">
                <a:solidFill>
                  <a:srgbClr val="002060"/>
                </a:solidFill>
              </a:rPr>
              <a:t> </a:t>
            </a:r>
            <a:r>
              <a:rPr lang="nl-NL" sz="1600" dirty="0" err="1" smtClean="0">
                <a:solidFill>
                  <a:srgbClr val="002060"/>
                </a:solidFill>
              </a:rPr>
              <a:t>materials</a:t>
            </a:r>
            <a:r>
              <a:rPr lang="nl-NL" sz="1600" dirty="0" smtClean="0">
                <a:solidFill>
                  <a:srgbClr val="002060"/>
                </a:solidFill>
              </a:rPr>
              <a:t>)</a:t>
            </a:r>
          </a:p>
          <a:p>
            <a:pPr marL="285750" indent="-285750">
              <a:buFont typeface="Arial" pitchFamily="34" charset="0"/>
              <a:buChar char="•"/>
            </a:pPr>
            <a:r>
              <a:rPr lang="nl-NL" sz="1600" dirty="0" err="1" smtClean="0">
                <a:solidFill>
                  <a:srgbClr val="002060"/>
                </a:solidFill>
              </a:rPr>
              <a:t>Logistics</a:t>
            </a:r>
            <a:endParaRPr lang="nl-NL" sz="1600" dirty="0" smtClean="0">
              <a:solidFill>
                <a:srgbClr val="002060"/>
              </a:solidFill>
            </a:endParaRPr>
          </a:p>
          <a:p>
            <a:pPr marL="285750" indent="-285750">
              <a:buFont typeface="Arial" pitchFamily="34" charset="0"/>
              <a:buChar char="•"/>
            </a:pPr>
            <a:r>
              <a:rPr lang="nl-NL" sz="1600" dirty="0" err="1" smtClean="0">
                <a:solidFill>
                  <a:srgbClr val="002060"/>
                </a:solidFill>
              </a:rPr>
              <a:t>Lifesciences</a:t>
            </a:r>
            <a:r>
              <a:rPr lang="nl-NL" sz="1600" dirty="0" smtClean="0">
                <a:solidFill>
                  <a:srgbClr val="002060"/>
                </a:solidFill>
              </a:rPr>
              <a:t> </a:t>
            </a:r>
            <a:r>
              <a:rPr lang="nl-NL" sz="1600" dirty="0" err="1" smtClean="0">
                <a:solidFill>
                  <a:srgbClr val="002060"/>
                </a:solidFill>
              </a:rPr>
              <a:t>and</a:t>
            </a:r>
            <a:r>
              <a:rPr lang="nl-NL" sz="1600" dirty="0" smtClean="0">
                <a:solidFill>
                  <a:srgbClr val="002060"/>
                </a:solidFill>
              </a:rPr>
              <a:t> Health</a:t>
            </a:r>
          </a:p>
          <a:p>
            <a:pPr marL="285750" indent="-285750">
              <a:buFont typeface="Arial" pitchFamily="34" charset="0"/>
              <a:buChar char="•"/>
            </a:pPr>
            <a:r>
              <a:rPr lang="nl-NL" sz="1600" dirty="0" err="1" smtClean="0">
                <a:solidFill>
                  <a:srgbClr val="002060"/>
                </a:solidFill>
              </a:rPr>
              <a:t>Horticulture</a:t>
            </a:r>
            <a:endParaRPr lang="nl-NL" sz="1600" dirty="0" smtClean="0">
              <a:solidFill>
                <a:srgbClr val="002060"/>
              </a:solidFill>
            </a:endParaRPr>
          </a:p>
          <a:p>
            <a:pPr marL="285750" indent="-285750">
              <a:buFont typeface="Arial" pitchFamily="34" charset="0"/>
              <a:buChar char="•"/>
            </a:pPr>
            <a:r>
              <a:rPr lang="nl-NL" sz="1600" dirty="0" smtClean="0">
                <a:solidFill>
                  <a:srgbClr val="002060"/>
                </a:solidFill>
              </a:rPr>
              <a:t>Water</a:t>
            </a:r>
            <a:endParaRPr lang="en-US" sz="1600" dirty="0">
              <a:solidFill>
                <a:srgbClr val="002060"/>
              </a:solidFill>
            </a:endParaRPr>
          </a:p>
        </p:txBody>
      </p:sp>
      <p:sp>
        <p:nvSpPr>
          <p:cNvPr id="5" name="Tekstvak 4"/>
          <p:cNvSpPr txBox="1"/>
          <p:nvPr/>
        </p:nvSpPr>
        <p:spPr>
          <a:xfrm>
            <a:off x="1105780" y="5486411"/>
            <a:ext cx="4451860" cy="338554"/>
          </a:xfrm>
          <a:prstGeom prst="rect">
            <a:avLst/>
          </a:prstGeom>
          <a:noFill/>
        </p:spPr>
        <p:txBody>
          <a:bodyPr wrap="none" rtlCol="0">
            <a:spAutoFit/>
          </a:bodyPr>
          <a:lstStyle/>
          <a:p>
            <a:r>
              <a:rPr lang="nl-NL" sz="1600" dirty="0" err="1" smtClean="0">
                <a:solidFill>
                  <a:srgbClr val="002060"/>
                </a:solidFill>
              </a:rPr>
              <a:t>So</a:t>
            </a:r>
            <a:r>
              <a:rPr lang="nl-NL" sz="1600" dirty="0" smtClean="0">
                <a:solidFill>
                  <a:srgbClr val="002060"/>
                </a:solidFill>
              </a:rPr>
              <a:t> </a:t>
            </a:r>
            <a:r>
              <a:rPr lang="nl-NL" sz="1600" dirty="0" err="1" smtClean="0">
                <a:solidFill>
                  <a:srgbClr val="002060"/>
                </a:solidFill>
              </a:rPr>
              <a:t>where</a:t>
            </a:r>
            <a:r>
              <a:rPr lang="nl-NL" sz="1600" dirty="0" smtClean="0">
                <a:solidFill>
                  <a:srgbClr val="002060"/>
                </a:solidFill>
              </a:rPr>
              <a:t> does </a:t>
            </a:r>
            <a:r>
              <a:rPr lang="nl-NL" sz="1600" dirty="0" err="1" smtClean="0">
                <a:solidFill>
                  <a:srgbClr val="002060"/>
                </a:solidFill>
              </a:rPr>
              <a:t>that</a:t>
            </a:r>
            <a:r>
              <a:rPr lang="nl-NL" sz="1600" dirty="0" smtClean="0">
                <a:solidFill>
                  <a:srgbClr val="002060"/>
                </a:solidFill>
              </a:rPr>
              <a:t> </a:t>
            </a:r>
            <a:r>
              <a:rPr lang="nl-NL" sz="1600" dirty="0" err="1" smtClean="0">
                <a:solidFill>
                  <a:srgbClr val="002060"/>
                </a:solidFill>
              </a:rPr>
              <a:t>leave</a:t>
            </a:r>
            <a:r>
              <a:rPr lang="nl-NL" sz="1600" dirty="0" smtClean="0">
                <a:solidFill>
                  <a:srgbClr val="002060"/>
                </a:solidFill>
              </a:rPr>
              <a:t> string </a:t>
            </a:r>
            <a:r>
              <a:rPr lang="nl-NL" sz="1600" dirty="0" err="1" smtClean="0">
                <a:solidFill>
                  <a:srgbClr val="002060"/>
                </a:solidFill>
              </a:rPr>
              <a:t>theory</a:t>
            </a:r>
            <a:r>
              <a:rPr lang="nl-NL" sz="1600" dirty="0" smtClean="0">
                <a:solidFill>
                  <a:srgbClr val="002060"/>
                </a:solidFill>
              </a:rPr>
              <a:t>..?</a:t>
            </a:r>
            <a:endParaRPr lang="en-US" sz="1600" dirty="0">
              <a:solidFill>
                <a:srgbClr val="002060"/>
              </a:solidFill>
            </a:endParaRPr>
          </a:p>
        </p:txBody>
      </p:sp>
      <p:cxnSp>
        <p:nvCxnSpPr>
          <p:cNvPr id="7" name="Rechte verbindingslijn 6"/>
          <p:cNvCxnSpPr/>
          <p:nvPr/>
        </p:nvCxnSpPr>
        <p:spPr>
          <a:xfrm>
            <a:off x="159461" y="5295023"/>
            <a:ext cx="3694797"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6" name="Rechte verbindingslijn 5"/>
          <p:cNvCxnSpPr/>
          <p:nvPr/>
        </p:nvCxnSpPr>
        <p:spPr>
          <a:xfrm>
            <a:off x="201974" y="1669311"/>
            <a:ext cx="7304568"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99334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903767" y="1552353"/>
            <a:ext cx="7782323" cy="2800767"/>
          </a:xfrm>
          <a:prstGeom prst="rect">
            <a:avLst/>
          </a:prstGeom>
          <a:noFill/>
        </p:spPr>
        <p:txBody>
          <a:bodyPr wrap="none" rtlCol="0">
            <a:spAutoFit/>
          </a:bodyPr>
          <a:lstStyle/>
          <a:p>
            <a:r>
              <a:rPr lang="nl-NL" sz="1600" dirty="0" smtClean="0">
                <a:solidFill>
                  <a:srgbClr val="002060"/>
                </a:solidFill>
              </a:rPr>
              <a:t>Meetings </a:t>
            </a:r>
            <a:r>
              <a:rPr lang="nl-NL" sz="1600" dirty="0" err="1" smtClean="0">
                <a:solidFill>
                  <a:srgbClr val="002060"/>
                </a:solidFill>
              </a:rPr>
              <a:t>with</a:t>
            </a:r>
            <a:r>
              <a:rPr lang="nl-NL" sz="1600" dirty="0" smtClean="0">
                <a:solidFill>
                  <a:srgbClr val="002060"/>
                </a:solidFill>
              </a:rPr>
              <a:t> the Minister of </a:t>
            </a:r>
            <a:r>
              <a:rPr lang="nl-NL" sz="1600" dirty="0" err="1" smtClean="0">
                <a:solidFill>
                  <a:srgbClr val="002060"/>
                </a:solidFill>
              </a:rPr>
              <a:t>Economic</a:t>
            </a:r>
            <a:r>
              <a:rPr lang="nl-NL" sz="1600" dirty="0" smtClean="0">
                <a:solidFill>
                  <a:srgbClr val="002060"/>
                </a:solidFill>
              </a:rPr>
              <a:t> </a:t>
            </a:r>
            <a:r>
              <a:rPr lang="nl-NL" sz="1600" dirty="0" err="1" smtClean="0">
                <a:solidFill>
                  <a:srgbClr val="002060"/>
                </a:solidFill>
              </a:rPr>
              <a:t>Affairs</a:t>
            </a:r>
            <a:r>
              <a:rPr lang="nl-NL" sz="1600" dirty="0" smtClean="0">
                <a:solidFill>
                  <a:srgbClr val="002060"/>
                </a:solidFill>
              </a:rPr>
              <a:t> at his </a:t>
            </a:r>
            <a:r>
              <a:rPr lang="nl-NL" sz="1600" dirty="0" err="1" smtClean="0">
                <a:solidFill>
                  <a:srgbClr val="002060"/>
                </a:solidFill>
              </a:rPr>
              <a:t>Ministry</a:t>
            </a:r>
            <a:r>
              <a:rPr lang="nl-NL" sz="1600" dirty="0" smtClean="0">
                <a:solidFill>
                  <a:srgbClr val="002060"/>
                </a:solidFill>
              </a:rPr>
              <a:t>,</a:t>
            </a:r>
          </a:p>
          <a:p>
            <a:r>
              <a:rPr lang="nl-NL" sz="1600" dirty="0" err="1" smtClean="0">
                <a:solidFill>
                  <a:srgbClr val="002060"/>
                </a:solidFill>
              </a:rPr>
              <a:t>with</a:t>
            </a:r>
            <a:r>
              <a:rPr lang="nl-NL" sz="1600" dirty="0" smtClean="0">
                <a:solidFill>
                  <a:srgbClr val="002060"/>
                </a:solidFill>
              </a:rPr>
              <a:t> </a:t>
            </a:r>
            <a:r>
              <a:rPr lang="nl-NL" sz="1600" dirty="0" err="1" smtClean="0">
                <a:solidFill>
                  <a:srgbClr val="002060"/>
                </a:solidFill>
              </a:rPr>
              <a:t>further</a:t>
            </a:r>
            <a:r>
              <a:rPr lang="nl-NL" sz="1600" dirty="0" smtClean="0">
                <a:solidFill>
                  <a:srgbClr val="002060"/>
                </a:solidFill>
              </a:rPr>
              <a:t> present:</a:t>
            </a:r>
          </a:p>
          <a:p>
            <a:r>
              <a:rPr lang="nl-NL" sz="1600" dirty="0" smtClean="0">
                <a:solidFill>
                  <a:srgbClr val="002060"/>
                </a:solidFill>
              </a:rPr>
              <a:t>	</a:t>
            </a:r>
            <a:r>
              <a:rPr lang="nl-NL" sz="1600" dirty="0" err="1" smtClean="0">
                <a:solidFill>
                  <a:srgbClr val="002060"/>
                </a:solidFill>
              </a:rPr>
              <a:t>Statesecretary</a:t>
            </a:r>
            <a:r>
              <a:rPr lang="nl-NL" sz="1600" dirty="0" smtClean="0">
                <a:solidFill>
                  <a:srgbClr val="002060"/>
                </a:solidFill>
              </a:rPr>
              <a:t> </a:t>
            </a:r>
            <a:r>
              <a:rPr lang="nl-NL" sz="1600" dirty="0" err="1" smtClean="0">
                <a:solidFill>
                  <a:srgbClr val="002060"/>
                </a:solidFill>
              </a:rPr>
              <a:t>Education</a:t>
            </a:r>
            <a:r>
              <a:rPr lang="nl-NL" sz="1600" dirty="0" smtClean="0">
                <a:solidFill>
                  <a:srgbClr val="002060"/>
                </a:solidFill>
              </a:rPr>
              <a:t>, Culture, </a:t>
            </a:r>
            <a:r>
              <a:rPr lang="nl-NL" sz="1600" dirty="0" err="1" smtClean="0">
                <a:solidFill>
                  <a:srgbClr val="002060"/>
                </a:solidFill>
              </a:rPr>
              <a:t>Science</a:t>
            </a:r>
            <a:r>
              <a:rPr lang="nl-NL" sz="1600" dirty="0" smtClean="0">
                <a:solidFill>
                  <a:srgbClr val="002060"/>
                </a:solidFill>
              </a:rPr>
              <a:t> (</a:t>
            </a:r>
            <a:r>
              <a:rPr lang="nl-NL" sz="1600" dirty="0" err="1" smtClean="0">
                <a:solidFill>
                  <a:srgbClr val="002060"/>
                </a:solidFill>
              </a:rPr>
              <a:t>NWO’s</a:t>
            </a:r>
            <a:r>
              <a:rPr lang="nl-NL" sz="1600" dirty="0" smtClean="0">
                <a:solidFill>
                  <a:srgbClr val="002060"/>
                </a:solidFill>
              </a:rPr>
              <a:t> </a:t>
            </a:r>
            <a:r>
              <a:rPr lang="nl-NL" sz="1600" dirty="0" err="1" smtClean="0">
                <a:solidFill>
                  <a:srgbClr val="002060"/>
                </a:solidFill>
              </a:rPr>
              <a:t>main</a:t>
            </a:r>
            <a:r>
              <a:rPr lang="nl-NL" sz="1600" dirty="0" smtClean="0">
                <a:solidFill>
                  <a:srgbClr val="002060"/>
                </a:solidFill>
              </a:rPr>
              <a:t> </a:t>
            </a:r>
            <a:r>
              <a:rPr lang="nl-NL" sz="1600" dirty="0" err="1" smtClean="0">
                <a:solidFill>
                  <a:srgbClr val="002060"/>
                </a:solidFill>
              </a:rPr>
              <a:t>funder</a:t>
            </a:r>
            <a:r>
              <a:rPr lang="nl-NL" sz="1600" dirty="0" smtClean="0">
                <a:solidFill>
                  <a:srgbClr val="002060"/>
                </a:solidFill>
              </a:rPr>
              <a:t>)</a:t>
            </a:r>
          </a:p>
          <a:p>
            <a:r>
              <a:rPr lang="nl-NL" sz="1600" dirty="0" smtClean="0">
                <a:solidFill>
                  <a:srgbClr val="002060"/>
                </a:solidFill>
              </a:rPr>
              <a:t>	President Dutch </a:t>
            </a:r>
            <a:r>
              <a:rPr lang="nl-NL" sz="1600" dirty="0" err="1" smtClean="0">
                <a:solidFill>
                  <a:srgbClr val="002060"/>
                </a:solidFill>
              </a:rPr>
              <a:t>Employers</a:t>
            </a:r>
            <a:r>
              <a:rPr lang="nl-NL" sz="1600" dirty="0" smtClean="0">
                <a:solidFill>
                  <a:srgbClr val="002060"/>
                </a:solidFill>
              </a:rPr>
              <a:t> </a:t>
            </a:r>
            <a:r>
              <a:rPr lang="nl-NL" sz="1600" dirty="0" err="1" smtClean="0">
                <a:solidFill>
                  <a:srgbClr val="002060"/>
                </a:solidFill>
              </a:rPr>
              <a:t>Organisation</a:t>
            </a:r>
            <a:r>
              <a:rPr lang="nl-NL" sz="1600" dirty="0" smtClean="0">
                <a:solidFill>
                  <a:srgbClr val="002060"/>
                </a:solidFill>
              </a:rPr>
              <a:t> </a:t>
            </a:r>
            <a:r>
              <a:rPr lang="nl-NL" sz="1600" dirty="0" err="1" smtClean="0">
                <a:solidFill>
                  <a:srgbClr val="002060"/>
                </a:solidFill>
              </a:rPr>
              <a:t>and</a:t>
            </a:r>
            <a:r>
              <a:rPr lang="nl-NL" sz="1600" dirty="0" smtClean="0">
                <a:solidFill>
                  <a:srgbClr val="002060"/>
                </a:solidFill>
              </a:rPr>
              <a:t> </a:t>
            </a:r>
            <a:r>
              <a:rPr lang="nl-NL" sz="1600" dirty="0" err="1" smtClean="0">
                <a:solidFill>
                  <a:srgbClr val="002060"/>
                </a:solidFill>
              </a:rPr>
              <a:t>representatives</a:t>
            </a:r>
            <a:r>
              <a:rPr lang="nl-NL" sz="1600" dirty="0" smtClean="0">
                <a:solidFill>
                  <a:srgbClr val="002060"/>
                </a:solidFill>
              </a:rPr>
              <a:t> of</a:t>
            </a:r>
          </a:p>
          <a:p>
            <a:r>
              <a:rPr lang="nl-NL" sz="1600" dirty="0" smtClean="0">
                <a:solidFill>
                  <a:srgbClr val="002060"/>
                </a:solidFill>
              </a:rPr>
              <a:t>	the ‘top </a:t>
            </a:r>
            <a:r>
              <a:rPr lang="nl-NL" sz="1600" dirty="0" err="1" smtClean="0">
                <a:solidFill>
                  <a:srgbClr val="002060"/>
                </a:solidFill>
              </a:rPr>
              <a:t>areas</a:t>
            </a:r>
            <a:r>
              <a:rPr lang="nl-NL" sz="1600" dirty="0" smtClean="0">
                <a:solidFill>
                  <a:srgbClr val="002060"/>
                </a:solidFill>
              </a:rPr>
              <a:t>’</a:t>
            </a:r>
          </a:p>
          <a:p>
            <a:r>
              <a:rPr lang="nl-NL" sz="1600" dirty="0" smtClean="0">
                <a:solidFill>
                  <a:srgbClr val="002060"/>
                </a:solidFill>
              </a:rPr>
              <a:t>	President Royal Netherlands Academy of Arts </a:t>
            </a:r>
            <a:r>
              <a:rPr lang="nl-NL" sz="1600" dirty="0" err="1" smtClean="0">
                <a:solidFill>
                  <a:srgbClr val="002060"/>
                </a:solidFill>
              </a:rPr>
              <a:t>and</a:t>
            </a:r>
            <a:r>
              <a:rPr lang="nl-NL" sz="1600" dirty="0" smtClean="0">
                <a:solidFill>
                  <a:srgbClr val="002060"/>
                </a:solidFill>
              </a:rPr>
              <a:t> Sciences</a:t>
            </a:r>
          </a:p>
          <a:p>
            <a:r>
              <a:rPr lang="nl-NL" sz="1600" dirty="0" smtClean="0">
                <a:solidFill>
                  <a:srgbClr val="002060"/>
                </a:solidFill>
              </a:rPr>
              <a:t>	(Dijkgraaf, </a:t>
            </a:r>
            <a:r>
              <a:rPr lang="nl-NL" sz="1600" dirty="0" err="1" smtClean="0">
                <a:solidFill>
                  <a:srgbClr val="002060"/>
                </a:solidFill>
              </a:rPr>
              <a:t>now</a:t>
            </a:r>
            <a:r>
              <a:rPr lang="nl-NL" sz="1600" dirty="0" smtClean="0">
                <a:solidFill>
                  <a:srgbClr val="002060"/>
                </a:solidFill>
              </a:rPr>
              <a:t> </a:t>
            </a:r>
            <a:r>
              <a:rPr lang="nl-NL" sz="1600" dirty="0" err="1" smtClean="0">
                <a:solidFill>
                  <a:srgbClr val="002060"/>
                </a:solidFill>
              </a:rPr>
              <a:t>succeeded</a:t>
            </a:r>
            <a:r>
              <a:rPr lang="nl-NL" sz="1600" dirty="0" smtClean="0">
                <a:solidFill>
                  <a:srgbClr val="002060"/>
                </a:solidFill>
              </a:rPr>
              <a:t> </a:t>
            </a:r>
            <a:r>
              <a:rPr lang="nl-NL" sz="1600" dirty="0" err="1" smtClean="0">
                <a:solidFill>
                  <a:srgbClr val="002060"/>
                </a:solidFill>
              </a:rPr>
              <a:t>by</a:t>
            </a:r>
            <a:r>
              <a:rPr lang="nl-NL" sz="1600" dirty="0" smtClean="0">
                <a:solidFill>
                  <a:srgbClr val="002060"/>
                </a:solidFill>
              </a:rPr>
              <a:t> Clevers)</a:t>
            </a:r>
          </a:p>
          <a:p>
            <a:r>
              <a:rPr lang="nl-NL" sz="1600" dirty="0" smtClean="0">
                <a:solidFill>
                  <a:srgbClr val="002060"/>
                </a:solidFill>
              </a:rPr>
              <a:t>	President </a:t>
            </a:r>
            <a:r>
              <a:rPr lang="nl-NL" sz="1600" dirty="0" err="1" smtClean="0">
                <a:solidFill>
                  <a:srgbClr val="002060"/>
                </a:solidFill>
              </a:rPr>
              <a:t>Organisation</a:t>
            </a:r>
            <a:r>
              <a:rPr lang="nl-NL" sz="1600" dirty="0" smtClean="0">
                <a:solidFill>
                  <a:srgbClr val="002060"/>
                </a:solidFill>
              </a:rPr>
              <a:t> of NL </a:t>
            </a:r>
            <a:r>
              <a:rPr lang="nl-NL" sz="1600" dirty="0" err="1" smtClean="0">
                <a:solidFill>
                  <a:srgbClr val="002060"/>
                </a:solidFill>
              </a:rPr>
              <a:t>Universities</a:t>
            </a:r>
            <a:r>
              <a:rPr lang="nl-NL" sz="1600" dirty="0" smtClean="0">
                <a:solidFill>
                  <a:srgbClr val="002060"/>
                </a:solidFill>
              </a:rPr>
              <a:t> (Noorda, </a:t>
            </a:r>
            <a:r>
              <a:rPr lang="nl-NL" sz="1600" dirty="0" err="1" smtClean="0">
                <a:solidFill>
                  <a:srgbClr val="002060"/>
                </a:solidFill>
              </a:rPr>
              <a:t>now</a:t>
            </a:r>
            <a:r>
              <a:rPr lang="nl-NL" sz="1600" dirty="0" smtClean="0">
                <a:solidFill>
                  <a:srgbClr val="002060"/>
                </a:solidFill>
              </a:rPr>
              <a:t> Dittrich)</a:t>
            </a:r>
          </a:p>
          <a:p>
            <a:r>
              <a:rPr lang="nl-NL" sz="1600" dirty="0" smtClean="0">
                <a:solidFill>
                  <a:srgbClr val="002060"/>
                </a:solidFill>
              </a:rPr>
              <a:t>	President </a:t>
            </a:r>
            <a:r>
              <a:rPr lang="nl-NL" sz="1600" dirty="0" err="1" smtClean="0">
                <a:solidFill>
                  <a:srgbClr val="002060"/>
                </a:solidFill>
              </a:rPr>
              <a:t>Org</a:t>
            </a:r>
            <a:r>
              <a:rPr lang="nl-NL" sz="1600" dirty="0" smtClean="0">
                <a:solidFill>
                  <a:srgbClr val="002060"/>
                </a:solidFill>
              </a:rPr>
              <a:t>. of NL </a:t>
            </a:r>
            <a:r>
              <a:rPr lang="nl-NL" sz="1600" dirty="0" err="1" smtClean="0">
                <a:solidFill>
                  <a:srgbClr val="002060"/>
                </a:solidFill>
              </a:rPr>
              <a:t>Universities</a:t>
            </a:r>
            <a:r>
              <a:rPr lang="nl-NL" sz="1600" dirty="0" smtClean="0">
                <a:solidFill>
                  <a:srgbClr val="002060"/>
                </a:solidFill>
              </a:rPr>
              <a:t> of </a:t>
            </a:r>
            <a:r>
              <a:rPr lang="nl-NL" sz="1600" dirty="0" err="1" smtClean="0">
                <a:solidFill>
                  <a:srgbClr val="002060"/>
                </a:solidFill>
              </a:rPr>
              <a:t>Applied</a:t>
            </a:r>
            <a:r>
              <a:rPr lang="nl-NL" sz="1600" dirty="0" smtClean="0">
                <a:solidFill>
                  <a:srgbClr val="002060"/>
                </a:solidFill>
              </a:rPr>
              <a:t> Sciences (De Graaf)</a:t>
            </a:r>
          </a:p>
          <a:p>
            <a:r>
              <a:rPr lang="nl-NL" sz="1600" dirty="0" smtClean="0">
                <a:solidFill>
                  <a:srgbClr val="002060"/>
                </a:solidFill>
              </a:rPr>
              <a:t>	President </a:t>
            </a:r>
            <a:r>
              <a:rPr lang="nl-NL" sz="1600" dirty="0" err="1" smtClean="0">
                <a:solidFill>
                  <a:srgbClr val="002060"/>
                </a:solidFill>
              </a:rPr>
              <a:t>Org</a:t>
            </a:r>
            <a:r>
              <a:rPr lang="nl-NL" sz="1600" dirty="0" smtClean="0">
                <a:solidFill>
                  <a:srgbClr val="002060"/>
                </a:solidFill>
              </a:rPr>
              <a:t>. </a:t>
            </a:r>
            <a:r>
              <a:rPr lang="nl-NL" sz="1600" dirty="0" err="1" smtClean="0">
                <a:solidFill>
                  <a:srgbClr val="002060"/>
                </a:solidFill>
              </a:rPr>
              <a:t>Applied</a:t>
            </a:r>
            <a:r>
              <a:rPr lang="nl-NL" sz="1600" dirty="0" smtClean="0">
                <a:solidFill>
                  <a:srgbClr val="002060"/>
                </a:solidFill>
              </a:rPr>
              <a:t> Research TNO (</a:t>
            </a:r>
            <a:r>
              <a:rPr lang="nl-NL" sz="1600" dirty="0" err="1" smtClean="0">
                <a:solidFill>
                  <a:srgbClr val="002060"/>
                </a:solidFill>
              </a:rPr>
              <a:t>Mengelers</a:t>
            </a:r>
            <a:r>
              <a:rPr lang="nl-NL" sz="1600" dirty="0" smtClean="0">
                <a:solidFill>
                  <a:srgbClr val="002060"/>
                </a:solidFill>
              </a:rPr>
              <a:t>, </a:t>
            </a:r>
            <a:r>
              <a:rPr lang="nl-NL" sz="1600" dirty="0" err="1" smtClean="0">
                <a:solidFill>
                  <a:srgbClr val="002060"/>
                </a:solidFill>
              </a:rPr>
              <a:t>now</a:t>
            </a:r>
            <a:r>
              <a:rPr lang="nl-NL" sz="1600" dirty="0" smtClean="0">
                <a:solidFill>
                  <a:srgbClr val="002060"/>
                </a:solidFill>
              </a:rPr>
              <a:t> </a:t>
            </a:r>
            <a:r>
              <a:rPr lang="nl-NL" sz="1600" dirty="0" err="1" smtClean="0">
                <a:solidFill>
                  <a:srgbClr val="002060"/>
                </a:solidFill>
              </a:rPr>
              <a:t>vacancy</a:t>
            </a:r>
            <a:r>
              <a:rPr lang="nl-NL" sz="1600" dirty="0" smtClean="0">
                <a:solidFill>
                  <a:srgbClr val="002060"/>
                </a:solidFill>
              </a:rPr>
              <a:t>)</a:t>
            </a:r>
          </a:p>
          <a:p>
            <a:r>
              <a:rPr lang="nl-NL" sz="1600" dirty="0" smtClean="0">
                <a:solidFill>
                  <a:srgbClr val="002060"/>
                </a:solidFill>
              </a:rPr>
              <a:t>	President Netherlands </a:t>
            </a:r>
            <a:r>
              <a:rPr lang="nl-NL" sz="1600" dirty="0" err="1" smtClean="0">
                <a:solidFill>
                  <a:srgbClr val="002060"/>
                </a:solidFill>
              </a:rPr>
              <a:t>Organisation</a:t>
            </a:r>
            <a:r>
              <a:rPr lang="nl-NL" sz="1600" dirty="0" smtClean="0">
                <a:solidFill>
                  <a:srgbClr val="002060"/>
                </a:solidFill>
              </a:rPr>
              <a:t> </a:t>
            </a:r>
            <a:r>
              <a:rPr lang="nl-NL" sz="1600" dirty="0" err="1" smtClean="0">
                <a:solidFill>
                  <a:srgbClr val="002060"/>
                </a:solidFill>
              </a:rPr>
              <a:t>for</a:t>
            </a:r>
            <a:r>
              <a:rPr lang="nl-NL" sz="1600" dirty="0" smtClean="0">
                <a:solidFill>
                  <a:srgbClr val="002060"/>
                </a:solidFill>
              </a:rPr>
              <a:t> </a:t>
            </a:r>
            <a:r>
              <a:rPr lang="nl-NL" sz="1600" dirty="0" err="1" smtClean="0">
                <a:solidFill>
                  <a:srgbClr val="002060"/>
                </a:solidFill>
              </a:rPr>
              <a:t>Scientific</a:t>
            </a:r>
            <a:r>
              <a:rPr lang="nl-NL" sz="1600" dirty="0" smtClean="0">
                <a:solidFill>
                  <a:srgbClr val="002060"/>
                </a:solidFill>
              </a:rPr>
              <a:t> Research</a:t>
            </a:r>
            <a:endParaRPr lang="en-US" sz="1600" dirty="0">
              <a:solidFill>
                <a:srgbClr val="002060"/>
              </a:solidFill>
            </a:endParaRPr>
          </a:p>
        </p:txBody>
      </p:sp>
      <p:sp>
        <p:nvSpPr>
          <p:cNvPr id="3" name="Tekstvak 2"/>
          <p:cNvSpPr txBox="1"/>
          <p:nvPr/>
        </p:nvSpPr>
        <p:spPr>
          <a:xfrm>
            <a:off x="871862" y="4944140"/>
            <a:ext cx="7184403" cy="646331"/>
          </a:xfrm>
          <a:prstGeom prst="rect">
            <a:avLst/>
          </a:prstGeom>
          <a:noFill/>
        </p:spPr>
        <p:txBody>
          <a:bodyPr wrap="none" rtlCol="0">
            <a:spAutoFit/>
          </a:bodyPr>
          <a:lstStyle/>
          <a:p>
            <a:r>
              <a:rPr lang="nl-NL" dirty="0" smtClean="0">
                <a:solidFill>
                  <a:srgbClr val="002060"/>
                </a:solidFill>
              </a:rPr>
              <a:t>NWO </a:t>
            </a:r>
            <a:r>
              <a:rPr lang="nl-NL" dirty="0" err="1" smtClean="0">
                <a:solidFill>
                  <a:srgbClr val="002060"/>
                </a:solidFill>
              </a:rPr>
              <a:t>did</a:t>
            </a:r>
            <a:r>
              <a:rPr lang="nl-NL" dirty="0" smtClean="0">
                <a:solidFill>
                  <a:srgbClr val="002060"/>
                </a:solidFill>
              </a:rPr>
              <a:t> </a:t>
            </a:r>
            <a:r>
              <a:rPr lang="nl-NL" dirty="0" err="1" smtClean="0">
                <a:solidFill>
                  <a:srgbClr val="002060"/>
                </a:solidFill>
              </a:rPr>
              <a:t>not</a:t>
            </a:r>
            <a:r>
              <a:rPr lang="nl-NL" dirty="0" smtClean="0">
                <a:solidFill>
                  <a:srgbClr val="002060"/>
                </a:solidFill>
              </a:rPr>
              <a:t> ‘turn </a:t>
            </a:r>
            <a:r>
              <a:rPr lang="nl-NL" dirty="0" err="1" smtClean="0">
                <a:solidFill>
                  <a:srgbClr val="002060"/>
                </a:solidFill>
              </a:rPr>
              <a:t>its</a:t>
            </a:r>
            <a:r>
              <a:rPr lang="nl-NL" dirty="0" smtClean="0">
                <a:solidFill>
                  <a:srgbClr val="002060"/>
                </a:solidFill>
              </a:rPr>
              <a:t> back’ on the </a:t>
            </a:r>
            <a:r>
              <a:rPr lang="nl-NL" dirty="0" err="1" smtClean="0">
                <a:solidFill>
                  <a:srgbClr val="002060"/>
                </a:solidFill>
              </a:rPr>
              <a:t>economic</a:t>
            </a:r>
            <a:r>
              <a:rPr lang="nl-NL" dirty="0" smtClean="0">
                <a:solidFill>
                  <a:srgbClr val="002060"/>
                </a:solidFill>
              </a:rPr>
              <a:t> top area policy,</a:t>
            </a:r>
          </a:p>
          <a:p>
            <a:r>
              <a:rPr lang="nl-NL" dirty="0" smtClean="0">
                <a:solidFill>
                  <a:srgbClr val="002060"/>
                </a:solidFill>
              </a:rPr>
              <a:t>but put forward in the </a:t>
            </a:r>
            <a:r>
              <a:rPr lang="nl-NL" dirty="0" err="1" smtClean="0">
                <a:solidFill>
                  <a:srgbClr val="002060"/>
                </a:solidFill>
              </a:rPr>
              <a:t>discussion</a:t>
            </a:r>
            <a:r>
              <a:rPr lang="nl-NL" dirty="0" smtClean="0">
                <a:solidFill>
                  <a:srgbClr val="002060"/>
                </a:solidFill>
              </a:rPr>
              <a:t> </a:t>
            </a:r>
            <a:r>
              <a:rPr lang="nl-NL" dirty="0" err="1" smtClean="0">
                <a:solidFill>
                  <a:srgbClr val="002060"/>
                </a:solidFill>
              </a:rPr>
              <a:t>that</a:t>
            </a:r>
            <a:r>
              <a:rPr lang="nl-NL" dirty="0" smtClean="0">
                <a:solidFill>
                  <a:srgbClr val="002060"/>
                </a:solidFill>
              </a:rPr>
              <a:t>:</a:t>
            </a:r>
            <a:endParaRPr lang="en-US" dirty="0">
              <a:solidFill>
                <a:srgbClr val="002060"/>
              </a:solidFill>
            </a:endParaRPr>
          </a:p>
        </p:txBody>
      </p:sp>
    </p:spTree>
    <p:extLst>
      <p:ext uri="{BB962C8B-B14F-4D97-AF65-F5344CB8AC3E}">
        <p14:creationId xmlns:p14="http://schemas.microsoft.com/office/powerpoint/2010/main" val="150618394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861237" y="1616151"/>
            <a:ext cx="7749237" cy="3693319"/>
          </a:xfrm>
          <a:prstGeom prst="rect">
            <a:avLst/>
          </a:prstGeom>
          <a:noFill/>
          <a:ln>
            <a:solidFill>
              <a:srgbClr val="002060"/>
            </a:solidFill>
          </a:ln>
        </p:spPr>
        <p:txBody>
          <a:bodyPr wrap="none" rtlCol="0">
            <a:spAutoFit/>
          </a:bodyPr>
          <a:lstStyle/>
          <a:p>
            <a:pPr marL="285750" indent="-285750">
              <a:buFont typeface="Arial" pitchFamily="34" charset="0"/>
              <a:buChar char="•"/>
            </a:pPr>
            <a:r>
              <a:rPr lang="nl-NL" i="1" dirty="0" smtClean="0">
                <a:solidFill>
                  <a:srgbClr val="002060"/>
                </a:solidFill>
              </a:rPr>
              <a:t>De facto </a:t>
            </a:r>
            <a:r>
              <a:rPr lang="nl-NL" dirty="0" smtClean="0">
                <a:solidFill>
                  <a:srgbClr val="002060"/>
                </a:solidFill>
              </a:rPr>
              <a:t>most of these </a:t>
            </a:r>
            <a:r>
              <a:rPr lang="nl-NL" dirty="0" err="1" smtClean="0">
                <a:solidFill>
                  <a:srgbClr val="002060"/>
                </a:solidFill>
              </a:rPr>
              <a:t>areas</a:t>
            </a:r>
            <a:r>
              <a:rPr lang="nl-NL" dirty="0" smtClean="0">
                <a:solidFill>
                  <a:srgbClr val="002060"/>
                </a:solidFill>
              </a:rPr>
              <a:t> are </a:t>
            </a:r>
            <a:r>
              <a:rPr lang="nl-NL" dirty="0" err="1" smtClean="0">
                <a:solidFill>
                  <a:srgbClr val="002060"/>
                </a:solidFill>
              </a:rPr>
              <a:t>already</a:t>
            </a:r>
            <a:r>
              <a:rPr lang="nl-NL" dirty="0" smtClean="0">
                <a:solidFill>
                  <a:srgbClr val="002060"/>
                </a:solidFill>
              </a:rPr>
              <a:t> </a:t>
            </a:r>
            <a:r>
              <a:rPr lang="nl-NL" dirty="0" err="1" smtClean="0">
                <a:solidFill>
                  <a:srgbClr val="002060"/>
                </a:solidFill>
              </a:rPr>
              <a:t>served</a:t>
            </a:r>
            <a:r>
              <a:rPr lang="nl-NL" dirty="0" smtClean="0">
                <a:solidFill>
                  <a:srgbClr val="002060"/>
                </a:solidFill>
              </a:rPr>
              <a:t> </a:t>
            </a:r>
            <a:r>
              <a:rPr lang="nl-NL" dirty="0" err="1" smtClean="0">
                <a:solidFill>
                  <a:srgbClr val="002060"/>
                </a:solidFill>
              </a:rPr>
              <a:t>by</a:t>
            </a:r>
            <a:r>
              <a:rPr lang="nl-NL" dirty="0" smtClean="0">
                <a:solidFill>
                  <a:srgbClr val="002060"/>
                </a:solidFill>
              </a:rPr>
              <a:t> the</a:t>
            </a:r>
          </a:p>
          <a:p>
            <a:r>
              <a:rPr lang="nl-NL" dirty="0" smtClean="0">
                <a:solidFill>
                  <a:srgbClr val="002060"/>
                </a:solidFill>
              </a:rPr>
              <a:t>‘standard’ NWO </a:t>
            </a:r>
            <a:r>
              <a:rPr lang="nl-NL" dirty="0" err="1" smtClean="0">
                <a:solidFill>
                  <a:srgbClr val="002060"/>
                </a:solidFill>
              </a:rPr>
              <a:t>strategy</a:t>
            </a:r>
            <a:r>
              <a:rPr lang="nl-NL" dirty="0" smtClean="0">
                <a:solidFill>
                  <a:srgbClr val="002060"/>
                </a:solidFill>
              </a:rPr>
              <a:t> </a:t>
            </a:r>
            <a:r>
              <a:rPr lang="nl-NL" dirty="0" err="1" smtClean="0">
                <a:solidFill>
                  <a:srgbClr val="002060"/>
                </a:solidFill>
              </a:rPr>
              <a:t>and</a:t>
            </a:r>
            <a:r>
              <a:rPr lang="nl-NL" dirty="0" smtClean="0">
                <a:solidFill>
                  <a:srgbClr val="002060"/>
                </a:solidFill>
              </a:rPr>
              <a:t> </a:t>
            </a:r>
            <a:r>
              <a:rPr lang="nl-NL" dirty="0" err="1" smtClean="0">
                <a:solidFill>
                  <a:srgbClr val="002060"/>
                </a:solidFill>
              </a:rPr>
              <a:t>funding</a:t>
            </a:r>
            <a:r>
              <a:rPr lang="nl-NL" dirty="0" smtClean="0">
                <a:solidFill>
                  <a:srgbClr val="002060"/>
                </a:solidFill>
              </a:rPr>
              <a:t> </a:t>
            </a:r>
            <a:r>
              <a:rPr lang="nl-NL" dirty="0" err="1" smtClean="0">
                <a:solidFill>
                  <a:srgbClr val="002060"/>
                </a:solidFill>
              </a:rPr>
              <a:t>instruments</a:t>
            </a:r>
            <a:r>
              <a:rPr lang="nl-NL" dirty="0" smtClean="0">
                <a:solidFill>
                  <a:srgbClr val="002060"/>
                </a:solidFill>
              </a:rPr>
              <a:t>; </a:t>
            </a:r>
            <a:r>
              <a:rPr lang="nl-NL" b="1" dirty="0" err="1" smtClean="0">
                <a:solidFill>
                  <a:srgbClr val="002060"/>
                </a:solidFill>
              </a:rPr>
              <a:t>not</a:t>
            </a:r>
            <a:r>
              <a:rPr lang="nl-NL" b="1" dirty="0" smtClean="0">
                <a:solidFill>
                  <a:srgbClr val="002060"/>
                </a:solidFill>
              </a:rPr>
              <a:t> </a:t>
            </a:r>
            <a:r>
              <a:rPr lang="nl-NL" b="1" dirty="0" err="1" smtClean="0">
                <a:solidFill>
                  <a:srgbClr val="002060"/>
                </a:solidFill>
              </a:rPr>
              <a:t>by</a:t>
            </a:r>
            <a:endParaRPr lang="nl-NL" b="1" dirty="0" smtClean="0">
              <a:solidFill>
                <a:srgbClr val="002060"/>
              </a:solidFill>
            </a:endParaRPr>
          </a:p>
          <a:p>
            <a:r>
              <a:rPr lang="nl-NL" b="1" i="1" dirty="0" smtClean="0">
                <a:solidFill>
                  <a:srgbClr val="002060"/>
                </a:solidFill>
              </a:rPr>
              <a:t>a priori</a:t>
            </a:r>
            <a:r>
              <a:rPr lang="nl-NL" b="1" dirty="0" smtClean="0">
                <a:solidFill>
                  <a:srgbClr val="002060"/>
                </a:solidFill>
              </a:rPr>
              <a:t> </a:t>
            </a:r>
            <a:r>
              <a:rPr lang="nl-NL" b="1" dirty="0" err="1" smtClean="0">
                <a:solidFill>
                  <a:srgbClr val="002060"/>
                </a:solidFill>
              </a:rPr>
              <a:t>earmarking</a:t>
            </a:r>
            <a:r>
              <a:rPr lang="nl-NL" dirty="0" smtClean="0">
                <a:solidFill>
                  <a:srgbClr val="002060"/>
                </a:solidFill>
              </a:rPr>
              <a:t> but in a </a:t>
            </a:r>
            <a:r>
              <a:rPr lang="nl-NL" dirty="0" err="1" smtClean="0">
                <a:solidFill>
                  <a:srgbClr val="002060"/>
                </a:solidFill>
              </a:rPr>
              <a:t>rather</a:t>
            </a:r>
            <a:r>
              <a:rPr lang="nl-NL" dirty="0" smtClean="0">
                <a:solidFill>
                  <a:srgbClr val="002060"/>
                </a:solidFill>
              </a:rPr>
              <a:t> </a:t>
            </a:r>
            <a:r>
              <a:rPr lang="nl-NL" dirty="0" err="1" smtClean="0">
                <a:solidFill>
                  <a:srgbClr val="002060"/>
                </a:solidFill>
              </a:rPr>
              <a:t>natural</a:t>
            </a:r>
            <a:r>
              <a:rPr lang="nl-NL" dirty="0" smtClean="0">
                <a:solidFill>
                  <a:srgbClr val="002060"/>
                </a:solidFill>
              </a:rPr>
              <a:t> bottom-up </a:t>
            </a:r>
            <a:r>
              <a:rPr lang="nl-NL" dirty="0" err="1" smtClean="0">
                <a:solidFill>
                  <a:srgbClr val="002060"/>
                </a:solidFill>
              </a:rPr>
              <a:t>manner</a:t>
            </a:r>
            <a:endParaRPr lang="nl-NL" dirty="0" smtClean="0">
              <a:solidFill>
                <a:srgbClr val="002060"/>
              </a:solidFill>
            </a:endParaRPr>
          </a:p>
          <a:p>
            <a:pPr marL="285750" indent="-285750">
              <a:buFont typeface="Arial" pitchFamily="34" charset="0"/>
              <a:buChar char="•"/>
            </a:pPr>
            <a:r>
              <a:rPr lang="nl-NL" dirty="0" smtClean="0">
                <a:solidFill>
                  <a:srgbClr val="002060"/>
                </a:solidFill>
              </a:rPr>
              <a:t>NWO </a:t>
            </a:r>
            <a:r>
              <a:rPr lang="nl-NL" dirty="0" err="1" smtClean="0">
                <a:solidFill>
                  <a:srgbClr val="002060"/>
                </a:solidFill>
              </a:rPr>
              <a:t>feels</a:t>
            </a:r>
            <a:r>
              <a:rPr lang="nl-NL" dirty="0" smtClean="0">
                <a:solidFill>
                  <a:srgbClr val="002060"/>
                </a:solidFill>
              </a:rPr>
              <a:t> a </a:t>
            </a:r>
            <a:r>
              <a:rPr lang="nl-NL" dirty="0" err="1" smtClean="0">
                <a:solidFill>
                  <a:srgbClr val="002060"/>
                </a:solidFill>
              </a:rPr>
              <a:t>great</a:t>
            </a:r>
            <a:r>
              <a:rPr lang="nl-NL" dirty="0" smtClean="0">
                <a:solidFill>
                  <a:srgbClr val="002060"/>
                </a:solidFill>
              </a:rPr>
              <a:t> </a:t>
            </a:r>
            <a:r>
              <a:rPr lang="nl-NL" dirty="0" err="1" smtClean="0">
                <a:solidFill>
                  <a:srgbClr val="002060"/>
                </a:solidFill>
              </a:rPr>
              <a:t>responsibility</a:t>
            </a:r>
            <a:r>
              <a:rPr lang="nl-NL" dirty="0" smtClean="0">
                <a:solidFill>
                  <a:srgbClr val="002060"/>
                </a:solidFill>
              </a:rPr>
              <a:t> </a:t>
            </a:r>
            <a:r>
              <a:rPr lang="nl-NL" dirty="0" err="1" smtClean="0">
                <a:solidFill>
                  <a:srgbClr val="002060"/>
                </a:solidFill>
              </a:rPr>
              <a:t>for</a:t>
            </a:r>
            <a:r>
              <a:rPr lang="nl-NL" dirty="0" smtClean="0">
                <a:solidFill>
                  <a:srgbClr val="002060"/>
                </a:solidFill>
              </a:rPr>
              <a:t> </a:t>
            </a:r>
            <a:r>
              <a:rPr lang="nl-NL" dirty="0" err="1" smtClean="0">
                <a:solidFill>
                  <a:srgbClr val="002060"/>
                </a:solidFill>
              </a:rPr>
              <a:t>leaving</a:t>
            </a:r>
            <a:r>
              <a:rPr lang="nl-NL" dirty="0" smtClean="0">
                <a:solidFill>
                  <a:srgbClr val="002060"/>
                </a:solidFill>
              </a:rPr>
              <a:t> </a:t>
            </a:r>
            <a:r>
              <a:rPr lang="nl-NL" dirty="0" err="1" smtClean="0">
                <a:solidFill>
                  <a:srgbClr val="002060"/>
                </a:solidFill>
              </a:rPr>
              <a:t>sufficient</a:t>
            </a:r>
            <a:r>
              <a:rPr lang="nl-NL" dirty="0" smtClean="0">
                <a:solidFill>
                  <a:srgbClr val="002060"/>
                </a:solidFill>
              </a:rPr>
              <a:t> room</a:t>
            </a:r>
          </a:p>
          <a:p>
            <a:r>
              <a:rPr lang="nl-NL" dirty="0" smtClean="0">
                <a:solidFill>
                  <a:srgbClr val="002060"/>
                </a:solidFill>
              </a:rPr>
              <a:t>in </a:t>
            </a:r>
            <a:r>
              <a:rPr lang="nl-NL" dirty="0" err="1" smtClean="0">
                <a:solidFill>
                  <a:srgbClr val="002060"/>
                </a:solidFill>
              </a:rPr>
              <a:t>its</a:t>
            </a:r>
            <a:r>
              <a:rPr lang="nl-NL" dirty="0" smtClean="0">
                <a:solidFill>
                  <a:srgbClr val="002060"/>
                </a:solidFill>
              </a:rPr>
              <a:t> budget </a:t>
            </a:r>
            <a:r>
              <a:rPr lang="nl-NL" dirty="0" err="1" smtClean="0">
                <a:solidFill>
                  <a:srgbClr val="002060"/>
                </a:solidFill>
              </a:rPr>
              <a:t>for</a:t>
            </a:r>
            <a:r>
              <a:rPr lang="nl-NL" dirty="0" smtClean="0">
                <a:solidFill>
                  <a:srgbClr val="002060"/>
                </a:solidFill>
              </a:rPr>
              <a:t> </a:t>
            </a:r>
            <a:r>
              <a:rPr lang="nl-NL" dirty="0" err="1" smtClean="0">
                <a:solidFill>
                  <a:srgbClr val="002060"/>
                </a:solidFill>
              </a:rPr>
              <a:t>funding</a:t>
            </a:r>
            <a:r>
              <a:rPr lang="nl-NL" dirty="0" smtClean="0">
                <a:solidFill>
                  <a:srgbClr val="002060"/>
                </a:solidFill>
              </a:rPr>
              <a:t> </a:t>
            </a:r>
            <a:r>
              <a:rPr lang="nl-NL" b="1" dirty="0" err="1" smtClean="0">
                <a:solidFill>
                  <a:srgbClr val="002060"/>
                </a:solidFill>
              </a:rPr>
              <a:t>fundamental</a:t>
            </a:r>
            <a:r>
              <a:rPr lang="nl-NL" b="1" dirty="0" smtClean="0">
                <a:solidFill>
                  <a:srgbClr val="002060"/>
                </a:solidFill>
              </a:rPr>
              <a:t> research </a:t>
            </a:r>
            <a:r>
              <a:rPr lang="nl-NL" b="1" dirty="0" err="1" smtClean="0">
                <a:solidFill>
                  <a:srgbClr val="002060"/>
                </a:solidFill>
              </a:rPr>
              <a:t>and</a:t>
            </a:r>
            <a:r>
              <a:rPr lang="nl-NL" b="1" dirty="0" smtClean="0">
                <a:solidFill>
                  <a:srgbClr val="002060"/>
                </a:solidFill>
              </a:rPr>
              <a:t> excellent</a:t>
            </a:r>
          </a:p>
          <a:p>
            <a:r>
              <a:rPr lang="nl-NL" b="1" dirty="0" smtClean="0">
                <a:solidFill>
                  <a:srgbClr val="002060"/>
                </a:solidFill>
              </a:rPr>
              <a:t>bottom-up </a:t>
            </a:r>
            <a:r>
              <a:rPr lang="nl-NL" b="1" dirty="0" err="1" smtClean="0">
                <a:solidFill>
                  <a:srgbClr val="002060"/>
                </a:solidFill>
              </a:rPr>
              <a:t>proposals</a:t>
            </a:r>
            <a:endParaRPr lang="nl-NL" b="1" dirty="0" smtClean="0">
              <a:solidFill>
                <a:srgbClr val="002060"/>
              </a:solidFill>
            </a:endParaRPr>
          </a:p>
          <a:p>
            <a:pPr marL="285750" indent="-285750">
              <a:buFont typeface="Arial" pitchFamily="34" charset="0"/>
              <a:buChar char="•"/>
            </a:pPr>
            <a:r>
              <a:rPr lang="nl-NL" dirty="0" smtClean="0">
                <a:solidFill>
                  <a:srgbClr val="002060"/>
                </a:solidFill>
              </a:rPr>
              <a:t>NWO </a:t>
            </a:r>
            <a:r>
              <a:rPr lang="nl-NL" dirty="0" err="1" smtClean="0">
                <a:solidFill>
                  <a:srgbClr val="002060"/>
                </a:solidFill>
              </a:rPr>
              <a:t>feels</a:t>
            </a:r>
            <a:r>
              <a:rPr lang="nl-NL" dirty="0" smtClean="0">
                <a:solidFill>
                  <a:srgbClr val="002060"/>
                </a:solidFill>
              </a:rPr>
              <a:t> a </a:t>
            </a:r>
            <a:r>
              <a:rPr lang="nl-NL" dirty="0" err="1" smtClean="0">
                <a:solidFill>
                  <a:srgbClr val="002060"/>
                </a:solidFill>
              </a:rPr>
              <a:t>great</a:t>
            </a:r>
            <a:r>
              <a:rPr lang="nl-NL" dirty="0" smtClean="0">
                <a:solidFill>
                  <a:srgbClr val="002060"/>
                </a:solidFill>
              </a:rPr>
              <a:t> </a:t>
            </a:r>
            <a:r>
              <a:rPr lang="nl-NL" dirty="0" err="1" smtClean="0">
                <a:solidFill>
                  <a:srgbClr val="002060"/>
                </a:solidFill>
              </a:rPr>
              <a:t>responsibility</a:t>
            </a:r>
            <a:r>
              <a:rPr lang="nl-NL" dirty="0" smtClean="0">
                <a:solidFill>
                  <a:srgbClr val="002060"/>
                </a:solidFill>
              </a:rPr>
              <a:t> </a:t>
            </a:r>
            <a:r>
              <a:rPr lang="nl-NL" dirty="0" err="1" smtClean="0">
                <a:solidFill>
                  <a:srgbClr val="002060"/>
                </a:solidFill>
              </a:rPr>
              <a:t>for</a:t>
            </a:r>
            <a:r>
              <a:rPr lang="nl-NL" dirty="0" smtClean="0">
                <a:solidFill>
                  <a:srgbClr val="002060"/>
                </a:solidFill>
              </a:rPr>
              <a:t> </a:t>
            </a:r>
            <a:r>
              <a:rPr lang="nl-NL" dirty="0" err="1" smtClean="0">
                <a:solidFill>
                  <a:srgbClr val="002060"/>
                </a:solidFill>
              </a:rPr>
              <a:t>funding</a:t>
            </a:r>
            <a:r>
              <a:rPr lang="nl-NL" dirty="0" smtClean="0">
                <a:solidFill>
                  <a:srgbClr val="002060"/>
                </a:solidFill>
              </a:rPr>
              <a:t> </a:t>
            </a:r>
            <a:r>
              <a:rPr lang="nl-NL" dirty="0" err="1" smtClean="0">
                <a:solidFill>
                  <a:srgbClr val="002060"/>
                </a:solidFill>
              </a:rPr>
              <a:t>exellent</a:t>
            </a:r>
            <a:r>
              <a:rPr lang="nl-NL" dirty="0" smtClean="0">
                <a:solidFill>
                  <a:srgbClr val="002060"/>
                </a:solidFill>
              </a:rPr>
              <a:t> research</a:t>
            </a:r>
          </a:p>
          <a:p>
            <a:r>
              <a:rPr lang="nl-NL" dirty="0" smtClean="0">
                <a:solidFill>
                  <a:srgbClr val="002060"/>
                </a:solidFill>
              </a:rPr>
              <a:t>over the </a:t>
            </a:r>
            <a:r>
              <a:rPr lang="nl-NL" b="1" dirty="0" smtClean="0">
                <a:solidFill>
                  <a:srgbClr val="002060"/>
                </a:solidFill>
              </a:rPr>
              <a:t>full spectrum of </a:t>
            </a:r>
            <a:r>
              <a:rPr lang="nl-NL" b="1" dirty="0" err="1" smtClean="0">
                <a:solidFill>
                  <a:srgbClr val="002060"/>
                </a:solidFill>
              </a:rPr>
              <a:t>scientific</a:t>
            </a:r>
            <a:r>
              <a:rPr lang="nl-NL" b="1" dirty="0" smtClean="0">
                <a:solidFill>
                  <a:srgbClr val="002060"/>
                </a:solidFill>
              </a:rPr>
              <a:t> research</a:t>
            </a:r>
            <a:r>
              <a:rPr lang="nl-NL" dirty="0" smtClean="0">
                <a:solidFill>
                  <a:srgbClr val="002060"/>
                </a:solidFill>
              </a:rPr>
              <a:t>, </a:t>
            </a:r>
            <a:r>
              <a:rPr lang="nl-NL" dirty="0" err="1" smtClean="0">
                <a:solidFill>
                  <a:srgbClr val="002060"/>
                </a:solidFill>
              </a:rPr>
              <a:t>including</a:t>
            </a:r>
            <a:r>
              <a:rPr lang="nl-NL" dirty="0" smtClean="0">
                <a:solidFill>
                  <a:srgbClr val="002060"/>
                </a:solidFill>
              </a:rPr>
              <a:t> </a:t>
            </a:r>
            <a:r>
              <a:rPr lang="nl-NL" dirty="0" err="1" smtClean="0">
                <a:solidFill>
                  <a:srgbClr val="002060"/>
                </a:solidFill>
              </a:rPr>
              <a:t>areas</a:t>
            </a:r>
            <a:endParaRPr lang="nl-NL" dirty="0" smtClean="0">
              <a:solidFill>
                <a:srgbClr val="002060"/>
              </a:solidFill>
            </a:endParaRPr>
          </a:p>
          <a:p>
            <a:r>
              <a:rPr lang="nl-NL" dirty="0" err="1" smtClean="0">
                <a:solidFill>
                  <a:srgbClr val="002060"/>
                </a:solidFill>
              </a:rPr>
              <a:t>that</a:t>
            </a:r>
            <a:r>
              <a:rPr lang="nl-NL" dirty="0" smtClean="0">
                <a:solidFill>
                  <a:srgbClr val="002060"/>
                </a:solidFill>
              </a:rPr>
              <a:t> are </a:t>
            </a:r>
            <a:r>
              <a:rPr lang="nl-NL" dirty="0" err="1" smtClean="0">
                <a:solidFill>
                  <a:srgbClr val="002060"/>
                </a:solidFill>
              </a:rPr>
              <a:t>not</a:t>
            </a:r>
            <a:r>
              <a:rPr lang="nl-NL" dirty="0" smtClean="0">
                <a:solidFill>
                  <a:srgbClr val="002060"/>
                </a:solidFill>
              </a:rPr>
              <a:t> (</a:t>
            </a:r>
            <a:r>
              <a:rPr lang="nl-NL" dirty="0" err="1" smtClean="0">
                <a:solidFill>
                  <a:srgbClr val="002060"/>
                </a:solidFill>
              </a:rPr>
              <a:t>easily</a:t>
            </a:r>
            <a:r>
              <a:rPr lang="nl-NL" dirty="0" smtClean="0">
                <a:solidFill>
                  <a:srgbClr val="002060"/>
                </a:solidFill>
              </a:rPr>
              <a:t>) </a:t>
            </a:r>
            <a:r>
              <a:rPr lang="nl-NL" dirty="0" err="1" smtClean="0">
                <a:solidFill>
                  <a:srgbClr val="002060"/>
                </a:solidFill>
              </a:rPr>
              <a:t>covered</a:t>
            </a:r>
            <a:r>
              <a:rPr lang="nl-NL" dirty="0" smtClean="0">
                <a:solidFill>
                  <a:srgbClr val="002060"/>
                </a:solidFill>
              </a:rPr>
              <a:t> </a:t>
            </a:r>
            <a:r>
              <a:rPr lang="nl-NL" dirty="0" err="1" smtClean="0">
                <a:solidFill>
                  <a:srgbClr val="002060"/>
                </a:solidFill>
              </a:rPr>
              <a:t>by</a:t>
            </a:r>
            <a:r>
              <a:rPr lang="nl-NL" dirty="0" smtClean="0">
                <a:solidFill>
                  <a:srgbClr val="002060"/>
                </a:solidFill>
              </a:rPr>
              <a:t> the top </a:t>
            </a:r>
            <a:r>
              <a:rPr lang="nl-NL" dirty="0" err="1" smtClean="0">
                <a:solidFill>
                  <a:srgbClr val="002060"/>
                </a:solidFill>
              </a:rPr>
              <a:t>areas</a:t>
            </a:r>
            <a:r>
              <a:rPr lang="nl-NL" dirty="0" smtClean="0">
                <a:solidFill>
                  <a:srgbClr val="002060"/>
                </a:solidFill>
              </a:rPr>
              <a:t> (</a:t>
            </a:r>
            <a:r>
              <a:rPr lang="nl-NL" dirty="0" err="1" smtClean="0">
                <a:solidFill>
                  <a:srgbClr val="002060"/>
                </a:solidFill>
              </a:rPr>
              <a:t>including</a:t>
            </a:r>
            <a:endParaRPr lang="nl-NL" dirty="0" smtClean="0">
              <a:solidFill>
                <a:srgbClr val="002060"/>
              </a:solidFill>
            </a:endParaRPr>
          </a:p>
          <a:p>
            <a:r>
              <a:rPr lang="nl-NL" dirty="0" err="1" smtClean="0">
                <a:solidFill>
                  <a:srgbClr val="002060"/>
                </a:solidFill>
              </a:rPr>
              <a:t>humanities</a:t>
            </a:r>
            <a:r>
              <a:rPr lang="nl-NL" dirty="0" smtClean="0">
                <a:solidFill>
                  <a:srgbClr val="002060"/>
                </a:solidFill>
              </a:rPr>
              <a:t>, </a:t>
            </a:r>
            <a:r>
              <a:rPr lang="nl-NL" dirty="0" err="1" smtClean="0">
                <a:solidFill>
                  <a:srgbClr val="002060"/>
                </a:solidFill>
              </a:rPr>
              <a:t>social</a:t>
            </a:r>
            <a:r>
              <a:rPr lang="nl-NL" dirty="0" smtClean="0">
                <a:solidFill>
                  <a:srgbClr val="002060"/>
                </a:solidFill>
              </a:rPr>
              <a:t> </a:t>
            </a:r>
            <a:r>
              <a:rPr lang="nl-NL" dirty="0" err="1" smtClean="0">
                <a:solidFill>
                  <a:srgbClr val="002060"/>
                </a:solidFill>
              </a:rPr>
              <a:t>sciences</a:t>
            </a:r>
            <a:r>
              <a:rPr lang="nl-NL" dirty="0" smtClean="0">
                <a:solidFill>
                  <a:srgbClr val="002060"/>
                </a:solidFill>
              </a:rPr>
              <a:t>, etc.)</a:t>
            </a:r>
          </a:p>
          <a:p>
            <a:pPr marL="285750" indent="-285750">
              <a:buFont typeface="Arial" pitchFamily="34" charset="0"/>
              <a:buChar char="•"/>
            </a:pPr>
            <a:r>
              <a:rPr lang="nl-NL" dirty="0" smtClean="0">
                <a:solidFill>
                  <a:srgbClr val="002060"/>
                </a:solidFill>
              </a:rPr>
              <a:t>NWO </a:t>
            </a:r>
            <a:r>
              <a:rPr lang="nl-NL" dirty="0" err="1" smtClean="0">
                <a:solidFill>
                  <a:srgbClr val="002060"/>
                </a:solidFill>
              </a:rPr>
              <a:t>would</a:t>
            </a:r>
            <a:r>
              <a:rPr lang="nl-NL" dirty="0" smtClean="0">
                <a:solidFill>
                  <a:srgbClr val="002060"/>
                </a:solidFill>
              </a:rPr>
              <a:t>, </a:t>
            </a:r>
            <a:r>
              <a:rPr lang="nl-NL" dirty="0" err="1" smtClean="0">
                <a:solidFill>
                  <a:srgbClr val="002060"/>
                </a:solidFill>
              </a:rPr>
              <a:t>with</a:t>
            </a:r>
            <a:r>
              <a:rPr lang="nl-NL" dirty="0" smtClean="0">
                <a:solidFill>
                  <a:srgbClr val="002060"/>
                </a:solidFill>
              </a:rPr>
              <a:t> </a:t>
            </a:r>
            <a:r>
              <a:rPr lang="nl-NL" dirty="0" err="1" smtClean="0">
                <a:solidFill>
                  <a:srgbClr val="002060"/>
                </a:solidFill>
              </a:rPr>
              <a:t>this</a:t>
            </a:r>
            <a:r>
              <a:rPr lang="nl-NL" dirty="0" smtClean="0">
                <a:solidFill>
                  <a:srgbClr val="002060"/>
                </a:solidFill>
              </a:rPr>
              <a:t> in mind </a:t>
            </a:r>
            <a:r>
              <a:rPr lang="nl-NL" dirty="0" err="1" smtClean="0">
                <a:solidFill>
                  <a:srgbClr val="002060"/>
                </a:solidFill>
              </a:rPr>
              <a:t>and</a:t>
            </a:r>
            <a:r>
              <a:rPr lang="nl-NL" dirty="0" smtClean="0">
                <a:solidFill>
                  <a:srgbClr val="002060"/>
                </a:solidFill>
              </a:rPr>
              <a:t> </a:t>
            </a:r>
            <a:r>
              <a:rPr lang="nl-NL" dirty="0" err="1" smtClean="0">
                <a:solidFill>
                  <a:srgbClr val="002060"/>
                </a:solidFill>
              </a:rPr>
              <a:t>within</a:t>
            </a:r>
            <a:r>
              <a:rPr lang="nl-NL" dirty="0" smtClean="0">
                <a:solidFill>
                  <a:srgbClr val="002060"/>
                </a:solidFill>
              </a:rPr>
              <a:t> </a:t>
            </a:r>
            <a:r>
              <a:rPr lang="nl-NL" dirty="0" err="1" smtClean="0">
                <a:solidFill>
                  <a:srgbClr val="002060"/>
                </a:solidFill>
              </a:rPr>
              <a:t>its</a:t>
            </a:r>
            <a:r>
              <a:rPr lang="nl-NL" dirty="0" smtClean="0">
                <a:solidFill>
                  <a:srgbClr val="002060"/>
                </a:solidFill>
              </a:rPr>
              <a:t> </a:t>
            </a:r>
            <a:r>
              <a:rPr lang="nl-NL" dirty="0" err="1" smtClean="0">
                <a:solidFill>
                  <a:srgbClr val="002060"/>
                </a:solidFill>
              </a:rPr>
              <a:t>possibilities</a:t>
            </a:r>
            <a:r>
              <a:rPr lang="nl-NL" dirty="0" smtClean="0">
                <a:solidFill>
                  <a:srgbClr val="002060"/>
                </a:solidFill>
              </a:rPr>
              <a:t>,</a:t>
            </a:r>
          </a:p>
          <a:p>
            <a:r>
              <a:rPr lang="nl-NL" dirty="0" err="1" smtClean="0">
                <a:solidFill>
                  <a:srgbClr val="002060"/>
                </a:solidFill>
              </a:rPr>
              <a:t>implement</a:t>
            </a:r>
            <a:r>
              <a:rPr lang="nl-NL" dirty="0" smtClean="0">
                <a:solidFill>
                  <a:srgbClr val="002060"/>
                </a:solidFill>
              </a:rPr>
              <a:t> the top </a:t>
            </a:r>
            <a:r>
              <a:rPr lang="nl-NL" dirty="0" err="1" smtClean="0">
                <a:solidFill>
                  <a:srgbClr val="002060"/>
                </a:solidFill>
              </a:rPr>
              <a:t>areas</a:t>
            </a:r>
            <a:r>
              <a:rPr lang="nl-NL" dirty="0" smtClean="0">
                <a:solidFill>
                  <a:srgbClr val="002060"/>
                </a:solidFill>
              </a:rPr>
              <a:t> in </a:t>
            </a:r>
            <a:r>
              <a:rPr lang="nl-NL" dirty="0" err="1" smtClean="0">
                <a:solidFill>
                  <a:srgbClr val="002060"/>
                </a:solidFill>
              </a:rPr>
              <a:t>its</a:t>
            </a:r>
            <a:r>
              <a:rPr lang="nl-NL" dirty="0" smtClean="0">
                <a:solidFill>
                  <a:srgbClr val="002060"/>
                </a:solidFill>
              </a:rPr>
              <a:t> </a:t>
            </a:r>
            <a:r>
              <a:rPr lang="nl-NL" dirty="0" err="1" smtClean="0">
                <a:solidFill>
                  <a:srgbClr val="002060"/>
                </a:solidFill>
              </a:rPr>
              <a:t>strategy</a:t>
            </a:r>
            <a:r>
              <a:rPr lang="nl-NL" dirty="0" smtClean="0">
                <a:solidFill>
                  <a:srgbClr val="002060"/>
                </a:solidFill>
              </a:rPr>
              <a:t>, </a:t>
            </a:r>
            <a:r>
              <a:rPr lang="nl-NL" dirty="0" err="1" smtClean="0">
                <a:solidFill>
                  <a:srgbClr val="002060"/>
                </a:solidFill>
              </a:rPr>
              <a:t>including</a:t>
            </a:r>
            <a:endParaRPr lang="nl-NL" dirty="0" smtClean="0">
              <a:solidFill>
                <a:srgbClr val="002060"/>
              </a:solidFill>
            </a:endParaRPr>
          </a:p>
          <a:p>
            <a:r>
              <a:rPr lang="nl-NL" dirty="0" err="1" smtClean="0">
                <a:solidFill>
                  <a:srgbClr val="002060"/>
                </a:solidFill>
              </a:rPr>
              <a:t>modalities</a:t>
            </a:r>
            <a:r>
              <a:rPr lang="nl-NL" dirty="0" smtClean="0">
                <a:solidFill>
                  <a:srgbClr val="002060"/>
                </a:solidFill>
              </a:rPr>
              <a:t> </a:t>
            </a:r>
            <a:r>
              <a:rPr lang="nl-NL" dirty="0" err="1" smtClean="0">
                <a:solidFill>
                  <a:srgbClr val="002060"/>
                </a:solidFill>
              </a:rPr>
              <a:t>for</a:t>
            </a:r>
            <a:r>
              <a:rPr lang="nl-NL" dirty="0" smtClean="0">
                <a:solidFill>
                  <a:srgbClr val="002060"/>
                </a:solidFill>
              </a:rPr>
              <a:t> private-public partnerships</a:t>
            </a:r>
            <a:endParaRPr lang="en-US" dirty="0">
              <a:solidFill>
                <a:srgbClr val="002060"/>
              </a:solidFill>
            </a:endParaRPr>
          </a:p>
        </p:txBody>
      </p:sp>
    </p:spTree>
    <p:extLst>
      <p:ext uri="{BB962C8B-B14F-4D97-AF65-F5344CB8AC3E}">
        <p14:creationId xmlns:p14="http://schemas.microsoft.com/office/powerpoint/2010/main" val="52505764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457182" y="2083983"/>
            <a:ext cx="8064195" cy="2585323"/>
          </a:xfrm>
          <a:prstGeom prst="rect">
            <a:avLst/>
          </a:prstGeom>
          <a:noFill/>
        </p:spPr>
        <p:txBody>
          <a:bodyPr wrap="none" rtlCol="0">
            <a:spAutoFit/>
          </a:bodyPr>
          <a:lstStyle/>
          <a:p>
            <a:r>
              <a:rPr lang="nl-NL" dirty="0" err="1" smtClean="0">
                <a:solidFill>
                  <a:srgbClr val="002060"/>
                </a:solidFill>
              </a:rPr>
              <a:t>From</a:t>
            </a:r>
            <a:r>
              <a:rPr lang="nl-NL" dirty="0" smtClean="0">
                <a:solidFill>
                  <a:srgbClr val="002060"/>
                </a:solidFill>
              </a:rPr>
              <a:t> </a:t>
            </a:r>
            <a:r>
              <a:rPr lang="nl-NL" dirty="0" err="1" smtClean="0">
                <a:solidFill>
                  <a:srgbClr val="002060"/>
                </a:solidFill>
              </a:rPr>
              <a:t>initially</a:t>
            </a:r>
            <a:r>
              <a:rPr lang="nl-NL" dirty="0" smtClean="0">
                <a:solidFill>
                  <a:srgbClr val="002060"/>
                </a:solidFill>
              </a:rPr>
              <a:t> </a:t>
            </a:r>
            <a:r>
              <a:rPr lang="nl-NL" dirty="0" err="1" smtClean="0">
                <a:solidFill>
                  <a:srgbClr val="002060"/>
                </a:solidFill>
              </a:rPr>
              <a:t>quite</a:t>
            </a:r>
            <a:r>
              <a:rPr lang="nl-NL" dirty="0" smtClean="0">
                <a:solidFill>
                  <a:srgbClr val="002060"/>
                </a:solidFill>
              </a:rPr>
              <a:t> </a:t>
            </a:r>
            <a:r>
              <a:rPr lang="nl-NL" dirty="0" err="1" smtClean="0">
                <a:solidFill>
                  <a:srgbClr val="002060"/>
                </a:solidFill>
              </a:rPr>
              <a:t>tedious</a:t>
            </a:r>
            <a:r>
              <a:rPr lang="nl-NL" dirty="0" smtClean="0">
                <a:solidFill>
                  <a:srgbClr val="002060"/>
                </a:solidFill>
              </a:rPr>
              <a:t> </a:t>
            </a:r>
            <a:r>
              <a:rPr lang="nl-NL" dirty="0" err="1" smtClean="0">
                <a:solidFill>
                  <a:srgbClr val="002060"/>
                </a:solidFill>
              </a:rPr>
              <a:t>discussions</a:t>
            </a:r>
            <a:r>
              <a:rPr lang="nl-NL" dirty="0" smtClean="0">
                <a:solidFill>
                  <a:srgbClr val="002060"/>
                </a:solidFill>
              </a:rPr>
              <a:t> in </a:t>
            </a:r>
            <a:r>
              <a:rPr lang="nl-NL" dirty="0" err="1" smtClean="0">
                <a:solidFill>
                  <a:srgbClr val="002060"/>
                </a:solidFill>
              </a:rPr>
              <a:t>an</a:t>
            </a:r>
            <a:r>
              <a:rPr lang="nl-NL" dirty="0" smtClean="0">
                <a:solidFill>
                  <a:srgbClr val="002060"/>
                </a:solidFill>
              </a:rPr>
              <a:t> </a:t>
            </a:r>
            <a:r>
              <a:rPr lang="nl-NL" dirty="0" err="1" smtClean="0">
                <a:solidFill>
                  <a:srgbClr val="002060"/>
                </a:solidFill>
              </a:rPr>
              <a:t>atmosphere</a:t>
            </a:r>
            <a:r>
              <a:rPr lang="nl-NL" dirty="0" smtClean="0">
                <a:solidFill>
                  <a:srgbClr val="002060"/>
                </a:solidFill>
              </a:rPr>
              <a:t> of </a:t>
            </a:r>
            <a:r>
              <a:rPr lang="nl-NL" dirty="0" err="1" smtClean="0">
                <a:solidFill>
                  <a:srgbClr val="002060"/>
                </a:solidFill>
              </a:rPr>
              <a:t>distrust</a:t>
            </a:r>
            <a:endParaRPr lang="nl-NL" dirty="0" smtClean="0">
              <a:solidFill>
                <a:srgbClr val="002060"/>
              </a:solidFill>
            </a:endParaRPr>
          </a:p>
          <a:p>
            <a:r>
              <a:rPr lang="nl-NL" dirty="0" smtClean="0">
                <a:solidFill>
                  <a:srgbClr val="002060"/>
                </a:solidFill>
              </a:rPr>
              <a:t>we, public </a:t>
            </a:r>
            <a:r>
              <a:rPr lang="nl-NL" dirty="0" err="1" smtClean="0">
                <a:solidFill>
                  <a:srgbClr val="002060"/>
                </a:solidFill>
              </a:rPr>
              <a:t>and</a:t>
            </a:r>
            <a:r>
              <a:rPr lang="nl-NL" dirty="0" smtClean="0">
                <a:solidFill>
                  <a:srgbClr val="002060"/>
                </a:solidFill>
              </a:rPr>
              <a:t> private </a:t>
            </a:r>
            <a:r>
              <a:rPr lang="nl-NL" dirty="0" err="1" smtClean="0">
                <a:solidFill>
                  <a:srgbClr val="002060"/>
                </a:solidFill>
              </a:rPr>
              <a:t>parties</a:t>
            </a:r>
            <a:r>
              <a:rPr lang="nl-NL" dirty="0" smtClean="0">
                <a:solidFill>
                  <a:srgbClr val="002060"/>
                </a:solidFill>
              </a:rPr>
              <a:t> </a:t>
            </a:r>
            <a:r>
              <a:rPr lang="nl-NL" dirty="0" err="1" smtClean="0">
                <a:solidFill>
                  <a:srgbClr val="002060"/>
                </a:solidFill>
              </a:rPr>
              <a:t>together</a:t>
            </a:r>
            <a:r>
              <a:rPr lang="nl-NL" dirty="0" smtClean="0">
                <a:solidFill>
                  <a:srgbClr val="002060"/>
                </a:solidFill>
              </a:rPr>
              <a:t>, have </a:t>
            </a:r>
            <a:r>
              <a:rPr lang="nl-NL" dirty="0" err="1" smtClean="0">
                <a:solidFill>
                  <a:srgbClr val="002060"/>
                </a:solidFill>
              </a:rPr>
              <a:t>finally</a:t>
            </a:r>
            <a:r>
              <a:rPr lang="nl-NL" dirty="0" smtClean="0">
                <a:solidFill>
                  <a:srgbClr val="002060"/>
                </a:solidFill>
              </a:rPr>
              <a:t> found common</a:t>
            </a:r>
          </a:p>
          <a:p>
            <a:r>
              <a:rPr lang="nl-NL" dirty="0" err="1" smtClean="0">
                <a:solidFill>
                  <a:srgbClr val="002060"/>
                </a:solidFill>
              </a:rPr>
              <a:t>ground</a:t>
            </a:r>
            <a:r>
              <a:rPr lang="nl-NL" dirty="0" smtClean="0">
                <a:solidFill>
                  <a:srgbClr val="002060"/>
                </a:solidFill>
              </a:rPr>
              <a:t> </a:t>
            </a:r>
            <a:r>
              <a:rPr lang="nl-NL" dirty="0" err="1" smtClean="0">
                <a:solidFill>
                  <a:srgbClr val="002060"/>
                </a:solidFill>
              </a:rPr>
              <a:t>and</a:t>
            </a:r>
            <a:r>
              <a:rPr lang="nl-NL" dirty="0" smtClean="0">
                <a:solidFill>
                  <a:srgbClr val="002060"/>
                </a:solidFill>
              </a:rPr>
              <a:t> sent </a:t>
            </a:r>
            <a:r>
              <a:rPr lang="nl-NL" dirty="0" err="1" smtClean="0">
                <a:solidFill>
                  <a:srgbClr val="002060"/>
                </a:solidFill>
              </a:rPr>
              <a:t>two</a:t>
            </a:r>
            <a:r>
              <a:rPr lang="nl-NL" dirty="0" smtClean="0">
                <a:solidFill>
                  <a:srgbClr val="002060"/>
                </a:solidFill>
              </a:rPr>
              <a:t> ‘</a:t>
            </a:r>
            <a:r>
              <a:rPr lang="nl-NL" dirty="0" err="1" smtClean="0">
                <a:solidFill>
                  <a:srgbClr val="002060"/>
                </a:solidFill>
              </a:rPr>
              <a:t>manifestos</a:t>
            </a:r>
            <a:r>
              <a:rPr lang="nl-NL" dirty="0" smtClean="0">
                <a:solidFill>
                  <a:srgbClr val="002060"/>
                </a:solidFill>
              </a:rPr>
              <a:t>’ </a:t>
            </a:r>
            <a:r>
              <a:rPr lang="nl-NL" dirty="0" err="1" smtClean="0">
                <a:solidFill>
                  <a:srgbClr val="002060"/>
                </a:solidFill>
              </a:rPr>
              <a:t>to</a:t>
            </a:r>
            <a:r>
              <a:rPr lang="nl-NL" dirty="0" smtClean="0">
                <a:solidFill>
                  <a:srgbClr val="002060"/>
                </a:solidFill>
              </a:rPr>
              <a:t> the </a:t>
            </a:r>
            <a:r>
              <a:rPr lang="nl-NL" dirty="0" err="1" smtClean="0">
                <a:solidFill>
                  <a:srgbClr val="002060"/>
                </a:solidFill>
              </a:rPr>
              <a:t>government</a:t>
            </a:r>
            <a:r>
              <a:rPr lang="nl-NL" dirty="0" smtClean="0">
                <a:solidFill>
                  <a:srgbClr val="002060"/>
                </a:solidFill>
              </a:rPr>
              <a:t> </a:t>
            </a:r>
            <a:r>
              <a:rPr lang="nl-NL" dirty="0" err="1" smtClean="0">
                <a:solidFill>
                  <a:srgbClr val="002060"/>
                </a:solidFill>
              </a:rPr>
              <a:t>with</a:t>
            </a:r>
            <a:r>
              <a:rPr lang="nl-NL" dirty="0" smtClean="0">
                <a:solidFill>
                  <a:srgbClr val="002060"/>
                </a:solidFill>
              </a:rPr>
              <a:t> a </a:t>
            </a:r>
            <a:r>
              <a:rPr lang="nl-NL" dirty="0" err="1" smtClean="0">
                <a:solidFill>
                  <a:srgbClr val="002060"/>
                </a:solidFill>
              </a:rPr>
              <a:t>plea</a:t>
            </a:r>
            <a:endParaRPr lang="nl-NL" dirty="0" smtClean="0">
              <a:solidFill>
                <a:srgbClr val="002060"/>
              </a:solidFill>
            </a:endParaRPr>
          </a:p>
          <a:p>
            <a:r>
              <a:rPr lang="nl-NL" dirty="0" err="1" smtClean="0">
                <a:solidFill>
                  <a:srgbClr val="002060"/>
                </a:solidFill>
              </a:rPr>
              <a:t>for</a:t>
            </a:r>
            <a:r>
              <a:rPr lang="nl-NL" dirty="0" smtClean="0">
                <a:solidFill>
                  <a:srgbClr val="002060"/>
                </a:solidFill>
              </a:rPr>
              <a:t> adequate (</a:t>
            </a:r>
            <a:r>
              <a:rPr lang="nl-NL" dirty="0" err="1" smtClean="0">
                <a:solidFill>
                  <a:srgbClr val="002060"/>
                </a:solidFill>
              </a:rPr>
              <a:t>increased</a:t>
            </a:r>
            <a:r>
              <a:rPr lang="nl-NL" dirty="0" smtClean="0">
                <a:solidFill>
                  <a:srgbClr val="002060"/>
                </a:solidFill>
              </a:rPr>
              <a:t>, as </a:t>
            </a:r>
            <a:r>
              <a:rPr lang="nl-NL" dirty="0" err="1" smtClean="0">
                <a:solidFill>
                  <a:srgbClr val="002060"/>
                </a:solidFill>
              </a:rPr>
              <a:t>soon</a:t>
            </a:r>
            <a:r>
              <a:rPr lang="nl-NL" dirty="0" smtClean="0">
                <a:solidFill>
                  <a:srgbClr val="002060"/>
                </a:solidFill>
              </a:rPr>
              <a:t> as </a:t>
            </a:r>
            <a:r>
              <a:rPr lang="nl-NL" dirty="0" err="1" smtClean="0">
                <a:solidFill>
                  <a:srgbClr val="002060"/>
                </a:solidFill>
              </a:rPr>
              <a:t>possible</a:t>
            </a:r>
            <a:r>
              <a:rPr lang="nl-NL" dirty="0" smtClean="0">
                <a:solidFill>
                  <a:srgbClr val="002060"/>
                </a:solidFill>
              </a:rPr>
              <a:t>) research </a:t>
            </a:r>
            <a:r>
              <a:rPr lang="nl-NL" dirty="0" err="1" smtClean="0">
                <a:solidFill>
                  <a:srgbClr val="002060"/>
                </a:solidFill>
              </a:rPr>
              <a:t>funding</a:t>
            </a:r>
            <a:r>
              <a:rPr lang="nl-NL" dirty="0" smtClean="0">
                <a:solidFill>
                  <a:srgbClr val="002060"/>
                </a:solidFill>
              </a:rPr>
              <a:t>.</a:t>
            </a:r>
          </a:p>
          <a:p>
            <a:endParaRPr lang="nl-NL" dirty="0">
              <a:solidFill>
                <a:srgbClr val="002060"/>
              </a:solidFill>
            </a:endParaRPr>
          </a:p>
          <a:p>
            <a:r>
              <a:rPr lang="nl-NL" dirty="0" smtClean="0">
                <a:solidFill>
                  <a:srgbClr val="002060"/>
                </a:solidFill>
              </a:rPr>
              <a:t>The (severe) </a:t>
            </a:r>
            <a:r>
              <a:rPr lang="nl-NL" dirty="0" err="1" smtClean="0">
                <a:solidFill>
                  <a:srgbClr val="002060"/>
                </a:solidFill>
              </a:rPr>
              <a:t>austerity</a:t>
            </a:r>
            <a:r>
              <a:rPr lang="nl-NL" dirty="0" smtClean="0">
                <a:solidFill>
                  <a:srgbClr val="002060"/>
                </a:solidFill>
              </a:rPr>
              <a:t> </a:t>
            </a:r>
            <a:r>
              <a:rPr lang="nl-NL" dirty="0" err="1" smtClean="0">
                <a:solidFill>
                  <a:srgbClr val="002060"/>
                </a:solidFill>
              </a:rPr>
              <a:t>measures</a:t>
            </a:r>
            <a:r>
              <a:rPr lang="nl-NL" dirty="0" smtClean="0">
                <a:solidFill>
                  <a:srgbClr val="002060"/>
                </a:solidFill>
              </a:rPr>
              <a:t> of the past </a:t>
            </a:r>
            <a:r>
              <a:rPr lang="nl-NL" dirty="0" err="1" smtClean="0">
                <a:solidFill>
                  <a:srgbClr val="002060"/>
                </a:solidFill>
              </a:rPr>
              <a:t>years</a:t>
            </a:r>
            <a:r>
              <a:rPr lang="nl-NL" dirty="0" smtClean="0">
                <a:solidFill>
                  <a:srgbClr val="002060"/>
                </a:solidFill>
              </a:rPr>
              <a:t> have </a:t>
            </a:r>
            <a:r>
              <a:rPr lang="nl-NL" dirty="0" err="1" smtClean="0">
                <a:solidFill>
                  <a:srgbClr val="002060"/>
                </a:solidFill>
              </a:rPr>
              <a:t>largely</a:t>
            </a:r>
            <a:endParaRPr lang="nl-NL" dirty="0" smtClean="0">
              <a:solidFill>
                <a:srgbClr val="002060"/>
              </a:solidFill>
            </a:endParaRPr>
          </a:p>
          <a:p>
            <a:r>
              <a:rPr lang="nl-NL" dirty="0" err="1" smtClean="0">
                <a:solidFill>
                  <a:srgbClr val="002060"/>
                </a:solidFill>
              </a:rPr>
              <a:t>spared</a:t>
            </a:r>
            <a:r>
              <a:rPr lang="nl-NL" dirty="0" smtClean="0">
                <a:solidFill>
                  <a:srgbClr val="002060"/>
                </a:solidFill>
              </a:rPr>
              <a:t> the </a:t>
            </a:r>
            <a:r>
              <a:rPr lang="nl-NL" dirty="0" err="1" smtClean="0">
                <a:solidFill>
                  <a:srgbClr val="002060"/>
                </a:solidFill>
              </a:rPr>
              <a:t>science</a:t>
            </a:r>
            <a:r>
              <a:rPr lang="nl-NL" dirty="0" smtClean="0">
                <a:solidFill>
                  <a:srgbClr val="002060"/>
                </a:solidFill>
              </a:rPr>
              <a:t> budget </a:t>
            </a:r>
            <a:r>
              <a:rPr lang="nl-NL" dirty="0" err="1" smtClean="0">
                <a:solidFill>
                  <a:srgbClr val="002060"/>
                </a:solidFill>
              </a:rPr>
              <a:t>and</a:t>
            </a:r>
            <a:r>
              <a:rPr lang="nl-NL" dirty="0" smtClean="0">
                <a:solidFill>
                  <a:srgbClr val="002060"/>
                </a:solidFill>
              </a:rPr>
              <a:t> a modest </a:t>
            </a:r>
            <a:r>
              <a:rPr lang="nl-NL" dirty="0" err="1" smtClean="0">
                <a:solidFill>
                  <a:srgbClr val="002060"/>
                </a:solidFill>
              </a:rPr>
              <a:t>increase</a:t>
            </a:r>
            <a:r>
              <a:rPr lang="nl-NL" dirty="0" smtClean="0">
                <a:solidFill>
                  <a:srgbClr val="002060"/>
                </a:solidFill>
              </a:rPr>
              <a:t> has been </a:t>
            </a:r>
            <a:r>
              <a:rPr lang="nl-NL" dirty="0" err="1" smtClean="0">
                <a:solidFill>
                  <a:srgbClr val="002060"/>
                </a:solidFill>
              </a:rPr>
              <a:t>granted</a:t>
            </a:r>
            <a:endParaRPr lang="nl-NL" dirty="0" smtClean="0">
              <a:solidFill>
                <a:srgbClr val="002060"/>
              </a:solidFill>
            </a:endParaRPr>
          </a:p>
          <a:p>
            <a:r>
              <a:rPr lang="nl-NL" dirty="0" err="1" smtClean="0">
                <a:solidFill>
                  <a:srgbClr val="002060"/>
                </a:solidFill>
              </a:rPr>
              <a:t>this</a:t>
            </a:r>
            <a:r>
              <a:rPr lang="nl-NL" dirty="0" smtClean="0">
                <a:solidFill>
                  <a:srgbClr val="002060"/>
                </a:solidFill>
              </a:rPr>
              <a:t> </a:t>
            </a:r>
            <a:r>
              <a:rPr lang="nl-NL" dirty="0" err="1" smtClean="0">
                <a:solidFill>
                  <a:srgbClr val="002060"/>
                </a:solidFill>
              </a:rPr>
              <a:t>year</a:t>
            </a:r>
            <a:r>
              <a:rPr lang="nl-NL" dirty="0" smtClean="0">
                <a:solidFill>
                  <a:srgbClr val="002060"/>
                </a:solidFill>
              </a:rPr>
              <a:t> </a:t>
            </a:r>
            <a:r>
              <a:rPr lang="nl-NL" dirty="0" err="1" smtClean="0">
                <a:solidFill>
                  <a:srgbClr val="002060"/>
                </a:solidFill>
              </a:rPr>
              <a:t>with</a:t>
            </a:r>
            <a:r>
              <a:rPr lang="nl-NL" dirty="0" smtClean="0">
                <a:solidFill>
                  <a:srgbClr val="002060"/>
                </a:solidFill>
              </a:rPr>
              <a:t> a </a:t>
            </a:r>
            <a:r>
              <a:rPr lang="nl-NL" dirty="0" err="1" smtClean="0">
                <a:solidFill>
                  <a:srgbClr val="002060"/>
                </a:solidFill>
              </a:rPr>
              <a:t>further</a:t>
            </a:r>
            <a:r>
              <a:rPr lang="nl-NL" dirty="0" smtClean="0">
                <a:solidFill>
                  <a:srgbClr val="002060"/>
                </a:solidFill>
              </a:rPr>
              <a:t> </a:t>
            </a:r>
            <a:r>
              <a:rPr lang="nl-NL" dirty="0" err="1" smtClean="0">
                <a:solidFill>
                  <a:srgbClr val="002060"/>
                </a:solidFill>
              </a:rPr>
              <a:t>increase</a:t>
            </a:r>
            <a:r>
              <a:rPr lang="nl-NL" dirty="0" smtClean="0">
                <a:solidFill>
                  <a:srgbClr val="002060"/>
                </a:solidFill>
              </a:rPr>
              <a:t> </a:t>
            </a:r>
            <a:r>
              <a:rPr lang="nl-NL" dirty="0" err="1" smtClean="0">
                <a:solidFill>
                  <a:srgbClr val="002060"/>
                </a:solidFill>
              </a:rPr>
              <a:t>promised</a:t>
            </a:r>
            <a:r>
              <a:rPr lang="nl-NL" dirty="0" smtClean="0">
                <a:solidFill>
                  <a:srgbClr val="002060"/>
                </a:solidFill>
              </a:rPr>
              <a:t> </a:t>
            </a:r>
            <a:r>
              <a:rPr lang="nl-NL" dirty="0" err="1" smtClean="0">
                <a:solidFill>
                  <a:srgbClr val="002060"/>
                </a:solidFill>
              </a:rPr>
              <a:t>for</a:t>
            </a:r>
            <a:r>
              <a:rPr lang="nl-NL" dirty="0" smtClean="0">
                <a:solidFill>
                  <a:srgbClr val="002060"/>
                </a:solidFill>
              </a:rPr>
              <a:t> the </a:t>
            </a:r>
            <a:r>
              <a:rPr lang="nl-NL" dirty="0" err="1" smtClean="0">
                <a:solidFill>
                  <a:srgbClr val="002060"/>
                </a:solidFill>
              </a:rPr>
              <a:t>years</a:t>
            </a:r>
            <a:r>
              <a:rPr lang="nl-NL" dirty="0" smtClean="0">
                <a:solidFill>
                  <a:srgbClr val="002060"/>
                </a:solidFill>
              </a:rPr>
              <a:t> </a:t>
            </a:r>
            <a:r>
              <a:rPr lang="nl-NL" dirty="0" err="1" smtClean="0">
                <a:solidFill>
                  <a:srgbClr val="002060"/>
                </a:solidFill>
              </a:rPr>
              <a:t>after</a:t>
            </a:r>
            <a:endParaRPr lang="nl-NL" dirty="0" smtClean="0">
              <a:solidFill>
                <a:srgbClr val="002060"/>
              </a:solidFill>
            </a:endParaRPr>
          </a:p>
          <a:p>
            <a:r>
              <a:rPr lang="nl-NL" dirty="0" smtClean="0">
                <a:solidFill>
                  <a:srgbClr val="002060"/>
                </a:solidFill>
              </a:rPr>
              <a:t>(</a:t>
            </a:r>
            <a:r>
              <a:rPr lang="nl-NL" dirty="0" err="1" smtClean="0">
                <a:solidFill>
                  <a:srgbClr val="002060"/>
                </a:solidFill>
              </a:rPr>
              <a:t>numbers</a:t>
            </a:r>
            <a:r>
              <a:rPr lang="nl-NL" dirty="0" smtClean="0">
                <a:solidFill>
                  <a:srgbClr val="002060"/>
                </a:solidFill>
              </a:rPr>
              <a:t> </a:t>
            </a:r>
            <a:r>
              <a:rPr lang="nl-NL" dirty="0" err="1" smtClean="0">
                <a:solidFill>
                  <a:srgbClr val="002060"/>
                </a:solidFill>
              </a:rPr>
              <a:t>will</a:t>
            </a:r>
            <a:r>
              <a:rPr lang="nl-NL" dirty="0" smtClean="0">
                <a:solidFill>
                  <a:srgbClr val="002060"/>
                </a:solidFill>
              </a:rPr>
              <a:t> follow later in </a:t>
            </a:r>
            <a:r>
              <a:rPr lang="nl-NL" dirty="0" err="1" smtClean="0">
                <a:solidFill>
                  <a:srgbClr val="002060"/>
                </a:solidFill>
              </a:rPr>
              <a:t>this</a:t>
            </a:r>
            <a:r>
              <a:rPr lang="nl-NL" dirty="0" smtClean="0">
                <a:solidFill>
                  <a:srgbClr val="002060"/>
                </a:solidFill>
              </a:rPr>
              <a:t> talk).</a:t>
            </a:r>
            <a:endParaRPr lang="en-US" dirty="0">
              <a:solidFill>
                <a:srgbClr val="002060"/>
              </a:solidFill>
            </a:endParaRPr>
          </a:p>
        </p:txBody>
      </p:sp>
    </p:spTree>
    <p:extLst>
      <p:ext uri="{BB962C8B-B14F-4D97-AF65-F5344CB8AC3E}">
        <p14:creationId xmlns:p14="http://schemas.microsoft.com/office/powerpoint/2010/main" val="332711513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531628" y="5539563"/>
            <a:ext cx="7485254" cy="646331"/>
          </a:xfrm>
          <a:prstGeom prst="rect">
            <a:avLst/>
          </a:prstGeom>
          <a:noFill/>
        </p:spPr>
        <p:txBody>
          <a:bodyPr wrap="none" rtlCol="0">
            <a:spAutoFit/>
          </a:bodyPr>
          <a:lstStyle/>
          <a:p>
            <a:r>
              <a:rPr lang="nl-NL" dirty="0" err="1" smtClean="0">
                <a:solidFill>
                  <a:srgbClr val="002060"/>
                </a:solidFill>
              </a:rPr>
              <a:t>Signing</a:t>
            </a:r>
            <a:r>
              <a:rPr lang="nl-NL" dirty="0" smtClean="0">
                <a:solidFill>
                  <a:srgbClr val="002060"/>
                </a:solidFill>
              </a:rPr>
              <a:t> </a:t>
            </a:r>
            <a:r>
              <a:rPr lang="nl-NL" dirty="0" err="1" smtClean="0">
                <a:solidFill>
                  <a:srgbClr val="002060"/>
                </a:solidFill>
              </a:rPr>
              <a:t>Ceremony</a:t>
            </a:r>
            <a:r>
              <a:rPr lang="nl-NL" dirty="0" smtClean="0">
                <a:solidFill>
                  <a:srgbClr val="002060"/>
                </a:solidFill>
              </a:rPr>
              <a:t> ‘</a:t>
            </a:r>
            <a:r>
              <a:rPr lang="nl-NL" dirty="0" err="1" smtClean="0">
                <a:solidFill>
                  <a:srgbClr val="002060"/>
                </a:solidFill>
              </a:rPr>
              <a:t>Innovation</a:t>
            </a:r>
            <a:r>
              <a:rPr lang="nl-NL" dirty="0" smtClean="0">
                <a:solidFill>
                  <a:srgbClr val="002060"/>
                </a:solidFill>
              </a:rPr>
              <a:t> Contract’ </a:t>
            </a:r>
            <a:r>
              <a:rPr lang="nl-NL" dirty="0" err="1" smtClean="0">
                <a:solidFill>
                  <a:srgbClr val="002060"/>
                </a:solidFill>
              </a:rPr>
              <a:t>between</a:t>
            </a:r>
            <a:r>
              <a:rPr lang="nl-NL" dirty="0" smtClean="0">
                <a:solidFill>
                  <a:srgbClr val="002060"/>
                </a:solidFill>
              </a:rPr>
              <a:t> </a:t>
            </a:r>
            <a:r>
              <a:rPr lang="nl-NL" dirty="0" err="1" smtClean="0">
                <a:solidFill>
                  <a:srgbClr val="002060"/>
                </a:solidFill>
              </a:rPr>
              <a:t>Government</a:t>
            </a:r>
            <a:r>
              <a:rPr lang="nl-NL" dirty="0" smtClean="0">
                <a:solidFill>
                  <a:srgbClr val="002060"/>
                </a:solidFill>
              </a:rPr>
              <a:t>,</a:t>
            </a:r>
          </a:p>
          <a:p>
            <a:r>
              <a:rPr lang="nl-NL" dirty="0" smtClean="0">
                <a:solidFill>
                  <a:srgbClr val="002060"/>
                </a:solidFill>
              </a:rPr>
              <a:t>Private Sector, </a:t>
            </a:r>
            <a:r>
              <a:rPr lang="nl-NL" dirty="0" err="1" smtClean="0">
                <a:solidFill>
                  <a:srgbClr val="002060"/>
                </a:solidFill>
              </a:rPr>
              <a:t>and</a:t>
            </a:r>
            <a:r>
              <a:rPr lang="nl-NL" dirty="0" smtClean="0">
                <a:solidFill>
                  <a:srgbClr val="002060"/>
                </a:solidFill>
              </a:rPr>
              <a:t> </a:t>
            </a:r>
            <a:r>
              <a:rPr lang="nl-NL" dirty="0" err="1" smtClean="0">
                <a:solidFill>
                  <a:srgbClr val="002060"/>
                </a:solidFill>
              </a:rPr>
              <a:t>publicly</a:t>
            </a:r>
            <a:r>
              <a:rPr lang="nl-NL" dirty="0" smtClean="0">
                <a:solidFill>
                  <a:srgbClr val="002060"/>
                </a:solidFill>
              </a:rPr>
              <a:t> </a:t>
            </a:r>
            <a:r>
              <a:rPr lang="nl-NL" dirty="0" err="1" smtClean="0">
                <a:solidFill>
                  <a:srgbClr val="002060"/>
                </a:solidFill>
              </a:rPr>
              <a:t>funded</a:t>
            </a:r>
            <a:r>
              <a:rPr lang="nl-NL" dirty="0" smtClean="0">
                <a:solidFill>
                  <a:srgbClr val="002060"/>
                </a:solidFill>
              </a:rPr>
              <a:t> research </a:t>
            </a:r>
            <a:r>
              <a:rPr lang="nl-NL" dirty="0" err="1" smtClean="0">
                <a:solidFill>
                  <a:srgbClr val="002060"/>
                </a:solidFill>
              </a:rPr>
              <a:t>organisations</a:t>
            </a:r>
            <a:endParaRPr lang="en-US" dirty="0">
              <a:solidFill>
                <a:srgbClr val="002060"/>
              </a:solidFill>
            </a:endParaRPr>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166" y="1207719"/>
            <a:ext cx="8849611" cy="38838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8090362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903767" y="1722474"/>
            <a:ext cx="7471917" cy="3693319"/>
          </a:xfrm>
          <a:prstGeom prst="rect">
            <a:avLst/>
          </a:prstGeom>
          <a:noFill/>
        </p:spPr>
        <p:txBody>
          <a:bodyPr wrap="none" rtlCol="0">
            <a:spAutoFit/>
          </a:bodyPr>
          <a:lstStyle/>
          <a:p>
            <a:r>
              <a:rPr lang="nl-NL" b="1" dirty="0" smtClean="0">
                <a:solidFill>
                  <a:srgbClr val="002060"/>
                </a:solidFill>
              </a:rPr>
              <a:t>Research </a:t>
            </a:r>
            <a:r>
              <a:rPr lang="nl-NL" b="1" dirty="0" err="1" smtClean="0">
                <a:solidFill>
                  <a:srgbClr val="002060"/>
                </a:solidFill>
              </a:rPr>
              <a:t>themes</a:t>
            </a:r>
            <a:r>
              <a:rPr lang="nl-NL" b="1" dirty="0" smtClean="0">
                <a:solidFill>
                  <a:srgbClr val="002060"/>
                </a:solidFill>
              </a:rPr>
              <a:t> (</a:t>
            </a:r>
            <a:r>
              <a:rPr lang="nl-NL" b="1" dirty="0" err="1" smtClean="0">
                <a:solidFill>
                  <a:srgbClr val="002060"/>
                </a:solidFill>
              </a:rPr>
              <a:t>taking</a:t>
            </a:r>
            <a:r>
              <a:rPr lang="nl-NL" b="1" dirty="0" smtClean="0">
                <a:solidFill>
                  <a:srgbClr val="002060"/>
                </a:solidFill>
              </a:rPr>
              <a:t> </a:t>
            </a:r>
            <a:r>
              <a:rPr lang="nl-NL" b="1" dirty="0" err="1" smtClean="0">
                <a:solidFill>
                  <a:srgbClr val="002060"/>
                </a:solidFill>
              </a:rPr>
              <a:t>into</a:t>
            </a:r>
            <a:r>
              <a:rPr lang="nl-NL" b="1" dirty="0" smtClean="0">
                <a:solidFill>
                  <a:srgbClr val="002060"/>
                </a:solidFill>
              </a:rPr>
              <a:t> account </a:t>
            </a:r>
            <a:r>
              <a:rPr lang="nl-NL" b="1" dirty="0" err="1" smtClean="0">
                <a:solidFill>
                  <a:srgbClr val="002060"/>
                </a:solidFill>
              </a:rPr>
              <a:t>economic</a:t>
            </a:r>
            <a:r>
              <a:rPr lang="nl-NL" b="1" dirty="0" smtClean="0">
                <a:solidFill>
                  <a:srgbClr val="002060"/>
                </a:solidFill>
              </a:rPr>
              <a:t> priority</a:t>
            </a:r>
          </a:p>
          <a:p>
            <a:r>
              <a:rPr lang="nl-NL" b="1" dirty="0" err="1" smtClean="0">
                <a:solidFill>
                  <a:srgbClr val="002060"/>
                </a:solidFill>
              </a:rPr>
              <a:t>areas</a:t>
            </a:r>
            <a:r>
              <a:rPr lang="nl-NL" b="1" dirty="0" smtClean="0">
                <a:solidFill>
                  <a:srgbClr val="002060"/>
                </a:solidFill>
              </a:rPr>
              <a:t>):</a:t>
            </a:r>
          </a:p>
          <a:p>
            <a:endParaRPr lang="nl-NL" dirty="0" smtClean="0">
              <a:solidFill>
                <a:srgbClr val="002060"/>
              </a:solidFill>
            </a:endParaRPr>
          </a:p>
          <a:p>
            <a:pPr marL="285750" indent="-285750">
              <a:buFont typeface="Arial" pitchFamily="34" charset="0"/>
              <a:buChar char="•"/>
            </a:pPr>
            <a:r>
              <a:rPr lang="en-US" dirty="0">
                <a:solidFill>
                  <a:srgbClr val="002060"/>
                </a:solidFill>
              </a:rPr>
              <a:t>Agro, Food and Horticulture</a:t>
            </a:r>
          </a:p>
          <a:p>
            <a:pPr marL="285750" indent="-285750">
              <a:buFont typeface="Arial" pitchFamily="34" charset="0"/>
              <a:buChar char="•"/>
            </a:pPr>
            <a:r>
              <a:rPr lang="en-US" dirty="0">
                <a:solidFill>
                  <a:srgbClr val="002060"/>
                </a:solidFill>
              </a:rPr>
              <a:t>Connecting Sustainable cities</a:t>
            </a:r>
          </a:p>
          <a:p>
            <a:pPr marL="285750" indent="-285750">
              <a:buFont typeface="Arial" pitchFamily="34" charset="0"/>
              <a:buChar char="•"/>
            </a:pPr>
            <a:r>
              <a:rPr lang="en-US" dirty="0">
                <a:solidFill>
                  <a:srgbClr val="002060"/>
                </a:solidFill>
              </a:rPr>
              <a:t>Creative Industry</a:t>
            </a:r>
          </a:p>
          <a:p>
            <a:pPr marL="285750" indent="-285750">
              <a:buFont typeface="Arial" pitchFamily="34" charset="0"/>
              <a:buChar char="•"/>
            </a:pPr>
            <a:r>
              <a:rPr lang="en-US" dirty="0">
                <a:solidFill>
                  <a:srgbClr val="002060"/>
                </a:solidFill>
              </a:rPr>
              <a:t>Cultural and Societal Dynamics</a:t>
            </a:r>
          </a:p>
          <a:p>
            <a:pPr marL="285750" indent="-285750">
              <a:buFont typeface="Arial" pitchFamily="34" charset="0"/>
              <a:buChar char="•"/>
            </a:pPr>
            <a:r>
              <a:rPr lang="en-US" dirty="0" smtClean="0">
                <a:solidFill>
                  <a:srgbClr val="002060"/>
                </a:solidFill>
              </a:rPr>
              <a:t>Healthy </a:t>
            </a:r>
            <a:r>
              <a:rPr lang="en-US" dirty="0">
                <a:solidFill>
                  <a:srgbClr val="002060"/>
                </a:solidFill>
              </a:rPr>
              <a:t>Living</a:t>
            </a:r>
          </a:p>
          <a:p>
            <a:pPr marL="285750" indent="-285750">
              <a:buFont typeface="Arial" pitchFamily="34" charset="0"/>
              <a:buChar char="•"/>
            </a:pPr>
            <a:r>
              <a:rPr lang="en-US" dirty="0">
                <a:solidFill>
                  <a:srgbClr val="002060"/>
                </a:solidFill>
              </a:rPr>
              <a:t>High Tech Systems and Materials</a:t>
            </a:r>
          </a:p>
          <a:p>
            <a:pPr marL="285750" indent="-285750">
              <a:buFont typeface="Arial" pitchFamily="34" charset="0"/>
              <a:buChar char="•"/>
            </a:pPr>
            <a:r>
              <a:rPr lang="en-US" dirty="0">
                <a:solidFill>
                  <a:srgbClr val="002060"/>
                </a:solidFill>
              </a:rPr>
              <a:t>Materials – Solutions for Scarcity</a:t>
            </a:r>
          </a:p>
          <a:p>
            <a:pPr marL="285750" indent="-285750">
              <a:buFont typeface="Arial" pitchFamily="34" charset="0"/>
              <a:buChar char="•"/>
            </a:pPr>
            <a:r>
              <a:rPr lang="en-US" dirty="0">
                <a:solidFill>
                  <a:srgbClr val="002060"/>
                </a:solidFill>
              </a:rPr>
              <a:t>Sustainable Energy</a:t>
            </a:r>
          </a:p>
          <a:p>
            <a:pPr marL="285750" indent="-285750">
              <a:buFont typeface="Arial" pitchFamily="34" charset="0"/>
              <a:buChar char="•"/>
            </a:pPr>
            <a:r>
              <a:rPr lang="en-US" dirty="0">
                <a:solidFill>
                  <a:srgbClr val="002060"/>
                </a:solidFill>
              </a:rPr>
              <a:t>Water and Climate</a:t>
            </a:r>
          </a:p>
          <a:p>
            <a:endParaRPr lang="en-US" dirty="0">
              <a:solidFill>
                <a:srgbClr val="002060"/>
              </a:solidFill>
            </a:endParaRPr>
          </a:p>
        </p:txBody>
      </p:sp>
    </p:spTree>
    <p:extLst>
      <p:ext uri="{BB962C8B-B14F-4D97-AF65-F5344CB8AC3E}">
        <p14:creationId xmlns:p14="http://schemas.microsoft.com/office/powerpoint/2010/main" val="345095747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91842" y="1471602"/>
            <a:ext cx="5508625" cy="850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kstvak 3"/>
          <p:cNvSpPr txBox="1"/>
          <p:nvPr/>
        </p:nvSpPr>
        <p:spPr>
          <a:xfrm>
            <a:off x="26880" y="1482226"/>
            <a:ext cx="2264962" cy="584775"/>
          </a:xfrm>
          <a:prstGeom prst="rect">
            <a:avLst/>
          </a:prstGeom>
          <a:noFill/>
        </p:spPr>
        <p:txBody>
          <a:bodyPr wrap="square" rtlCol="0">
            <a:spAutoFit/>
          </a:bodyPr>
          <a:lstStyle/>
          <a:p>
            <a:r>
              <a:rPr lang="nl-NL" sz="1600" dirty="0" smtClean="0">
                <a:solidFill>
                  <a:srgbClr val="002060"/>
                </a:solidFill>
              </a:rPr>
              <a:t>Economist, </a:t>
            </a:r>
          </a:p>
          <a:p>
            <a:r>
              <a:rPr lang="nl-NL" sz="1600" dirty="0" smtClean="0">
                <a:solidFill>
                  <a:srgbClr val="002060"/>
                </a:solidFill>
              </a:rPr>
              <a:t>August 23, 2014</a:t>
            </a:r>
            <a:endParaRPr lang="en-US" sz="1600" dirty="0">
              <a:solidFill>
                <a:srgbClr val="002060"/>
              </a:solidFill>
            </a:endParaRPr>
          </a:p>
        </p:txBody>
      </p:sp>
      <p:pic>
        <p:nvPicPr>
          <p:cNvPr id="102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91842" y="2341326"/>
            <a:ext cx="6852158" cy="3927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353781"/>
            <a:ext cx="2264962" cy="36733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kstvak 1"/>
          <p:cNvSpPr txBox="1"/>
          <p:nvPr/>
        </p:nvSpPr>
        <p:spPr>
          <a:xfrm>
            <a:off x="-62288" y="5990952"/>
            <a:ext cx="2486511" cy="523220"/>
          </a:xfrm>
          <a:prstGeom prst="rect">
            <a:avLst/>
          </a:prstGeom>
          <a:noFill/>
        </p:spPr>
        <p:txBody>
          <a:bodyPr wrap="square" rtlCol="0">
            <a:spAutoFit/>
          </a:bodyPr>
          <a:lstStyle/>
          <a:p>
            <a:pPr algn="ctr"/>
            <a:r>
              <a:rPr lang="nl-NL" sz="1400" dirty="0" smtClean="0">
                <a:solidFill>
                  <a:srgbClr val="000000"/>
                </a:solidFill>
                <a:latin typeface="Times New Roman" panose="02020603050405020304" pitchFamily="18" charset="0"/>
                <a:cs typeface="Times New Roman" panose="02020603050405020304" pitchFamily="18" charset="0"/>
              </a:rPr>
              <a:t>How long </a:t>
            </a:r>
            <a:r>
              <a:rPr lang="nl-NL" sz="1400" dirty="0" err="1" smtClean="0">
                <a:solidFill>
                  <a:srgbClr val="000000"/>
                </a:solidFill>
                <a:latin typeface="Times New Roman" panose="02020603050405020304" pitchFamily="18" charset="0"/>
                <a:cs typeface="Times New Roman" panose="02020603050405020304" pitchFamily="18" charset="0"/>
              </a:rPr>
              <a:t>until</a:t>
            </a:r>
            <a:r>
              <a:rPr lang="nl-NL" sz="1400" dirty="0" smtClean="0">
                <a:solidFill>
                  <a:srgbClr val="000000"/>
                </a:solidFill>
                <a:latin typeface="Times New Roman" panose="02020603050405020304" pitchFamily="18" charset="0"/>
                <a:cs typeface="Times New Roman" panose="02020603050405020304" pitchFamily="18" charset="0"/>
              </a:rPr>
              <a:t> the robots </a:t>
            </a:r>
            <a:r>
              <a:rPr lang="nl-NL" sz="1400" dirty="0" err="1" smtClean="0">
                <a:solidFill>
                  <a:srgbClr val="000000"/>
                </a:solidFill>
                <a:latin typeface="Times New Roman" panose="02020603050405020304" pitchFamily="18" charset="0"/>
                <a:cs typeface="Times New Roman" panose="02020603050405020304" pitchFamily="18" charset="0"/>
              </a:rPr>
              <a:t>arrive</a:t>
            </a:r>
            <a:r>
              <a:rPr lang="nl-NL" sz="1400" dirty="0" smtClean="0">
                <a:solidFill>
                  <a:srgbClr val="000000"/>
                </a:solidFill>
                <a:latin typeface="Times New Roman" panose="02020603050405020304" pitchFamily="18" charset="0"/>
                <a:cs typeface="Times New Roman" panose="02020603050405020304" pitchFamily="18" charset="0"/>
              </a:rPr>
              <a:t>?</a:t>
            </a:r>
            <a:endParaRPr lang="nl-NL" sz="1400"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83862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3a5ee51-4d67-41cf-a8d5-debb50b7f4d7@nw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9703" y="216079"/>
            <a:ext cx="97536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kstvak 1"/>
          <p:cNvSpPr txBox="1"/>
          <p:nvPr/>
        </p:nvSpPr>
        <p:spPr>
          <a:xfrm>
            <a:off x="606056" y="5092995"/>
            <a:ext cx="5035802" cy="923330"/>
          </a:xfrm>
          <a:prstGeom prst="rect">
            <a:avLst/>
          </a:prstGeom>
          <a:noFill/>
        </p:spPr>
        <p:txBody>
          <a:bodyPr wrap="none" rtlCol="0">
            <a:spAutoFit/>
          </a:bodyPr>
          <a:lstStyle/>
          <a:p>
            <a:r>
              <a:rPr lang="nl-NL" dirty="0" smtClean="0">
                <a:solidFill>
                  <a:srgbClr val="FFFFFF"/>
                </a:solidFill>
              </a:rPr>
              <a:t>Photo: Klaus </a:t>
            </a:r>
            <a:r>
              <a:rPr lang="nl-NL" dirty="0" err="1" smtClean="0">
                <a:solidFill>
                  <a:srgbClr val="FFFFFF"/>
                </a:solidFill>
              </a:rPr>
              <a:t>Leidorf</a:t>
            </a:r>
            <a:endParaRPr lang="nl-NL" dirty="0" smtClean="0">
              <a:solidFill>
                <a:srgbClr val="FFFFFF"/>
              </a:solidFill>
            </a:endParaRPr>
          </a:p>
          <a:p>
            <a:r>
              <a:rPr lang="nl-NL" dirty="0" err="1" smtClean="0">
                <a:solidFill>
                  <a:srgbClr val="FFFFFF"/>
                </a:solidFill>
              </a:rPr>
              <a:t>Location</a:t>
            </a:r>
            <a:r>
              <a:rPr lang="nl-NL" dirty="0" smtClean="0">
                <a:solidFill>
                  <a:srgbClr val="FFFFFF"/>
                </a:solidFill>
              </a:rPr>
              <a:t>: </a:t>
            </a:r>
            <a:r>
              <a:rPr lang="nl-NL" dirty="0" err="1" smtClean="0">
                <a:solidFill>
                  <a:srgbClr val="FFFFFF"/>
                </a:solidFill>
              </a:rPr>
              <a:t>Chiemsee</a:t>
            </a:r>
            <a:endParaRPr lang="nl-NL" dirty="0" smtClean="0">
              <a:solidFill>
                <a:srgbClr val="FFFFFF"/>
              </a:solidFill>
            </a:endParaRPr>
          </a:p>
          <a:p>
            <a:r>
              <a:rPr lang="nl-NL" dirty="0" err="1" smtClean="0">
                <a:solidFill>
                  <a:srgbClr val="FFFFFF"/>
                </a:solidFill>
              </a:rPr>
              <a:t>Mathematics</a:t>
            </a:r>
            <a:r>
              <a:rPr lang="nl-NL" dirty="0" smtClean="0">
                <a:solidFill>
                  <a:srgbClr val="FFFFFF"/>
                </a:solidFill>
              </a:rPr>
              <a:t> of wave </a:t>
            </a:r>
            <a:r>
              <a:rPr lang="nl-NL" dirty="0" err="1" smtClean="0">
                <a:solidFill>
                  <a:srgbClr val="FFFFFF"/>
                </a:solidFill>
              </a:rPr>
              <a:t>pattern</a:t>
            </a:r>
            <a:r>
              <a:rPr lang="nl-NL" dirty="0" smtClean="0">
                <a:solidFill>
                  <a:srgbClr val="FFFFFF"/>
                </a:solidFill>
              </a:rPr>
              <a:t>: Lord Kelvin</a:t>
            </a:r>
            <a:endParaRPr lang="en-US" dirty="0">
              <a:solidFill>
                <a:srgbClr val="FFFFFF"/>
              </a:solidFill>
            </a:endParaRPr>
          </a:p>
        </p:txBody>
      </p:sp>
    </p:spTree>
    <p:extLst>
      <p:ext uri="{BB962C8B-B14F-4D97-AF65-F5344CB8AC3E}">
        <p14:creationId xmlns:p14="http://schemas.microsoft.com/office/powerpoint/2010/main" val="302490412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24624" y="1903229"/>
            <a:ext cx="7449754" cy="4029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9122717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84522" y="1584461"/>
            <a:ext cx="6613450" cy="50258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0406296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1137684" y="1807535"/>
            <a:ext cx="7303602" cy="3139321"/>
          </a:xfrm>
          <a:prstGeom prst="rect">
            <a:avLst/>
          </a:prstGeom>
          <a:noFill/>
        </p:spPr>
        <p:txBody>
          <a:bodyPr wrap="none" rtlCol="0">
            <a:spAutoFit/>
          </a:bodyPr>
          <a:lstStyle/>
          <a:p>
            <a:r>
              <a:rPr lang="nl-NL" dirty="0" smtClean="0">
                <a:solidFill>
                  <a:srgbClr val="002060"/>
                </a:solidFill>
              </a:rPr>
              <a:t>As </a:t>
            </a:r>
            <a:r>
              <a:rPr lang="nl-NL" dirty="0" err="1" smtClean="0">
                <a:solidFill>
                  <a:srgbClr val="002060"/>
                </a:solidFill>
              </a:rPr>
              <a:t>an</a:t>
            </a:r>
            <a:r>
              <a:rPr lang="nl-NL" dirty="0" smtClean="0">
                <a:solidFill>
                  <a:srgbClr val="002060"/>
                </a:solidFill>
              </a:rPr>
              <a:t> </a:t>
            </a:r>
            <a:r>
              <a:rPr lang="nl-NL" dirty="0" err="1" smtClean="0">
                <a:solidFill>
                  <a:srgbClr val="002060"/>
                </a:solidFill>
              </a:rPr>
              <a:t>example</a:t>
            </a:r>
            <a:r>
              <a:rPr lang="nl-NL" dirty="0">
                <a:solidFill>
                  <a:srgbClr val="002060"/>
                </a:solidFill>
              </a:rPr>
              <a:t> </a:t>
            </a:r>
            <a:r>
              <a:rPr lang="nl-NL" dirty="0" smtClean="0">
                <a:solidFill>
                  <a:srgbClr val="002060"/>
                </a:solidFill>
              </a:rPr>
              <a:t>of private-public cooperation </a:t>
            </a:r>
          </a:p>
          <a:p>
            <a:r>
              <a:rPr lang="nl-NL" dirty="0" err="1" smtClean="0">
                <a:solidFill>
                  <a:srgbClr val="002060"/>
                </a:solidFill>
              </a:rPr>
              <a:t>two</a:t>
            </a:r>
            <a:r>
              <a:rPr lang="nl-NL" dirty="0" smtClean="0">
                <a:solidFill>
                  <a:srgbClr val="002060"/>
                </a:solidFill>
              </a:rPr>
              <a:t> recent </a:t>
            </a:r>
            <a:r>
              <a:rPr lang="nl-NL" dirty="0" err="1" smtClean="0">
                <a:solidFill>
                  <a:srgbClr val="002060"/>
                </a:solidFill>
              </a:rPr>
              <a:t>initiatives</a:t>
            </a:r>
            <a:r>
              <a:rPr lang="nl-NL" dirty="0" smtClean="0">
                <a:solidFill>
                  <a:srgbClr val="002060"/>
                </a:solidFill>
              </a:rPr>
              <a:t> (</a:t>
            </a:r>
            <a:r>
              <a:rPr lang="nl-NL" dirty="0" err="1" smtClean="0">
                <a:solidFill>
                  <a:srgbClr val="002060"/>
                </a:solidFill>
              </a:rPr>
              <a:t>supported</a:t>
            </a:r>
            <a:r>
              <a:rPr lang="nl-NL" dirty="0" smtClean="0">
                <a:solidFill>
                  <a:srgbClr val="002060"/>
                </a:solidFill>
              </a:rPr>
              <a:t> </a:t>
            </a:r>
            <a:r>
              <a:rPr lang="nl-NL" dirty="0" err="1" smtClean="0">
                <a:solidFill>
                  <a:srgbClr val="002060"/>
                </a:solidFill>
              </a:rPr>
              <a:t>by</a:t>
            </a:r>
            <a:r>
              <a:rPr lang="nl-NL" dirty="0" smtClean="0">
                <a:solidFill>
                  <a:srgbClr val="002060"/>
                </a:solidFill>
              </a:rPr>
              <a:t> NWO):</a:t>
            </a:r>
          </a:p>
          <a:p>
            <a:endParaRPr lang="nl-NL" dirty="0">
              <a:solidFill>
                <a:srgbClr val="002060"/>
              </a:solidFill>
            </a:endParaRPr>
          </a:p>
          <a:p>
            <a:pPr marL="285750" indent="-285750">
              <a:buFontTx/>
              <a:buChar char="-"/>
            </a:pPr>
            <a:r>
              <a:rPr lang="nl-NL" dirty="0" err="1" smtClean="0">
                <a:solidFill>
                  <a:srgbClr val="002060"/>
                </a:solidFill>
              </a:rPr>
              <a:t>QuTech</a:t>
            </a:r>
            <a:r>
              <a:rPr lang="nl-NL" dirty="0" smtClean="0">
                <a:solidFill>
                  <a:srgbClr val="002060"/>
                </a:solidFill>
              </a:rPr>
              <a:t>: </a:t>
            </a:r>
            <a:r>
              <a:rPr lang="nl-NL" dirty="0" err="1" smtClean="0">
                <a:solidFill>
                  <a:srgbClr val="002060"/>
                </a:solidFill>
              </a:rPr>
              <a:t>to</a:t>
            </a:r>
            <a:r>
              <a:rPr lang="nl-NL" dirty="0" smtClean="0">
                <a:solidFill>
                  <a:srgbClr val="002060"/>
                </a:solidFill>
              </a:rPr>
              <a:t> </a:t>
            </a:r>
            <a:r>
              <a:rPr lang="nl-NL" dirty="0" err="1" smtClean="0">
                <a:solidFill>
                  <a:srgbClr val="002060"/>
                </a:solidFill>
              </a:rPr>
              <a:t>develop</a:t>
            </a:r>
            <a:r>
              <a:rPr lang="nl-NL" dirty="0" smtClean="0">
                <a:solidFill>
                  <a:srgbClr val="002060"/>
                </a:solidFill>
              </a:rPr>
              <a:t> </a:t>
            </a:r>
            <a:r>
              <a:rPr lang="nl-NL" dirty="0" err="1" smtClean="0">
                <a:solidFill>
                  <a:srgbClr val="002060"/>
                </a:solidFill>
              </a:rPr>
              <a:t>technologies</a:t>
            </a:r>
            <a:r>
              <a:rPr lang="nl-NL" dirty="0" smtClean="0">
                <a:solidFill>
                  <a:srgbClr val="002060"/>
                </a:solidFill>
              </a:rPr>
              <a:t> </a:t>
            </a:r>
            <a:r>
              <a:rPr lang="nl-NL" dirty="0" err="1" smtClean="0">
                <a:solidFill>
                  <a:srgbClr val="002060"/>
                </a:solidFill>
              </a:rPr>
              <a:t>for</a:t>
            </a:r>
            <a:r>
              <a:rPr lang="nl-NL" dirty="0" smtClean="0">
                <a:solidFill>
                  <a:srgbClr val="002060"/>
                </a:solidFill>
              </a:rPr>
              <a:t> </a:t>
            </a:r>
            <a:r>
              <a:rPr lang="nl-NL" dirty="0" err="1" smtClean="0">
                <a:solidFill>
                  <a:srgbClr val="002060"/>
                </a:solidFill>
              </a:rPr>
              <a:t>quantum</a:t>
            </a:r>
            <a:r>
              <a:rPr lang="nl-NL" dirty="0" smtClean="0">
                <a:solidFill>
                  <a:srgbClr val="002060"/>
                </a:solidFill>
              </a:rPr>
              <a:t>-computing</a:t>
            </a:r>
          </a:p>
          <a:p>
            <a:r>
              <a:rPr lang="nl-NL" dirty="0" err="1" smtClean="0">
                <a:solidFill>
                  <a:srgbClr val="002060"/>
                </a:solidFill>
              </a:rPr>
              <a:t>around</a:t>
            </a:r>
            <a:r>
              <a:rPr lang="nl-NL" dirty="0" smtClean="0">
                <a:solidFill>
                  <a:srgbClr val="002060"/>
                </a:solidFill>
              </a:rPr>
              <a:t> </a:t>
            </a:r>
            <a:r>
              <a:rPr lang="nl-NL" dirty="0" err="1" smtClean="0">
                <a:solidFill>
                  <a:srgbClr val="002060"/>
                </a:solidFill>
              </a:rPr>
              <a:t>successful</a:t>
            </a:r>
            <a:r>
              <a:rPr lang="nl-NL" dirty="0" smtClean="0">
                <a:solidFill>
                  <a:srgbClr val="002060"/>
                </a:solidFill>
              </a:rPr>
              <a:t> ‘q-bits’ </a:t>
            </a:r>
            <a:r>
              <a:rPr lang="nl-NL" dirty="0" err="1" smtClean="0">
                <a:solidFill>
                  <a:srgbClr val="002060"/>
                </a:solidFill>
              </a:rPr>
              <a:t>fundamental</a:t>
            </a:r>
            <a:r>
              <a:rPr lang="nl-NL" dirty="0" smtClean="0">
                <a:solidFill>
                  <a:srgbClr val="002060"/>
                </a:solidFill>
              </a:rPr>
              <a:t> research, in </a:t>
            </a:r>
            <a:r>
              <a:rPr lang="nl-NL" dirty="0" err="1" smtClean="0">
                <a:solidFill>
                  <a:srgbClr val="002060"/>
                </a:solidFill>
              </a:rPr>
              <a:t>particular</a:t>
            </a:r>
            <a:endParaRPr lang="nl-NL" dirty="0" smtClean="0">
              <a:solidFill>
                <a:srgbClr val="002060"/>
              </a:solidFill>
            </a:endParaRPr>
          </a:p>
          <a:p>
            <a:r>
              <a:rPr lang="nl-NL" dirty="0" smtClean="0">
                <a:solidFill>
                  <a:srgbClr val="002060"/>
                </a:solidFill>
              </a:rPr>
              <a:t>at Technical University Delft (Kouwenhoven)</a:t>
            </a:r>
            <a:r>
              <a:rPr lang="nl-NL" baseline="30000" dirty="0" smtClean="0">
                <a:solidFill>
                  <a:srgbClr val="002060"/>
                </a:solidFill>
              </a:rPr>
              <a:t>*</a:t>
            </a:r>
            <a:endParaRPr lang="nl-NL" dirty="0" smtClean="0">
              <a:solidFill>
                <a:srgbClr val="002060"/>
              </a:solidFill>
            </a:endParaRPr>
          </a:p>
          <a:p>
            <a:endParaRPr lang="nl-NL" dirty="0" smtClean="0">
              <a:solidFill>
                <a:srgbClr val="002060"/>
              </a:solidFill>
            </a:endParaRPr>
          </a:p>
          <a:p>
            <a:pPr marL="285750" indent="-285750">
              <a:buFontTx/>
              <a:buChar char="-"/>
            </a:pPr>
            <a:r>
              <a:rPr lang="nl-NL" dirty="0" smtClean="0">
                <a:solidFill>
                  <a:srgbClr val="002060"/>
                </a:solidFill>
              </a:rPr>
              <a:t>ARC-NL: </a:t>
            </a:r>
            <a:r>
              <a:rPr lang="nl-NL" dirty="0" err="1" smtClean="0">
                <a:solidFill>
                  <a:srgbClr val="002060"/>
                </a:solidFill>
              </a:rPr>
              <a:t>advanced</a:t>
            </a:r>
            <a:r>
              <a:rPr lang="nl-NL" dirty="0" smtClean="0">
                <a:solidFill>
                  <a:srgbClr val="002060"/>
                </a:solidFill>
              </a:rPr>
              <a:t> research </a:t>
            </a:r>
            <a:r>
              <a:rPr lang="nl-NL" dirty="0" err="1" smtClean="0">
                <a:solidFill>
                  <a:srgbClr val="002060"/>
                </a:solidFill>
              </a:rPr>
              <a:t>centre</a:t>
            </a:r>
            <a:r>
              <a:rPr lang="nl-NL" dirty="0" smtClean="0">
                <a:solidFill>
                  <a:srgbClr val="002060"/>
                </a:solidFill>
              </a:rPr>
              <a:t> </a:t>
            </a:r>
            <a:r>
              <a:rPr lang="nl-NL" dirty="0" err="1" smtClean="0">
                <a:solidFill>
                  <a:srgbClr val="002060"/>
                </a:solidFill>
              </a:rPr>
              <a:t>for</a:t>
            </a:r>
            <a:r>
              <a:rPr lang="nl-NL" dirty="0" smtClean="0">
                <a:solidFill>
                  <a:srgbClr val="002060"/>
                </a:solidFill>
              </a:rPr>
              <a:t> </a:t>
            </a:r>
            <a:r>
              <a:rPr lang="nl-NL" dirty="0" err="1" smtClean="0">
                <a:solidFill>
                  <a:srgbClr val="002060"/>
                </a:solidFill>
              </a:rPr>
              <a:t>nanolithography</a:t>
            </a:r>
            <a:r>
              <a:rPr lang="nl-NL" dirty="0" smtClean="0">
                <a:solidFill>
                  <a:srgbClr val="002060"/>
                </a:solidFill>
              </a:rPr>
              <a:t>,</a:t>
            </a:r>
          </a:p>
          <a:p>
            <a:r>
              <a:rPr lang="nl-NL" dirty="0" err="1" smtClean="0">
                <a:solidFill>
                  <a:srgbClr val="002060"/>
                </a:solidFill>
              </a:rPr>
              <a:t>together</a:t>
            </a:r>
            <a:r>
              <a:rPr lang="nl-NL" dirty="0" smtClean="0">
                <a:solidFill>
                  <a:srgbClr val="002060"/>
                </a:solidFill>
              </a:rPr>
              <a:t> </a:t>
            </a:r>
            <a:r>
              <a:rPr lang="nl-NL" dirty="0" err="1" smtClean="0">
                <a:solidFill>
                  <a:srgbClr val="002060"/>
                </a:solidFill>
              </a:rPr>
              <a:t>with</a:t>
            </a:r>
            <a:r>
              <a:rPr lang="nl-NL" dirty="0" smtClean="0">
                <a:solidFill>
                  <a:srgbClr val="002060"/>
                </a:solidFill>
              </a:rPr>
              <a:t> ASML, a </a:t>
            </a:r>
            <a:r>
              <a:rPr lang="nl-NL" dirty="0" err="1" smtClean="0">
                <a:solidFill>
                  <a:srgbClr val="002060"/>
                </a:solidFill>
              </a:rPr>
              <a:t>leading</a:t>
            </a:r>
            <a:r>
              <a:rPr lang="nl-NL" dirty="0" smtClean="0">
                <a:solidFill>
                  <a:srgbClr val="002060"/>
                </a:solidFill>
              </a:rPr>
              <a:t> company </a:t>
            </a:r>
            <a:r>
              <a:rPr lang="nl-NL" dirty="0" err="1" smtClean="0">
                <a:solidFill>
                  <a:srgbClr val="002060"/>
                </a:solidFill>
              </a:rPr>
              <a:t>for</a:t>
            </a:r>
            <a:r>
              <a:rPr lang="nl-NL" dirty="0" smtClean="0">
                <a:solidFill>
                  <a:srgbClr val="002060"/>
                </a:solidFill>
              </a:rPr>
              <a:t> the </a:t>
            </a:r>
            <a:r>
              <a:rPr lang="nl-NL" dirty="0" err="1" smtClean="0">
                <a:solidFill>
                  <a:srgbClr val="002060"/>
                </a:solidFill>
              </a:rPr>
              <a:t>production</a:t>
            </a:r>
            <a:endParaRPr lang="nl-NL" dirty="0" smtClean="0">
              <a:solidFill>
                <a:srgbClr val="002060"/>
              </a:solidFill>
            </a:endParaRPr>
          </a:p>
          <a:p>
            <a:r>
              <a:rPr lang="nl-NL" dirty="0" smtClean="0">
                <a:solidFill>
                  <a:srgbClr val="002060"/>
                </a:solidFill>
              </a:rPr>
              <a:t>of machines </a:t>
            </a:r>
            <a:r>
              <a:rPr lang="nl-NL" dirty="0" err="1" smtClean="0">
                <a:solidFill>
                  <a:srgbClr val="002060"/>
                </a:solidFill>
              </a:rPr>
              <a:t>for</a:t>
            </a:r>
            <a:r>
              <a:rPr lang="nl-NL" dirty="0" smtClean="0">
                <a:solidFill>
                  <a:srgbClr val="002060"/>
                </a:solidFill>
              </a:rPr>
              <a:t> IC </a:t>
            </a:r>
            <a:r>
              <a:rPr lang="nl-NL" dirty="0" err="1" smtClean="0">
                <a:solidFill>
                  <a:srgbClr val="002060"/>
                </a:solidFill>
              </a:rPr>
              <a:t>production</a:t>
            </a:r>
            <a:r>
              <a:rPr lang="nl-NL" dirty="0" smtClean="0">
                <a:solidFill>
                  <a:srgbClr val="002060"/>
                </a:solidFill>
              </a:rPr>
              <a:t>. Present feature </a:t>
            </a:r>
            <a:r>
              <a:rPr lang="nl-NL" dirty="0" err="1" smtClean="0">
                <a:solidFill>
                  <a:srgbClr val="002060"/>
                </a:solidFill>
              </a:rPr>
              <a:t>size</a:t>
            </a:r>
            <a:r>
              <a:rPr lang="nl-NL" dirty="0" smtClean="0">
                <a:solidFill>
                  <a:srgbClr val="002060"/>
                </a:solidFill>
              </a:rPr>
              <a:t> 90 </a:t>
            </a:r>
            <a:r>
              <a:rPr lang="nl-NL" dirty="0" err="1" smtClean="0">
                <a:solidFill>
                  <a:srgbClr val="002060"/>
                </a:solidFill>
              </a:rPr>
              <a:t>nm</a:t>
            </a:r>
            <a:r>
              <a:rPr lang="nl-NL" dirty="0" smtClean="0">
                <a:solidFill>
                  <a:srgbClr val="002060"/>
                </a:solidFill>
              </a:rPr>
              <a:t>,</a:t>
            </a:r>
          </a:p>
          <a:p>
            <a:r>
              <a:rPr lang="nl-NL" dirty="0" err="1" smtClean="0">
                <a:solidFill>
                  <a:srgbClr val="002060"/>
                </a:solidFill>
              </a:rPr>
              <a:t>further</a:t>
            </a:r>
            <a:r>
              <a:rPr lang="nl-NL" dirty="0" smtClean="0">
                <a:solidFill>
                  <a:srgbClr val="002060"/>
                </a:solidFill>
              </a:rPr>
              <a:t> </a:t>
            </a:r>
            <a:r>
              <a:rPr lang="nl-NL" dirty="0" err="1" smtClean="0">
                <a:solidFill>
                  <a:srgbClr val="002060"/>
                </a:solidFill>
              </a:rPr>
              <a:t>reduction</a:t>
            </a:r>
            <a:r>
              <a:rPr lang="nl-NL" dirty="0" smtClean="0">
                <a:solidFill>
                  <a:srgbClr val="002060"/>
                </a:solidFill>
              </a:rPr>
              <a:t> </a:t>
            </a:r>
            <a:r>
              <a:rPr lang="nl-NL" dirty="0" err="1" smtClean="0">
                <a:solidFill>
                  <a:srgbClr val="002060"/>
                </a:solidFill>
              </a:rPr>
              <a:t>requires</a:t>
            </a:r>
            <a:r>
              <a:rPr lang="nl-NL" dirty="0" smtClean="0">
                <a:solidFill>
                  <a:srgbClr val="002060"/>
                </a:solidFill>
              </a:rPr>
              <a:t> new </a:t>
            </a:r>
            <a:r>
              <a:rPr lang="nl-NL" dirty="0" err="1" smtClean="0">
                <a:solidFill>
                  <a:srgbClr val="002060"/>
                </a:solidFill>
              </a:rPr>
              <a:t>breakthroughs</a:t>
            </a:r>
            <a:r>
              <a:rPr lang="nl-NL" dirty="0" smtClean="0">
                <a:solidFill>
                  <a:srgbClr val="002060"/>
                </a:solidFill>
              </a:rPr>
              <a:t>...</a:t>
            </a:r>
            <a:endParaRPr lang="en-US" dirty="0">
              <a:solidFill>
                <a:srgbClr val="002060"/>
              </a:solidFill>
            </a:endParaRPr>
          </a:p>
        </p:txBody>
      </p:sp>
      <p:sp>
        <p:nvSpPr>
          <p:cNvPr id="3" name="Rechthoek 2"/>
          <p:cNvSpPr/>
          <p:nvPr/>
        </p:nvSpPr>
        <p:spPr>
          <a:xfrm>
            <a:off x="4295637" y="5018423"/>
            <a:ext cx="4572000" cy="1600438"/>
          </a:xfrm>
          <a:prstGeom prst="rect">
            <a:avLst/>
          </a:prstGeom>
        </p:spPr>
        <p:txBody>
          <a:bodyPr>
            <a:spAutoFit/>
          </a:bodyPr>
          <a:lstStyle/>
          <a:p>
            <a:r>
              <a:rPr lang="en-US" sz="1400" dirty="0" smtClean="0">
                <a:solidFill>
                  <a:schemeClr val="accent6"/>
                </a:solidFill>
                <a:latin typeface="Arial"/>
              </a:rPr>
              <a:t>* DOI</a:t>
            </a:r>
            <a:r>
              <a:rPr lang="en-US" sz="1400" dirty="0">
                <a:solidFill>
                  <a:schemeClr val="accent6"/>
                </a:solidFill>
                <a:latin typeface="Arial"/>
              </a:rPr>
              <a:t>: 10.1126/science.1222360</a:t>
            </a:r>
          </a:p>
          <a:p>
            <a:r>
              <a:rPr lang="en-US" sz="1400" i="1" dirty="0">
                <a:solidFill>
                  <a:schemeClr val="accent6"/>
                </a:solidFill>
                <a:latin typeface="Arial"/>
              </a:rPr>
              <a:t>Science </a:t>
            </a:r>
            <a:r>
              <a:rPr lang="en-US" sz="1400" b="1" dirty="0">
                <a:solidFill>
                  <a:schemeClr val="accent6"/>
                </a:solidFill>
                <a:latin typeface="Arial"/>
              </a:rPr>
              <a:t>336</a:t>
            </a:r>
            <a:r>
              <a:rPr lang="en-US" sz="1400" dirty="0">
                <a:solidFill>
                  <a:schemeClr val="accent6"/>
                </a:solidFill>
                <a:latin typeface="Arial"/>
              </a:rPr>
              <a:t>, 1003 (2012);</a:t>
            </a:r>
          </a:p>
          <a:p>
            <a:r>
              <a:rPr lang="en-US" sz="1400" dirty="0">
                <a:solidFill>
                  <a:schemeClr val="accent6"/>
                </a:solidFill>
                <a:latin typeface="Arial"/>
              </a:rPr>
              <a:t>V. </a:t>
            </a:r>
            <a:r>
              <a:rPr lang="en-US" sz="1400" dirty="0" err="1">
                <a:solidFill>
                  <a:schemeClr val="accent6"/>
                </a:solidFill>
                <a:latin typeface="Arial"/>
              </a:rPr>
              <a:t>Mourik</a:t>
            </a:r>
            <a:r>
              <a:rPr lang="en-US" sz="1400" dirty="0">
                <a:solidFill>
                  <a:schemeClr val="accent6"/>
                </a:solidFill>
                <a:latin typeface="Arial"/>
              </a:rPr>
              <a:t> </a:t>
            </a:r>
            <a:r>
              <a:rPr lang="en-US" sz="1400" i="1" dirty="0">
                <a:solidFill>
                  <a:schemeClr val="accent6"/>
                </a:solidFill>
                <a:latin typeface="Arial"/>
              </a:rPr>
              <a:t>et al.</a:t>
            </a:r>
          </a:p>
          <a:p>
            <a:r>
              <a:rPr lang="en-US" sz="1400" b="1" dirty="0">
                <a:solidFill>
                  <a:schemeClr val="accent6"/>
                </a:solidFill>
                <a:latin typeface="Arial"/>
              </a:rPr>
              <a:t>Superconductor-Semiconductor Nanowire Devices</a:t>
            </a:r>
          </a:p>
          <a:p>
            <a:r>
              <a:rPr lang="en-US" sz="1400" b="1" dirty="0">
                <a:solidFill>
                  <a:schemeClr val="accent6"/>
                </a:solidFill>
                <a:latin typeface="Arial"/>
              </a:rPr>
              <a:t>Signatures of </a:t>
            </a:r>
            <a:r>
              <a:rPr lang="en-US" sz="1400" b="1" dirty="0" err="1">
                <a:solidFill>
                  <a:schemeClr val="accent6"/>
                </a:solidFill>
                <a:latin typeface="Arial"/>
              </a:rPr>
              <a:t>Majorana</a:t>
            </a:r>
            <a:r>
              <a:rPr lang="en-US" sz="1400" b="1" dirty="0">
                <a:solidFill>
                  <a:schemeClr val="accent6"/>
                </a:solidFill>
                <a:latin typeface="Arial"/>
              </a:rPr>
              <a:t> Fermions in </a:t>
            </a:r>
            <a:r>
              <a:rPr lang="en-US" sz="1400" b="1" dirty="0" smtClean="0">
                <a:solidFill>
                  <a:schemeClr val="accent6"/>
                </a:solidFill>
                <a:latin typeface="Arial"/>
              </a:rPr>
              <a:t>Hybrid</a:t>
            </a:r>
          </a:p>
          <a:p>
            <a:r>
              <a:rPr lang="nl-NL" sz="1400" b="1" dirty="0" smtClean="0">
                <a:solidFill>
                  <a:schemeClr val="accent6"/>
                </a:solidFill>
                <a:latin typeface="Arial"/>
              </a:rPr>
              <a:t>Superconductor-semiconductor </a:t>
            </a:r>
          </a:p>
          <a:p>
            <a:r>
              <a:rPr lang="nl-NL" sz="1400" b="1" dirty="0" err="1" smtClean="0">
                <a:solidFill>
                  <a:schemeClr val="accent6"/>
                </a:solidFill>
                <a:latin typeface="Arial"/>
              </a:rPr>
              <a:t>Nanowire</a:t>
            </a:r>
            <a:r>
              <a:rPr lang="nl-NL" sz="1400" b="1" dirty="0" smtClean="0">
                <a:solidFill>
                  <a:schemeClr val="accent6"/>
                </a:solidFill>
                <a:latin typeface="Arial"/>
              </a:rPr>
              <a:t> </a:t>
            </a:r>
            <a:r>
              <a:rPr lang="nl-NL" sz="1400" b="1" dirty="0" err="1" smtClean="0">
                <a:solidFill>
                  <a:schemeClr val="accent6"/>
                </a:solidFill>
                <a:latin typeface="Arial"/>
              </a:rPr>
              <a:t>Devices</a:t>
            </a:r>
            <a:endParaRPr lang="en-US" sz="1400" dirty="0">
              <a:solidFill>
                <a:schemeClr val="accent6"/>
              </a:solidFill>
            </a:endParaRPr>
          </a:p>
        </p:txBody>
      </p:sp>
    </p:spTree>
    <p:extLst>
      <p:ext uri="{BB962C8B-B14F-4D97-AF65-F5344CB8AC3E}">
        <p14:creationId xmlns:p14="http://schemas.microsoft.com/office/powerpoint/2010/main" val="393361324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ubtitle 2"/>
          <p:cNvSpPr txBox="1">
            <a:spLocks/>
          </p:cNvSpPr>
          <p:nvPr/>
        </p:nvSpPr>
        <p:spPr bwMode="auto">
          <a:xfrm>
            <a:off x="395288" y="312738"/>
            <a:ext cx="74168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defTabSz="457200" eaLnBrk="1" hangingPunct="1">
              <a:spcBef>
                <a:spcPct val="20000"/>
              </a:spcBef>
              <a:buFont typeface="Arial" pitchFamily="34" charset="0"/>
              <a:buNone/>
            </a:pPr>
            <a:endParaRPr lang="en-US" sz="3200" b="1" i="1" smtClean="0">
              <a:solidFill>
                <a:srgbClr val="2990FF"/>
              </a:solidFill>
              <a:cs typeface="+mn-cs"/>
            </a:endParaRPr>
          </a:p>
          <a:p>
            <a:pPr defTabSz="457200" eaLnBrk="1" hangingPunct="1">
              <a:spcBef>
                <a:spcPct val="20000"/>
              </a:spcBef>
              <a:buFont typeface="Arial" pitchFamily="34" charset="0"/>
              <a:buNone/>
            </a:pPr>
            <a:r>
              <a:rPr lang="en-US" sz="3200" b="1" i="1" smtClean="0">
                <a:solidFill>
                  <a:srgbClr val="2990FF"/>
                </a:solidFill>
                <a:cs typeface="+mn-cs"/>
              </a:rPr>
              <a:t>QuTech - Advanced Research Center</a:t>
            </a:r>
          </a:p>
          <a:p>
            <a:pPr defTabSz="457200" eaLnBrk="1" hangingPunct="1">
              <a:spcBef>
                <a:spcPct val="20000"/>
              </a:spcBef>
              <a:buFont typeface="Arial" pitchFamily="34" charset="0"/>
              <a:buNone/>
            </a:pPr>
            <a:endParaRPr lang="en-US" sz="3200" b="1" i="1" smtClean="0">
              <a:solidFill>
                <a:srgbClr val="2990FF"/>
              </a:solidFill>
              <a:cs typeface="+mn-cs"/>
            </a:endParaRPr>
          </a:p>
          <a:p>
            <a:pPr defTabSz="457200" eaLnBrk="1" hangingPunct="1">
              <a:spcBef>
                <a:spcPct val="20000"/>
              </a:spcBef>
              <a:buFont typeface="Arial" pitchFamily="34" charset="0"/>
              <a:buNone/>
            </a:pPr>
            <a:r>
              <a:rPr lang="en-US" sz="3200" b="1" i="1" smtClean="0">
                <a:solidFill>
                  <a:srgbClr val="2990FF"/>
                </a:solidFill>
                <a:cs typeface="+mn-cs"/>
              </a:rPr>
              <a:t>a TUDelft-TNO partnership</a:t>
            </a:r>
          </a:p>
          <a:p>
            <a:pPr defTabSz="457200" eaLnBrk="1" hangingPunct="1">
              <a:spcBef>
                <a:spcPct val="20000"/>
              </a:spcBef>
              <a:buFont typeface="Arial" pitchFamily="34" charset="0"/>
              <a:buNone/>
            </a:pPr>
            <a:endParaRPr lang="en-US" sz="3200" b="1" i="1" smtClean="0">
              <a:solidFill>
                <a:srgbClr val="2990FF"/>
              </a:solidFill>
              <a:cs typeface="+mn-cs"/>
            </a:endParaRPr>
          </a:p>
          <a:p>
            <a:pPr defTabSz="457200" eaLnBrk="1" hangingPunct="1">
              <a:spcBef>
                <a:spcPct val="20000"/>
              </a:spcBef>
              <a:buFont typeface="Arial" pitchFamily="34" charset="0"/>
              <a:buNone/>
            </a:pPr>
            <a:r>
              <a:rPr lang="en-US" sz="3200" b="1" i="1" smtClean="0">
                <a:solidFill>
                  <a:srgbClr val="2990FF"/>
                </a:solidFill>
                <a:cs typeface="+mn-cs"/>
              </a:rPr>
              <a:t>with support from </a:t>
            </a:r>
          </a:p>
          <a:p>
            <a:pPr defTabSz="457200" eaLnBrk="1" hangingPunct="1">
              <a:spcBef>
                <a:spcPct val="20000"/>
              </a:spcBef>
              <a:buFont typeface="Arial" pitchFamily="34" charset="0"/>
              <a:buNone/>
            </a:pPr>
            <a:r>
              <a:rPr lang="en-US" sz="3200" b="1" i="1" smtClean="0">
                <a:solidFill>
                  <a:srgbClr val="2990FF"/>
                </a:solidFill>
                <a:cs typeface="+mn-cs"/>
              </a:rPr>
              <a:t>NWO, FOM, STW.</a:t>
            </a:r>
          </a:p>
          <a:p>
            <a:pPr defTabSz="457200" eaLnBrk="1" hangingPunct="1">
              <a:spcBef>
                <a:spcPct val="20000"/>
              </a:spcBef>
              <a:buFont typeface="Arial" pitchFamily="34" charset="0"/>
              <a:buNone/>
            </a:pPr>
            <a:endParaRPr lang="en-US" sz="3200" b="1" i="1" smtClean="0">
              <a:solidFill>
                <a:srgbClr val="2990FF"/>
              </a:solidFill>
              <a:cs typeface="+mn-cs"/>
            </a:endParaRPr>
          </a:p>
        </p:txBody>
      </p:sp>
      <p:sp>
        <p:nvSpPr>
          <p:cNvPr id="64515" name="Slide Number Placeholder 4"/>
          <p:cNvSpPr txBox="1">
            <a:spLocks/>
          </p:cNvSpPr>
          <p:nvPr/>
        </p:nvSpPr>
        <p:spPr bwMode="auto">
          <a:xfrm>
            <a:off x="6629400" y="6643688"/>
            <a:ext cx="2514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defTabSz="457200" eaLnBrk="1" hangingPunct="1"/>
            <a:endParaRPr lang="en-US" b="1" smtClean="0">
              <a:solidFill>
                <a:prstClr val="black"/>
              </a:solidFill>
              <a:latin typeface="Times New Roman" pitchFamily="18" charset="0"/>
              <a:cs typeface="Arial" pitchFamily="34" charset="0"/>
            </a:endParaRPr>
          </a:p>
          <a:p>
            <a:pPr defTabSz="457200" eaLnBrk="1" hangingPunct="1"/>
            <a:r>
              <a:rPr lang="en-US" b="1" smtClean="0">
                <a:solidFill>
                  <a:prstClr val="black"/>
                </a:solidFill>
                <a:latin typeface="Times New Roman" pitchFamily="18" charset="0"/>
                <a:cs typeface="Arial" pitchFamily="34" charset="0"/>
              </a:rPr>
              <a:t> </a:t>
            </a:r>
          </a:p>
        </p:txBody>
      </p:sp>
      <p:sp>
        <p:nvSpPr>
          <p:cNvPr id="4" name="Rectangle 3"/>
          <p:cNvSpPr/>
          <p:nvPr/>
        </p:nvSpPr>
        <p:spPr>
          <a:xfrm>
            <a:off x="7524750" y="5300663"/>
            <a:ext cx="1871663" cy="18002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nl-NL" sz="2400">
              <a:solidFill>
                <a:prstClr val="white"/>
              </a:solidFill>
            </a:endParaRPr>
          </a:p>
        </p:txBody>
      </p:sp>
      <p:pic>
        <p:nvPicPr>
          <p:cNvPr id="64517" name="Picture 9" descr="QTECH1.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59338" y="2060575"/>
            <a:ext cx="3960812" cy="409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kstvak 2"/>
          <p:cNvSpPr txBox="1"/>
          <p:nvPr/>
        </p:nvSpPr>
        <p:spPr>
          <a:xfrm>
            <a:off x="395288" y="5752214"/>
            <a:ext cx="2889317" cy="369332"/>
          </a:xfrm>
          <a:prstGeom prst="rect">
            <a:avLst/>
          </a:prstGeom>
          <a:noFill/>
        </p:spPr>
        <p:txBody>
          <a:bodyPr wrap="none" rtlCol="0">
            <a:spAutoFit/>
          </a:bodyPr>
          <a:lstStyle/>
          <a:p>
            <a:r>
              <a:rPr lang="nl-NL" dirty="0" smtClean="0"/>
              <a:t>Prof. L.P. Kouwenhoven</a:t>
            </a:r>
            <a:endParaRPr lang="en-US" dirty="0"/>
          </a:p>
        </p:txBody>
      </p:sp>
    </p:spTree>
  </p:cSld>
  <p:clrMapOvr>
    <a:masterClrMapping/>
  </p:clrMapOvr>
  <p:transition spd="slow"/>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ubtitle 2"/>
          <p:cNvSpPr txBox="1">
            <a:spLocks/>
          </p:cNvSpPr>
          <p:nvPr/>
        </p:nvSpPr>
        <p:spPr bwMode="auto">
          <a:xfrm>
            <a:off x="539750" y="404813"/>
            <a:ext cx="74168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defTabSz="457200" eaLnBrk="1" hangingPunct="1">
              <a:spcBef>
                <a:spcPct val="20000"/>
              </a:spcBef>
              <a:buFont typeface="Arial" pitchFamily="34" charset="0"/>
              <a:buNone/>
            </a:pPr>
            <a:r>
              <a:rPr lang="en-US" sz="3200" b="1" i="1" smtClean="0">
                <a:solidFill>
                  <a:srgbClr val="3C7FFF"/>
                </a:solidFill>
                <a:cs typeface="+mn-cs"/>
              </a:rPr>
              <a:t>QuTech</a:t>
            </a:r>
            <a:r>
              <a:rPr lang="en-US" altLang="nl-NL" sz="3200" b="1" i="1" smtClean="0">
                <a:solidFill>
                  <a:srgbClr val="3C7FFF"/>
                </a:solidFill>
                <a:cs typeface="+mn-cs"/>
              </a:rPr>
              <a:t>’</a:t>
            </a:r>
            <a:r>
              <a:rPr lang="en-US" sz="3200" b="1" i="1" smtClean="0">
                <a:solidFill>
                  <a:srgbClr val="3C7FFF"/>
                </a:solidFill>
                <a:cs typeface="+mn-cs"/>
              </a:rPr>
              <a:t>s ambition is to build the first quantum computer.</a:t>
            </a:r>
          </a:p>
        </p:txBody>
      </p:sp>
      <p:sp>
        <p:nvSpPr>
          <p:cNvPr id="65539" name="Slide Number Placeholder 4"/>
          <p:cNvSpPr txBox="1">
            <a:spLocks/>
          </p:cNvSpPr>
          <p:nvPr/>
        </p:nvSpPr>
        <p:spPr bwMode="auto">
          <a:xfrm>
            <a:off x="6629400" y="6643688"/>
            <a:ext cx="2514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defTabSz="457200" eaLnBrk="1" hangingPunct="1"/>
            <a:endParaRPr lang="en-US" b="1" smtClean="0">
              <a:solidFill>
                <a:prstClr val="black"/>
              </a:solidFill>
              <a:latin typeface="Times New Roman" pitchFamily="18" charset="0"/>
              <a:cs typeface="Arial" pitchFamily="34" charset="0"/>
            </a:endParaRPr>
          </a:p>
          <a:p>
            <a:pPr defTabSz="457200" eaLnBrk="1" hangingPunct="1"/>
            <a:r>
              <a:rPr lang="en-US" b="1" smtClean="0">
                <a:solidFill>
                  <a:prstClr val="black"/>
                </a:solidFill>
                <a:latin typeface="Times New Roman" pitchFamily="18" charset="0"/>
                <a:cs typeface="Arial" pitchFamily="34" charset="0"/>
              </a:rPr>
              <a:t> </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87675" y="1909763"/>
            <a:ext cx="3187700" cy="317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a:spLocks noChangeArrowheads="1"/>
          </p:cNvSpPr>
          <p:nvPr/>
        </p:nvSpPr>
        <p:spPr bwMode="auto">
          <a:xfrm>
            <a:off x="3059113" y="5045075"/>
            <a:ext cx="30495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defTabSz="457200" eaLnBrk="1" hangingPunct="1"/>
            <a:r>
              <a:rPr lang="nl-NL" sz="2000" smtClean="0">
                <a:solidFill>
                  <a:prstClr val="black"/>
                </a:solidFill>
                <a:cs typeface="+mn-cs"/>
              </a:rPr>
              <a:t>first transistor at Bell labs</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ubtitle 2"/>
          <p:cNvSpPr txBox="1">
            <a:spLocks/>
          </p:cNvSpPr>
          <p:nvPr/>
        </p:nvSpPr>
        <p:spPr bwMode="auto">
          <a:xfrm>
            <a:off x="539750" y="404813"/>
            <a:ext cx="74168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defTabSz="457200" eaLnBrk="1" hangingPunct="1">
              <a:spcBef>
                <a:spcPct val="20000"/>
              </a:spcBef>
              <a:buFont typeface="Arial" pitchFamily="34" charset="0"/>
              <a:buNone/>
            </a:pPr>
            <a:r>
              <a:rPr lang="en-US" sz="3200" b="1" i="1" smtClean="0">
                <a:solidFill>
                  <a:srgbClr val="2990FF"/>
                </a:solidFill>
                <a:cs typeface="+mn-cs"/>
              </a:rPr>
              <a:t>QuTech</a:t>
            </a:r>
            <a:r>
              <a:rPr lang="en-US" altLang="nl-NL" sz="3200" b="1" i="1" smtClean="0">
                <a:solidFill>
                  <a:srgbClr val="2990FF"/>
                </a:solidFill>
                <a:cs typeface="+mn-cs"/>
              </a:rPr>
              <a:t>’</a:t>
            </a:r>
            <a:r>
              <a:rPr lang="en-US" sz="3200" b="1" i="1" smtClean="0">
                <a:solidFill>
                  <a:srgbClr val="2990FF"/>
                </a:solidFill>
                <a:cs typeface="+mn-cs"/>
              </a:rPr>
              <a:t>s ambition is to build the first quantum computer.</a:t>
            </a:r>
          </a:p>
        </p:txBody>
      </p:sp>
      <p:sp>
        <p:nvSpPr>
          <p:cNvPr id="66563" name="Slide Number Placeholder 4"/>
          <p:cNvSpPr txBox="1">
            <a:spLocks/>
          </p:cNvSpPr>
          <p:nvPr/>
        </p:nvSpPr>
        <p:spPr bwMode="auto">
          <a:xfrm>
            <a:off x="6629400" y="6643688"/>
            <a:ext cx="2514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defTabSz="457200" eaLnBrk="1" hangingPunct="1"/>
            <a:endParaRPr lang="en-US" b="1" smtClean="0">
              <a:solidFill>
                <a:prstClr val="black"/>
              </a:solidFill>
              <a:latin typeface="Times New Roman" pitchFamily="18" charset="0"/>
              <a:cs typeface="Arial" pitchFamily="34" charset="0"/>
            </a:endParaRPr>
          </a:p>
          <a:p>
            <a:pPr defTabSz="457200" eaLnBrk="1" hangingPunct="1"/>
            <a:r>
              <a:rPr lang="en-US" b="1" smtClean="0">
                <a:solidFill>
                  <a:prstClr val="black"/>
                </a:solidFill>
                <a:latin typeface="Times New Roman" pitchFamily="18" charset="0"/>
                <a:cs typeface="Arial" pitchFamily="34" charset="0"/>
              </a:rPr>
              <a:t> </a:t>
            </a:r>
          </a:p>
        </p:txBody>
      </p:sp>
      <p:sp>
        <p:nvSpPr>
          <p:cNvPr id="66564" name="TextBox 2"/>
          <p:cNvSpPr txBox="1">
            <a:spLocks noChangeArrowheads="1"/>
          </p:cNvSpPr>
          <p:nvPr/>
        </p:nvSpPr>
        <p:spPr bwMode="auto">
          <a:xfrm>
            <a:off x="1042988" y="1951038"/>
            <a:ext cx="6777037" cy="206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defTabSz="457200" eaLnBrk="1" hangingPunct="1"/>
            <a:r>
              <a:rPr lang="nl-NL" sz="3200" b="1" smtClean="0">
                <a:solidFill>
                  <a:prstClr val="black"/>
                </a:solidFill>
                <a:cs typeface="+mn-cs"/>
              </a:rPr>
              <a:t>The Grand Challenges </a:t>
            </a:r>
          </a:p>
          <a:p>
            <a:pPr algn="ctr" defTabSz="457200" eaLnBrk="1" hangingPunct="1"/>
            <a:r>
              <a:rPr lang="nl-NL" sz="3200" smtClean="0">
                <a:solidFill>
                  <a:prstClr val="black"/>
                </a:solidFill>
                <a:cs typeface="+mn-cs"/>
              </a:rPr>
              <a:t>Health, Energy, Food, Climate,…..</a:t>
            </a:r>
          </a:p>
          <a:p>
            <a:pPr algn="ctr" defTabSz="457200" eaLnBrk="1" hangingPunct="1"/>
            <a:r>
              <a:rPr lang="nl-NL" sz="3200" smtClean="0">
                <a:solidFill>
                  <a:prstClr val="black"/>
                </a:solidFill>
                <a:cs typeface="+mn-cs"/>
              </a:rPr>
              <a:t>are</a:t>
            </a:r>
          </a:p>
          <a:p>
            <a:pPr algn="ctr" defTabSz="457200" eaLnBrk="1" hangingPunct="1"/>
            <a:r>
              <a:rPr lang="nl-NL" sz="3200" smtClean="0">
                <a:solidFill>
                  <a:prstClr val="black"/>
                </a:solidFill>
                <a:cs typeface="+mn-cs"/>
              </a:rPr>
              <a:t>Materials and Chemistry Challenges</a:t>
            </a:r>
          </a:p>
        </p:txBody>
      </p:sp>
      <p:sp>
        <p:nvSpPr>
          <p:cNvPr id="7" name="TextBox 3"/>
          <p:cNvSpPr txBox="1">
            <a:spLocks noChangeArrowheads="1"/>
          </p:cNvSpPr>
          <p:nvPr/>
        </p:nvSpPr>
        <p:spPr bwMode="auto">
          <a:xfrm>
            <a:off x="1403350" y="4699000"/>
            <a:ext cx="6264275"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defTabSz="457200" eaLnBrk="1" hangingPunct="1"/>
            <a:r>
              <a:rPr lang="nl-NL" sz="3600" b="1" smtClean="0">
                <a:solidFill>
                  <a:srgbClr val="FF0000"/>
                </a:solidFill>
                <a:cs typeface="+mn-cs"/>
              </a:rPr>
              <a:t>The Grand Challenges are </a:t>
            </a:r>
          </a:p>
          <a:p>
            <a:pPr algn="ctr" defTabSz="457200" eaLnBrk="1" hangingPunct="1"/>
            <a:r>
              <a:rPr lang="nl-NL" sz="3600" b="1" smtClean="0">
                <a:solidFill>
                  <a:srgbClr val="FF0000"/>
                </a:solidFill>
                <a:cs typeface="+mn-cs"/>
              </a:rPr>
              <a:t>Quantum Challenges</a:t>
            </a:r>
          </a:p>
          <a:p>
            <a:pPr algn="ctr" defTabSz="457200" eaLnBrk="1" hangingPunct="1"/>
            <a:endParaRPr lang="nl-NL" sz="3600" b="1" smtClean="0">
              <a:solidFill>
                <a:srgbClr val="FF0000"/>
              </a:solidFill>
              <a:cs typeface="+mn-cs"/>
            </a:endParaRPr>
          </a:p>
        </p:txBody>
      </p:sp>
      <p:sp>
        <p:nvSpPr>
          <p:cNvPr id="8" name="Rectangle 7"/>
          <p:cNvSpPr/>
          <p:nvPr/>
        </p:nvSpPr>
        <p:spPr bwMode="auto">
          <a:xfrm>
            <a:off x="1403648" y="4482985"/>
            <a:ext cx="6264696" cy="1609565"/>
          </a:xfrm>
          <a:prstGeom prst="rect">
            <a:avLst/>
          </a:prstGeom>
          <a:noFill/>
          <a:ln w="6350">
            <a:solidFill>
              <a:srgbClr val="FF0000"/>
            </a:solidFill>
          </a:ln>
          <a:effectLst>
            <a:glow rad="114300">
              <a:srgbClr val="FF0000">
                <a:alpha val="75000"/>
              </a:srgb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nl-NL" sz="3200">
              <a:solidFill>
                <a:prstClr val="black"/>
              </a:solidFill>
              <a:latin typeface="Arial"/>
              <a:ea typeface="ＭＳ Ｐゴシック"/>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22325" y="1993900"/>
            <a:ext cx="3244850" cy="1938338"/>
          </a:xfrm>
          <a:prstGeom prst="rect">
            <a:avLst/>
          </a:prstGeom>
          <a:solidFill>
            <a:schemeClr val="accent1">
              <a:lumMod val="20000"/>
              <a:lumOff val="80000"/>
            </a:schemeClr>
          </a:solidFill>
        </p:spPr>
        <p:txBody>
          <a:bodyPr wrap="none">
            <a:spAutoFit/>
          </a:bodyPr>
          <a:lstStyle/>
          <a:p>
            <a:pPr algn="ctr" defTabSz="457200">
              <a:defRPr/>
            </a:pPr>
            <a:r>
              <a:rPr lang="nl-NL" sz="2400" b="1" dirty="0" err="1">
                <a:solidFill>
                  <a:srgbClr val="1F497D"/>
                </a:solidFill>
                <a:latin typeface="Arial" charset="0"/>
                <a:ea typeface="ＭＳ Ｐゴシック" charset="0"/>
                <a:cs typeface="ＭＳ Ｐゴシック" charset="0"/>
              </a:rPr>
              <a:t>Fault</a:t>
            </a:r>
            <a:r>
              <a:rPr lang="nl-NL" sz="2400" b="1" dirty="0">
                <a:solidFill>
                  <a:srgbClr val="1F497D"/>
                </a:solidFill>
                <a:latin typeface="Arial" charset="0"/>
                <a:ea typeface="ＭＳ Ｐゴシック" charset="0"/>
                <a:cs typeface="ＭＳ Ｐゴシック" charset="0"/>
              </a:rPr>
              <a:t>-Tolerant</a:t>
            </a:r>
          </a:p>
          <a:p>
            <a:pPr algn="ctr" defTabSz="457200">
              <a:defRPr/>
            </a:pPr>
            <a:r>
              <a:rPr lang="nl-NL" sz="2400" b="1" dirty="0">
                <a:solidFill>
                  <a:srgbClr val="1F497D"/>
                </a:solidFill>
                <a:latin typeface="Arial" charset="0"/>
                <a:ea typeface="ＭＳ Ｐゴシック" charset="0"/>
                <a:cs typeface="ＭＳ Ｐゴシック" charset="0"/>
              </a:rPr>
              <a:t>Quantum Computing</a:t>
            </a:r>
          </a:p>
          <a:p>
            <a:pPr algn="ctr" defTabSz="457200">
              <a:defRPr/>
            </a:pPr>
            <a:r>
              <a:rPr lang="nl-NL" sz="2400" dirty="0">
                <a:solidFill>
                  <a:prstClr val="black"/>
                </a:solidFill>
                <a:latin typeface="Arial" charset="0"/>
                <a:ea typeface="ＭＳ Ｐゴシック" charset="0"/>
                <a:cs typeface="ＭＳ Ｐゴシック" charset="0"/>
              </a:rPr>
              <a:t>i.e. </a:t>
            </a:r>
            <a:r>
              <a:rPr lang="nl-NL" sz="2400" dirty="0" err="1">
                <a:solidFill>
                  <a:prstClr val="black"/>
                </a:solidFill>
                <a:latin typeface="Arial" charset="0"/>
                <a:ea typeface="ＭＳ Ｐゴシック" charset="0"/>
                <a:cs typeface="ＭＳ Ｐゴシック" charset="0"/>
              </a:rPr>
              <a:t>surface</a:t>
            </a:r>
            <a:r>
              <a:rPr lang="nl-NL" sz="2400" dirty="0">
                <a:solidFill>
                  <a:prstClr val="black"/>
                </a:solidFill>
                <a:latin typeface="Arial" charset="0"/>
                <a:ea typeface="ＭＳ Ｐゴシック" charset="0"/>
                <a:cs typeface="ＭＳ Ｐゴシック" charset="0"/>
              </a:rPr>
              <a:t> code</a:t>
            </a:r>
          </a:p>
          <a:p>
            <a:pPr algn="ctr" defTabSz="457200">
              <a:defRPr/>
            </a:pPr>
            <a:endParaRPr lang="nl-NL" sz="2400" b="1" dirty="0">
              <a:solidFill>
                <a:srgbClr val="1F497D"/>
              </a:solidFill>
              <a:latin typeface="Arial" charset="0"/>
              <a:ea typeface="ＭＳ Ｐゴシック" charset="0"/>
              <a:cs typeface="ＭＳ Ｐゴシック" charset="0"/>
            </a:endParaRPr>
          </a:p>
          <a:p>
            <a:pPr algn="ctr" defTabSz="457200">
              <a:defRPr/>
            </a:pPr>
            <a:endParaRPr lang="nl-NL" sz="2400" b="1" dirty="0">
              <a:solidFill>
                <a:srgbClr val="1F497D"/>
              </a:solidFill>
              <a:latin typeface="Arial" charset="0"/>
              <a:ea typeface="ＭＳ Ｐゴシック" charset="0"/>
              <a:cs typeface="ＭＳ Ｐゴシック" charset="0"/>
            </a:endParaRPr>
          </a:p>
        </p:txBody>
      </p:sp>
      <p:sp>
        <p:nvSpPr>
          <p:cNvPr id="69635" name="TextBox 5"/>
          <p:cNvSpPr txBox="1">
            <a:spLocks noChangeArrowheads="1"/>
          </p:cNvSpPr>
          <p:nvPr/>
        </p:nvSpPr>
        <p:spPr bwMode="auto">
          <a:xfrm>
            <a:off x="3132138" y="4508500"/>
            <a:ext cx="2749550" cy="1200150"/>
          </a:xfrm>
          <a:prstGeom prst="rect">
            <a:avLst/>
          </a:prstGeom>
          <a:solidFill>
            <a:srgbClr val="D6F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defTabSz="457200" eaLnBrk="1" hangingPunct="1"/>
            <a:r>
              <a:rPr lang="nl-NL" b="1" smtClean="0">
                <a:solidFill>
                  <a:srgbClr val="1F497D"/>
                </a:solidFill>
                <a:cs typeface="+mn-cs"/>
              </a:rPr>
              <a:t>Quantum Internet</a:t>
            </a:r>
          </a:p>
          <a:p>
            <a:pPr algn="ctr" defTabSz="457200" eaLnBrk="1" hangingPunct="1"/>
            <a:r>
              <a:rPr lang="nl-NL" smtClean="0">
                <a:solidFill>
                  <a:srgbClr val="000000"/>
                </a:solidFill>
                <a:cs typeface="+mn-cs"/>
              </a:rPr>
              <a:t>i.e. Cryptography</a:t>
            </a:r>
          </a:p>
          <a:p>
            <a:pPr algn="ctr" defTabSz="457200" eaLnBrk="1" hangingPunct="1"/>
            <a:endParaRPr lang="nl-NL" smtClean="0">
              <a:solidFill>
                <a:srgbClr val="000000"/>
              </a:solidFill>
              <a:cs typeface="+mn-cs"/>
            </a:endParaRPr>
          </a:p>
        </p:txBody>
      </p:sp>
      <p:sp>
        <p:nvSpPr>
          <p:cNvPr id="69636" name="TextBox 5"/>
          <p:cNvSpPr txBox="1">
            <a:spLocks noChangeArrowheads="1"/>
          </p:cNvSpPr>
          <p:nvPr/>
        </p:nvSpPr>
        <p:spPr bwMode="auto">
          <a:xfrm>
            <a:off x="4787900" y="2060575"/>
            <a:ext cx="3194050" cy="1570038"/>
          </a:xfrm>
          <a:prstGeom prst="rect">
            <a:avLst/>
          </a:prstGeom>
          <a:solidFill>
            <a:srgbClr val="D6F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defTabSz="457200" eaLnBrk="1" hangingPunct="1"/>
            <a:r>
              <a:rPr lang="nl-NL" b="1" smtClean="0">
                <a:solidFill>
                  <a:srgbClr val="1F497D"/>
                </a:solidFill>
                <a:cs typeface="+mn-cs"/>
              </a:rPr>
              <a:t>Topological</a:t>
            </a:r>
          </a:p>
          <a:p>
            <a:pPr algn="ctr" defTabSz="457200" eaLnBrk="1" hangingPunct="1"/>
            <a:r>
              <a:rPr lang="nl-NL" b="1" smtClean="0">
                <a:solidFill>
                  <a:srgbClr val="1F497D"/>
                </a:solidFill>
                <a:cs typeface="+mn-cs"/>
              </a:rPr>
              <a:t>Quantum computing</a:t>
            </a:r>
          </a:p>
          <a:p>
            <a:pPr algn="ctr" defTabSz="457200" eaLnBrk="1" hangingPunct="1"/>
            <a:r>
              <a:rPr lang="nl-NL" smtClean="0">
                <a:solidFill>
                  <a:srgbClr val="000000"/>
                </a:solidFill>
                <a:cs typeface="+mn-cs"/>
              </a:rPr>
              <a:t>i.e. Majoranas</a:t>
            </a:r>
          </a:p>
          <a:p>
            <a:pPr algn="ctr" defTabSz="457200" eaLnBrk="1" hangingPunct="1"/>
            <a:endParaRPr lang="nl-NL" b="1" smtClean="0">
              <a:solidFill>
                <a:srgbClr val="1F497D"/>
              </a:solidFill>
              <a:cs typeface="+mn-cs"/>
            </a:endParaRPr>
          </a:p>
        </p:txBody>
      </p:sp>
      <p:sp>
        <p:nvSpPr>
          <p:cNvPr id="69637" name="Rectangle 2"/>
          <p:cNvSpPr>
            <a:spLocks noGrp="1" noChangeArrowheads="1"/>
          </p:cNvSpPr>
          <p:nvPr>
            <p:ph type="title"/>
          </p:nvPr>
        </p:nvSpPr>
        <p:spPr>
          <a:xfrm>
            <a:off x="652463" y="133350"/>
            <a:ext cx="7772400" cy="1566863"/>
          </a:xfrm>
        </p:spPr>
        <p:txBody>
          <a:bodyPr/>
          <a:lstStyle/>
          <a:p>
            <a:pPr eaLnBrk="1" hangingPunct="1"/>
            <a:r>
              <a:rPr lang="en-US" smtClean="0">
                <a:solidFill>
                  <a:srgbClr val="2990FF"/>
                </a:solidFill>
                <a:latin typeface="Arial" pitchFamily="34" charset="0"/>
                <a:cs typeface="Myriad Pro" pitchFamily="1" charset="0"/>
              </a:rPr>
              <a:t>QuTech has 3 primary</a:t>
            </a:r>
            <a:br>
              <a:rPr lang="en-US" smtClean="0">
                <a:solidFill>
                  <a:srgbClr val="2990FF"/>
                </a:solidFill>
                <a:latin typeface="Arial" pitchFamily="34" charset="0"/>
                <a:cs typeface="Myriad Pro" pitchFamily="1" charset="0"/>
              </a:rPr>
            </a:br>
            <a:r>
              <a:rPr lang="en-US" smtClean="0">
                <a:solidFill>
                  <a:srgbClr val="2990FF"/>
                </a:solidFill>
                <a:latin typeface="Arial" pitchFamily="34" charset="0"/>
                <a:cs typeface="Myriad Pro" pitchFamily="1" charset="0"/>
              </a:rPr>
              <a:t>roadmaps</a:t>
            </a:r>
            <a:endParaRPr lang="en-US" sz="2400" i="1" smtClean="0">
              <a:solidFill>
                <a:srgbClr val="2990FF"/>
              </a:solidFill>
              <a:latin typeface="Arial" pitchFamily="34" charset="0"/>
              <a:cs typeface="Myriad Pro" pitchFamily="1" charset="0"/>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a:grpSpLocks/>
          </p:cNvGrpSpPr>
          <p:nvPr/>
        </p:nvGrpSpPr>
        <p:grpSpPr bwMode="auto">
          <a:xfrm>
            <a:off x="3635375" y="620713"/>
            <a:ext cx="2160588" cy="4678362"/>
            <a:chOff x="2692400" y="0"/>
            <a:chExt cx="2455664" cy="7173416"/>
          </a:xfrm>
        </p:grpSpPr>
        <p:pic>
          <p:nvPicPr>
            <p:cNvPr id="80902"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92400" y="0"/>
              <a:ext cx="2455664" cy="7173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4355972" y="43815"/>
              <a:ext cx="792092" cy="5747009"/>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nl-NL" sz="2400">
                <a:solidFill>
                  <a:prstClr val="white"/>
                </a:solidFill>
              </a:endParaRPr>
            </a:p>
          </p:txBody>
        </p:sp>
        <p:sp>
          <p:nvSpPr>
            <p:cNvPr id="8" name="Rectangle 7"/>
            <p:cNvSpPr/>
            <p:nvPr/>
          </p:nvSpPr>
          <p:spPr>
            <a:xfrm>
              <a:off x="3780398" y="116839"/>
              <a:ext cx="914784" cy="430842"/>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nl-NL" sz="2400">
                <a:solidFill>
                  <a:prstClr val="white"/>
                </a:solidFill>
              </a:endParaRPr>
            </a:p>
          </p:txBody>
        </p:sp>
      </p:grpSp>
      <p:sp>
        <p:nvSpPr>
          <p:cNvPr id="80899" name="TextBox 2"/>
          <p:cNvSpPr txBox="1">
            <a:spLocks noChangeArrowheads="1"/>
          </p:cNvSpPr>
          <p:nvPr/>
        </p:nvSpPr>
        <p:spPr bwMode="auto">
          <a:xfrm>
            <a:off x="395288" y="620713"/>
            <a:ext cx="3313112" cy="486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defTabSz="457200" eaLnBrk="1" hangingPunct="1"/>
            <a:r>
              <a:rPr lang="nl-NL" sz="4400" dirty="0" err="1" smtClean="0">
                <a:solidFill>
                  <a:srgbClr val="2990FF"/>
                </a:solidFill>
                <a:cs typeface="+mn-cs"/>
              </a:rPr>
              <a:t>Science</a:t>
            </a:r>
            <a:endParaRPr lang="nl-NL" sz="4400" dirty="0" smtClean="0">
              <a:solidFill>
                <a:srgbClr val="2990FF"/>
              </a:solidFill>
              <a:cs typeface="+mn-cs"/>
            </a:endParaRPr>
          </a:p>
          <a:p>
            <a:pPr defTabSz="457200" eaLnBrk="1" hangingPunct="1"/>
            <a:endParaRPr lang="nl-NL" sz="3200" b="1" dirty="0" smtClean="0">
              <a:solidFill>
                <a:prstClr val="black"/>
              </a:solidFill>
              <a:cs typeface="+mn-cs"/>
            </a:endParaRPr>
          </a:p>
          <a:p>
            <a:pPr defTabSz="457200" eaLnBrk="1" hangingPunct="1"/>
            <a:r>
              <a:rPr lang="nl-NL" sz="1800" b="1" dirty="0" smtClean="0">
                <a:solidFill>
                  <a:prstClr val="black"/>
                </a:solidFill>
                <a:cs typeface="+mn-cs"/>
              </a:rPr>
              <a:t>1 out of 10 samples </a:t>
            </a:r>
            <a:r>
              <a:rPr lang="nl-NL" sz="1800" b="1" dirty="0" err="1" smtClean="0">
                <a:solidFill>
                  <a:prstClr val="black"/>
                </a:solidFill>
                <a:cs typeface="+mn-cs"/>
              </a:rPr>
              <a:t>work</a:t>
            </a:r>
            <a:r>
              <a:rPr lang="nl-NL" sz="1800" b="1" dirty="0" smtClean="0">
                <a:solidFill>
                  <a:prstClr val="black"/>
                </a:solidFill>
                <a:cs typeface="+mn-cs"/>
              </a:rPr>
              <a:t>,</a:t>
            </a:r>
          </a:p>
          <a:p>
            <a:pPr defTabSz="457200" eaLnBrk="1" hangingPunct="1"/>
            <a:r>
              <a:rPr lang="nl-NL" sz="1800" b="1" dirty="0" err="1" smtClean="0">
                <a:solidFill>
                  <a:prstClr val="black"/>
                </a:solidFill>
                <a:cs typeface="+mn-cs"/>
              </a:rPr>
              <a:t>develop</a:t>
            </a:r>
            <a:r>
              <a:rPr lang="nl-NL" sz="1800" b="1" dirty="0" smtClean="0">
                <a:solidFill>
                  <a:prstClr val="black"/>
                </a:solidFill>
                <a:cs typeface="+mn-cs"/>
              </a:rPr>
              <a:t> prototypes</a:t>
            </a:r>
          </a:p>
          <a:p>
            <a:pPr defTabSz="457200" eaLnBrk="1" hangingPunct="1"/>
            <a:endParaRPr lang="nl-NL" sz="1800" b="1" dirty="0" smtClean="0">
              <a:solidFill>
                <a:prstClr val="black"/>
              </a:solidFill>
              <a:cs typeface="+mn-cs"/>
            </a:endParaRPr>
          </a:p>
          <a:p>
            <a:pPr defTabSz="457200" eaLnBrk="1" hangingPunct="1"/>
            <a:r>
              <a:rPr lang="nl-NL" sz="1800" b="1" dirty="0" err="1" smtClean="0">
                <a:solidFill>
                  <a:prstClr val="black"/>
                </a:solidFill>
                <a:cs typeface="+mn-cs"/>
              </a:rPr>
              <a:t>quantum</a:t>
            </a:r>
            <a:r>
              <a:rPr lang="nl-NL" sz="1800" b="1" dirty="0" smtClean="0">
                <a:solidFill>
                  <a:prstClr val="black"/>
                </a:solidFill>
                <a:cs typeface="+mn-cs"/>
              </a:rPr>
              <a:t> circuits running on</a:t>
            </a:r>
          </a:p>
          <a:p>
            <a:pPr defTabSz="457200" eaLnBrk="1" hangingPunct="1"/>
            <a:r>
              <a:rPr lang="nl-NL" sz="1800" b="1" dirty="0" err="1" smtClean="0">
                <a:solidFill>
                  <a:prstClr val="black"/>
                </a:solidFill>
                <a:cs typeface="+mn-cs"/>
              </a:rPr>
              <a:t>quantum</a:t>
            </a:r>
            <a:r>
              <a:rPr lang="nl-NL" sz="1800" b="1" dirty="0" smtClean="0">
                <a:solidFill>
                  <a:prstClr val="black"/>
                </a:solidFill>
                <a:cs typeface="+mn-cs"/>
              </a:rPr>
              <a:t> software</a:t>
            </a:r>
          </a:p>
          <a:p>
            <a:pPr defTabSz="457200" eaLnBrk="1" hangingPunct="1"/>
            <a:endParaRPr lang="nl-NL" sz="1800" b="1" dirty="0" smtClean="0">
              <a:solidFill>
                <a:prstClr val="black"/>
              </a:solidFill>
              <a:cs typeface="+mn-cs"/>
            </a:endParaRPr>
          </a:p>
          <a:p>
            <a:pPr defTabSz="457200" eaLnBrk="1" hangingPunct="1"/>
            <a:r>
              <a:rPr lang="nl-NL" sz="1800" b="1" dirty="0" err="1" smtClean="0">
                <a:solidFill>
                  <a:prstClr val="black"/>
                </a:solidFill>
                <a:cs typeface="+mn-cs"/>
              </a:rPr>
              <a:t>Challenges</a:t>
            </a:r>
            <a:endParaRPr lang="nl-NL" sz="1800" b="1" dirty="0" smtClean="0">
              <a:solidFill>
                <a:prstClr val="black"/>
              </a:solidFill>
              <a:cs typeface="+mn-cs"/>
            </a:endParaRPr>
          </a:p>
          <a:p>
            <a:pPr defTabSz="457200" eaLnBrk="1" hangingPunct="1"/>
            <a:r>
              <a:rPr lang="nl-NL" sz="1800" dirty="0" smtClean="0">
                <a:solidFill>
                  <a:prstClr val="black"/>
                </a:solidFill>
                <a:cs typeface="+mn-cs"/>
              </a:rPr>
              <a:t>-(de)</a:t>
            </a:r>
            <a:r>
              <a:rPr lang="nl-NL" sz="1800" dirty="0" err="1" smtClean="0">
                <a:solidFill>
                  <a:prstClr val="black"/>
                </a:solidFill>
                <a:cs typeface="+mn-cs"/>
              </a:rPr>
              <a:t>coherence</a:t>
            </a:r>
            <a:endParaRPr lang="nl-NL" sz="1800" dirty="0" smtClean="0">
              <a:solidFill>
                <a:prstClr val="black"/>
              </a:solidFill>
              <a:cs typeface="+mn-cs"/>
            </a:endParaRPr>
          </a:p>
          <a:p>
            <a:pPr defTabSz="457200" eaLnBrk="1" hangingPunct="1"/>
            <a:r>
              <a:rPr lang="nl-NL" sz="1800" dirty="0" smtClean="0">
                <a:solidFill>
                  <a:prstClr val="black"/>
                </a:solidFill>
                <a:cs typeface="+mn-cs"/>
              </a:rPr>
              <a:t>-</a:t>
            </a:r>
            <a:r>
              <a:rPr lang="nl-NL" sz="1800" dirty="0" err="1" smtClean="0">
                <a:solidFill>
                  <a:prstClr val="black"/>
                </a:solidFill>
                <a:cs typeface="+mn-cs"/>
              </a:rPr>
              <a:t>measurement</a:t>
            </a:r>
            <a:r>
              <a:rPr lang="nl-NL" sz="1800" dirty="0" smtClean="0">
                <a:solidFill>
                  <a:prstClr val="black"/>
                </a:solidFill>
                <a:cs typeface="+mn-cs"/>
              </a:rPr>
              <a:t> </a:t>
            </a:r>
            <a:r>
              <a:rPr lang="nl-NL" sz="1800" dirty="0" err="1" smtClean="0">
                <a:solidFill>
                  <a:prstClr val="black"/>
                </a:solidFill>
                <a:cs typeface="+mn-cs"/>
              </a:rPr>
              <a:t>problem</a:t>
            </a:r>
            <a:endParaRPr lang="nl-NL" sz="1800" dirty="0" smtClean="0">
              <a:solidFill>
                <a:prstClr val="black"/>
              </a:solidFill>
              <a:cs typeface="+mn-cs"/>
            </a:endParaRPr>
          </a:p>
          <a:p>
            <a:pPr defTabSz="457200" eaLnBrk="1" hangingPunct="1"/>
            <a:r>
              <a:rPr lang="nl-NL" sz="1800" dirty="0" smtClean="0">
                <a:solidFill>
                  <a:prstClr val="black"/>
                </a:solidFill>
                <a:cs typeface="+mn-cs"/>
              </a:rPr>
              <a:t>-</a:t>
            </a:r>
            <a:r>
              <a:rPr lang="nl-NL" sz="1800" dirty="0" err="1" smtClean="0">
                <a:solidFill>
                  <a:prstClr val="black"/>
                </a:solidFill>
                <a:cs typeface="+mn-cs"/>
              </a:rPr>
              <a:t>classical-quantum</a:t>
            </a:r>
            <a:r>
              <a:rPr lang="nl-NL" sz="1800" dirty="0" smtClean="0">
                <a:solidFill>
                  <a:prstClr val="black"/>
                </a:solidFill>
                <a:cs typeface="+mn-cs"/>
              </a:rPr>
              <a:t> border</a:t>
            </a:r>
          </a:p>
          <a:p>
            <a:pPr defTabSz="457200" eaLnBrk="1" hangingPunct="1"/>
            <a:r>
              <a:rPr lang="nl-NL" sz="1800" dirty="0" smtClean="0">
                <a:solidFill>
                  <a:prstClr val="black"/>
                </a:solidFill>
                <a:cs typeface="+mn-cs"/>
              </a:rPr>
              <a:t>-</a:t>
            </a:r>
            <a:r>
              <a:rPr lang="nl-NL" sz="1800" dirty="0" err="1" smtClean="0">
                <a:solidFill>
                  <a:prstClr val="black"/>
                </a:solidFill>
                <a:cs typeface="+mn-cs"/>
              </a:rPr>
              <a:t>quantum</a:t>
            </a:r>
            <a:r>
              <a:rPr lang="nl-NL" sz="1800" dirty="0" smtClean="0">
                <a:solidFill>
                  <a:prstClr val="black"/>
                </a:solidFill>
                <a:cs typeface="+mn-cs"/>
              </a:rPr>
              <a:t> </a:t>
            </a:r>
            <a:r>
              <a:rPr lang="nl-NL" sz="1800" dirty="0" err="1" smtClean="0">
                <a:solidFill>
                  <a:prstClr val="black"/>
                </a:solidFill>
                <a:cs typeface="+mn-cs"/>
              </a:rPr>
              <a:t>topology</a:t>
            </a:r>
            <a:endParaRPr lang="nl-NL" sz="1800" dirty="0" smtClean="0">
              <a:solidFill>
                <a:prstClr val="black"/>
              </a:solidFill>
              <a:cs typeface="+mn-cs"/>
            </a:endParaRPr>
          </a:p>
          <a:p>
            <a:pPr defTabSz="457200" eaLnBrk="1" hangingPunct="1"/>
            <a:r>
              <a:rPr lang="nl-NL" sz="1800" dirty="0" smtClean="0">
                <a:solidFill>
                  <a:prstClr val="black"/>
                </a:solidFill>
                <a:cs typeface="+mn-cs"/>
              </a:rPr>
              <a:t>-non-</a:t>
            </a:r>
            <a:r>
              <a:rPr lang="nl-NL" sz="1800" dirty="0" err="1" smtClean="0">
                <a:solidFill>
                  <a:prstClr val="black"/>
                </a:solidFill>
                <a:cs typeface="+mn-cs"/>
              </a:rPr>
              <a:t>Abelian</a:t>
            </a:r>
            <a:r>
              <a:rPr lang="nl-NL" sz="1800" dirty="0" smtClean="0">
                <a:solidFill>
                  <a:prstClr val="black"/>
                </a:solidFill>
                <a:cs typeface="+mn-cs"/>
              </a:rPr>
              <a:t> </a:t>
            </a:r>
            <a:r>
              <a:rPr lang="nl-NL" sz="1800" dirty="0" err="1" smtClean="0">
                <a:solidFill>
                  <a:prstClr val="black"/>
                </a:solidFill>
                <a:cs typeface="+mn-cs"/>
              </a:rPr>
              <a:t>statistics</a:t>
            </a:r>
            <a:endParaRPr lang="nl-NL" sz="1800" dirty="0" smtClean="0">
              <a:solidFill>
                <a:prstClr val="black"/>
              </a:solidFill>
              <a:cs typeface="+mn-cs"/>
            </a:endParaRPr>
          </a:p>
          <a:p>
            <a:pPr defTabSz="457200" eaLnBrk="1" hangingPunct="1"/>
            <a:endParaRPr lang="nl-NL" sz="1800" b="1" dirty="0" smtClean="0">
              <a:solidFill>
                <a:prstClr val="black"/>
              </a:solidFill>
              <a:cs typeface="+mn-cs"/>
            </a:endParaRPr>
          </a:p>
        </p:txBody>
      </p:sp>
      <p:sp>
        <p:nvSpPr>
          <p:cNvPr id="80900" name="TextBox 6"/>
          <p:cNvSpPr txBox="1">
            <a:spLocks noChangeArrowheads="1"/>
          </p:cNvSpPr>
          <p:nvPr/>
        </p:nvSpPr>
        <p:spPr bwMode="auto">
          <a:xfrm>
            <a:off x="5003800" y="620713"/>
            <a:ext cx="3957638" cy="514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defTabSz="457200" eaLnBrk="1" hangingPunct="1"/>
            <a:r>
              <a:rPr lang="nl-NL" sz="4400" dirty="0" smtClean="0">
                <a:solidFill>
                  <a:srgbClr val="2990FF"/>
                </a:solidFill>
                <a:cs typeface="+mn-cs"/>
              </a:rPr>
              <a:t>Engineering</a:t>
            </a:r>
          </a:p>
          <a:p>
            <a:pPr defTabSz="457200" eaLnBrk="1" hangingPunct="1"/>
            <a:endParaRPr lang="nl-NL" sz="3200" b="1" dirty="0" smtClean="0">
              <a:solidFill>
                <a:prstClr val="black"/>
              </a:solidFill>
              <a:cs typeface="+mn-cs"/>
            </a:endParaRPr>
          </a:p>
          <a:p>
            <a:pPr defTabSz="457200" eaLnBrk="1" hangingPunct="1"/>
            <a:r>
              <a:rPr lang="nl-NL" sz="1800" b="1" dirty="0" smtClean="0">
                <a:solidFill>
                  <a:prstClr val="black"/>
                </a:solidFill>
                <a:cs typeface="+mn-cs"/>
              </a:rPr>
              <a:t>999 out of 1000 samples </a:t>
            </a:r>
            <a:r>
              <a:rPr lang="nl-NL" sz="1800" b="1" dirty="0" err="1" smtClean="0">
                <a:solidFill>
                  <a:prstClr val="black"/>
                </a:solidFill>
                <a:cs typeface="+mn-cs"/>
              </a:rPr>
              <a:t>work</a:t>
            </a:r>
            <a:r>
              <a:rPr lang="nl-NL" sz="1800" b="1" dirty="0" smtClean="0">
                <a:solidFill>
                  <a:prstClr val="black"/>
                </a:solidFill>
                <a:cs typeface="+mn-cs"/>
              </a:rPr>
              <a:t>,</a:t>
            </a:r>
          </a:p>
          <a:p>
            <a:pPr defTabSz="457200" eaLnBrk="1" hangingPunct="1"/>
            <a:r>
              <a:rPr lang="nl-NL" sz="1800" b="1" dirty="0" err="1" smtClean="0">
                <a:solidFill>
                  <a:prstClr val="black"/>
                </a:solidFill>
                <a:cs typeface="+mn-cs"/>
              </a:rPr>
              <a:t>develop</a:t>
            </a:r>
            <a:r>
              <a:rPr lang="nl-NL" sz="1800" b="1" dirty="0" smtClean="0">
                <a:solidFill>
                  <a:prstClr val="black"/>
                </a:solidFill>
                <a:cs typeface="+mn-cs"/>
              </a:rPr>
              <a:t> circuits</a:t>
            </a:r>
          </a:p>
          <a:p>
            <a:pPr defTabSz="457200" eaLnBrk="1" hangingPunct="1"/>
            <a:endParaRPr lang="nl-NL" sz="1800" b="1" dirty="0" smtClean="0">
              <a:solidFill>
                <a:prstClr val="black"/>
              </a:solidFill>
              <a:cs typeface="+mn-cs"/>
            </a:endParaRPr>
          </a:p>
          <a:p>
            <a:pPr defTabSz="457200" eaLnBrk="1" hangingPunct="1"/>
            <a:r>
              <a:rPr lang="nl-NL" sz="1800" b="1" dirty="0" smtClean="0">
                <a:solidFill>
                  <a:prstClr val="black"/>
                </a:solidFill>
                <a:cs typeface="+mn-cs"/>
              </a:rPr>
              <a:t>Low-power electronics making</a:t>
            </a:r>
          </a:p>
          <a:p>
            <a:pPr defTabSz="457200" eaLnBrk="1" hangingPunct="1"/>
            <a:r>
              <a:rPr lang="nl-NL" sz="1800" b="1" dirty="0" smtClean="0">
                <a:solidFill>
                  <a:prstClr val="black"/>
                </a:solidFill>
                <a:cs typeface="+mn-cs"/>
              </a:rPr>
              <a:t>full </a:t>
            </a:r>
            <a:r>
              <a:rPr lang="nl-NL" sz="1800" b="1" dirty="0" err="1" smtClean="0">
                <a:solidFill>
                  <a:prstClr val="black"/>
                </a:solidFill>
                <a:cs typeface="+mn-cs"/>
              </a:rPr>
              <a:t>use</a:t>
            </a:r>
            <a:r>
              <a:rPr lang="nl-NL" sz="1800" b="1" dirty="0" smtClean="0">
                <a:solidFill>
                  <a:prstClr val="black"/>
                </a:solidFill>
                <a:cs typeface="+mn-cs"/>
              </a:rPr>
              <a:t> of a 4K </a:t>
            </a:r>
            <a:r>
              <a:rPr lang="nl-NL" sz="1800" b="1" dirty="0" err="1" smtClean="0">
                <a:solidFill>
                  <a:prstClr val="black"/>
                </a:solidFill>
                <a:cs typeface="+mn-cs"/>
              </a:rPr>
              <a:t>temperature</a:t>
            </a:r>
            <a:endParaRPr lang="nl-NL" sz="1800" b="1" dirty="0" smtClean="0">
              <a:solidFill>
                <a:prstClr val="black"/>
              </a:solidFill>
              <a:cs typeface="+mn-cs"/>
            </a:endParaRPr>
          </a:p>
          <a:p>
            <a:pPr defTabSz="457200" eaLnBrk="1" hangingPunct="1"/>
            <a:endParaRPr lang="nl-NL" sz="1800" b="1" dirty="0" smtClean="0">
              <a:solidFill>
                <a:prstClr val="black"/>
              </a:solidFill>
              <a:cs typeface="+mn-cs"/>
            </a:endParaRPr>
          </a:p>
          <a:p>
            <a:pPr defTabSz="457200" eaLnBrk="1" hangingPunct="1"/>
            <a:r>
              <a:rPr lang="nl-NL" sz="1800" b="1" dirty="0" err="1" smtClean="0">
                <a:solidFill>
                  <a:prstClr val="black"/>
                </a:solidFill>
                <a:cs typeface="+mn-cs"/>
              </a:rPr>
              <a:t>Challenges</a:t>
            </a:r>
            <a:endParaRPr lang="nl-NL" sz="1800" b="1" dirty="0" smtClean="0">
              <a:solidFill>
                <a:prstClr val="black"/>
              </a:solidFill>
              <a:cs typeface="+mn-cs"/>
            </a:endParaRPr>
          </a:p>
          <a:p>
            <a:pPr defTabSz="457200" eaLnBrk="1" hangingPunct="1"/>
            <a:r>
              <a:rPr lang="nl-NL" sz="1800" dirty="0" smtClean="0">
                <a:solidFill>
                  <a:prstClr val="black"/>
                </a:solidFill>
                <a:cs typeface="+mn-cs"/>
              </a:rPr>
              <a:t>-</a:t>
            </a:r>
            <a:r>
              <a:rPr lang="nl-NL" sz="1800" dirty="0" err="1" smtClean="0">
                <a:solidFill>
                  <a:prstClr val="black"/>
                </a:solidFill>
                <a:cs typeface="+mn-cs"/>
              </a:rPr>
              <a:t>dissipation</a:t>
            </a:r>
            <a:endParaRPr lang="nl-NL" sz="1800" dirty="0" smtClean="0">
              <a:solidFill>
                <a:prstClr val="black"/>
              </a:solidFill>
              <a:cs typeface="+mn-cs"/>
            </a:endParaRPr>
          </a:p>
          <a:p>
            <a:pPr defTabSz="457200" eaLnBrk="1" hangingPunct="1"/>
            <a:r>
              <a:rPr lang="nl-NL" sz="1800" dirty="0" smtClean="0">
                <a:solidFill>
                  <a:prstClr val="black"/>
                </a:solidFill>
                <a:cs typeface="+mn-cs"/>
              </a:rPr>
              <a:t>-Beyond Moore means a New Moore</a:t>
            </a:r>
          </a:p>
          <a:p>
            <a:pPr defTabSz="457200" eaLnBrk="1" hangingPunct="1"/>
            <a:r>
              <a:rPr lang="nl-NL" sz="1800" dirty="0" smtClean="0">
                <a:solidFill>
                  <a:prstClr val="black"/>
                </a:solidFill>
                <a:cs typeface="+mn-cs"/>
              </a:rPr>
              <a:t>-</a:t>
            </a:r>
            <a:r>
              <a:rPr lang="nl-NL" sz="1800" dirty="0" err="1" smtClean="0">
                <a:solidFill>
                  <a:prstClr val="black"/>
                </a:solidFill>
                <a:cs typeface="+mn-cs"/>
              </a:rPr>
              <a:t>exploit</a:t>
            </a:r>
            <a:r>
              <a:rPr lang="nl-NL" sz="1800" dirty="0" smtClean="0">
                <a:solidFill>
                  <a:prstClr val="black"/>
                </a:solidFill>
                <a:cs typeface="+mn-cs"/>
              </a:rPr>
              <a:t> </a:t>
            </a:r>
            <a:r>
              <a:rPr lang="nl-NL" sz="1800" dirty="0" err="1" smtClean="0">
                <a:solidFill>
                  <a:prstClr val="black"/>
                </a:solidFill>
                <a:cs typeface="+mn-cs"/>
              </a:rPr>
              <a:t>superconducting</a:t>
            </a:r>
            <a:r>
              <a:rPr lang="nl-NL" sz="1800" dirty="0" smtClean="0">
                <a:solidFill>
                  <a:prstClr val="black"/>
                </a:solidFill>
                <a:cs typeface="+mn-cs"/>
              </a:rPr>
              <a:t> electronics</a:t>
            </a:r>
          </a:p>
          <a:p>
            <a:pPr defTabSz="457200" eaLnBrk="1" hangingPunct="1"/>
            <a:r>
              <a:rPr lang="nl-NL" sz="1800" dirty="0" smtClean="0">
                <a:solidFill>
                  <a:prstClr val="black"/>
                </a:solidFill>
                <a:cs typeface="+mn-cs"/>
              </a:rPr>
              <a:t>-</a:t>
            </a:r>
            <a:r>
              <a:rPr lang="nl-NL" sz="1800" dirty="0" err="1" smtClean="0">
                <a:solidFill>
                  <a:prstClr val="black"/>
                </a:solidFill>
                <a:cs typeface="+mn-cs"/>
              </a:rPr>
              <a:t>develop</a:t>
            </a:r>
            <a:r>
              <a:rPr lang="nl-NL" sz="1800" dirty="0" smtClean="0">
                <a:solidFill>
                  <a:prstClr val="black"/>
                </a:solidFill>
                <a:cs typeface="+mn-cs"/>
              </a:rPr>
              <a:t> new </a:t>
            </a:r>
            <a:r>
              <a:rPr lang="nl-NL" sz="1800" dirty="0" err="1" smtClean="0">
                <a:solidFill>
                  <a:prstClr val="black"/>
                </a:solidFill>
                <a:cs typeface="+mn-cs"/>
              </a:rPr>
              <a:t>principles</a:t>
            </a:r>
            <a:r>
              <a:rPr lang="nl-NL" sz="1800" dirty="0" smtClean="0">
                <a:solidFill>
                  <a:prstClr val="black"/>
                </a:solidFill>
                <a:cs typeface="+mn-cs"/>
              </a:rPr>
              <a:t> </a:t>
            </a:r>
            <a:r>
              <a:rPr lang="nl-NL" sz="1800" dirty="0" err="1" smtClean="0">
                <a:solidFill>
                  <a:prstClr val="black"/>
                </a:solidFill>
                <a:cs typeface="+mn-cs"/>
              </a:rPr>
              <a:t>for</a:t>
            </a:r>
            <a:r>
              <a:rPr lang="nl-NL" sz="1800" dirty="0" smtClean="0">
                <a:solidFill>
                  <a:prstClr val="black"/>
                </a:solidFill>
                <a:cs typeface="+mn-cs"/>
              </a:rPr>
              <a:t> </a:t>
            </a:r>
            <a:r>
              <a:rPr lang="nl-NL" sz="1800" dirty="0" err="1" smtClean="0">
                <a:solidFill>
                  <a:prstClr val="black"/>
                </a:solidFill>
                <a:cs typeface="+mn-cs"/>
              </a:rPr>
              <a:t>classical</a:t>
            </a:r>
            <a:endParaRPr lang="nl-NL" sz="1800" dirty="0" smtClean="0">
              <a:solidFill>
                <a:prstClr val="black"/>
              </a:solidFill>
              <a:cs typeface="+mn-cs"/>
            </a:endParaRPr>
          </a:p>
          <a:p>
            <a:pPr defTabSz="457200" eaLnBrk="1" hangingPunct="1"/>
            <a:r>
              <a:rPr lang="nl-NL" sz="1800" dirty="0" smtClean="0">
                <a:solidFill>
                  <a:prstClr val="black"/>
                </a:solidFill>
                <a:cs typeface="+mn-cs"/>
              </a:rPr>
              <a:t>computing.</a:t>
            </a:r>
          </a:p>
          <a:p>
            <a:pPr defTabSz="457200" eaLnBrk="1" hangingPunct="1"/>
            <a:endParaRPr lang="nl-NL" sz="1800" b="1" dirty="0" smtClean="0">
              <a:solidFill>
                <a:prstClr val="black"/>
              </a:solidFill>
              <a:cs typeface="+mn-cs"/>
            </a:endParaRPr>
          </a:p>
          <a:p>
            <a:pPr defTabSz="457200" eaLnBrk="1" hangingPunct="1"/>
            <a:r>
              <a:rPr lang="nl-NL" sz="1800" b="1" dirty="0" smtClean="0">
                <a:solidFill>
                  <a:prstClr val="black"/>
                </a:solidFill>
                <a:cs typeface="+mn-cs"/>
              </a:rPr>
              <a:t> </a:t>
            </a:r>
          </a:p>
        </p:txBody>
      </p:sp>
      <p:sp>
        <p:nvSpPr>
          <p:cNvPr id="2" name="TextBox 1"/>
          <p:cNvSpPr txBox="1">
            <a:spLocks noChangeArrowheads="1"/>
          </p:cNvSpPr>
          <p:nvPr/>
        </p:nvSpPr>
        <p:spPr bwMode="auto">
          <a:xfrm>
            <a:off x="1403350" y="5253038"/>
            <a:ext cx="62896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defTabSz="457200" eaLnBrk="1" hangingPunct="1"/>
            <a:r>
              <a:rPr lang="nl-NL" sz="3600" b="1" smtClean="0">
                <a:solidFill>
                  <a:srgbClr val="FF0000"/>
                </a:solidFill>
                <a:cs typeface="+mn-cs"/>
              </a:rPr>
              <a:t>Breakthrough Engineering !</a:t>
            </a:r>
          </a:p>
          <a:p>
            <a:pPr algn="ctr" defTabSz="457200" eaLnBrk="1" hangingPunct="1"/>
            <a:r>
              <a:rPr lang="nl-NL" sz="3600" b="1" smtClean="0">
                <a:solidFill>
                  <a:srgbClr val="FF0000"/>
                </a:solidFill>
                <a:cs typeface="+mn-cs"/>
              </a:rPr>
              <a:t>Game Changers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922" name="Group 15"/>
          <p:cNvGrpSpPr>
            <a:grpSpLocks/>
          </p:cNvGrpSpPr>
          <p:nvPr/>
        </p:nvGrpSpPr>
        <p:grpSpPr bwMode="auto">
          <a:xfrm>
            <a:off x="1895475" y="973138"/>
            <a:ext cx="5413375" cy="5081587"/>
            <a:chOff x="2246880" y="946355"/>
            <a:chExt cx="4713575" cy="4566912"/>
          </a:xfrm>
        </p:grpSpPr>
        <p:sp>
          <p:nvSpPr>
            <p:cNvPr id="9" name="Oval 8"/>
            <p:cNvSpPr/>
            <p:nvPr/>
          </p:nvSpPr>
          <p:spPr>
            <a:xfrm>
              <a:off x="2246880" y="946355"/>
              <a:ext cx="4713575" cy="4566912"/>
            </a:xfrm>
            <a:prstGeom prst="ellipse">
              <a:avLst/>
            </a:prstGeom>
            <a:solidFill>
              <a:schemeClr val="tx2">
                <a:lumMod val="40000"/>
                <a:lumOff val="60000"/>
              </a:schemeClr>
            </a:solidFill>
            <a:ln>
              <a:noFill/>
            </a:ln>
            <a:effectLst>
              <a:outerShdw blurRad="40000" dist="23000" dir="5400000" rotWithShape="0">
                <a:srgbClr val="000000">
                  <a:alpha val="35000"/>
                </a:srgbClr>
              </a:outerShdw>
              <a:softEdge rad="393700"/>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nl-NL">
                <a:solidFill>
                  <a:prstClr val="white"/>
                </a:solidFill>
              </a:endParaRPr>
            </a:p>
          </p:txBody>
        </p:sp>
        <p:sp>
          <p:nvSpPr>
            <p:cNvPr id="5" name="Oval 4"/>
            <p:cNvSpPr>
              <a:spLocks noChangeArrowheads="1"/>
            </p:cNvSpPr>
            <p:nvPr/>
          </p:nvSpPr>
          <p:spPr bwMode="auto">
            <a:xfrm>
              <a:off x="3506138" y="2197583"/>
              <a:ext cx="2214413" cy="1966012"/>
            </a:xfrm>
            <a:prstGeom prst="ellipse">
              <a:avLst/>
            </a:prstGeom>
            <a:gradFill rotWithShape="1">
              <a:gsLst>
                <a:gs pos="0">
                  <a:srgbClr val="9BC1FF"/>
                </a:gs>
                <a:gs pos="100000">
                  <a:srgbClr val="3F80CD"/>
                </a:gs>
              </a:gsLst>
              <a:lin ang="5400000"/>
            </a:gra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457200" fontAlgn="auto">
                <a:spcBef>
                  <a:spcPts val="0"/>
                </a:spcBef>
                <a:spcAft>
                  <a:spcPts val="0"/>
                </a:spcAft>
                <a:defRPr/>
              </a:pPr>
              <a:r>
                <a:rPr lang="nl-NL">
                  <a:solidFill>
                    <a:prstClr val="white"/>
                  </a:solidFill>
                  <a:latin typeface="Calibri"/>
                  <a:ea typeface="MS PGothic" pitchFamily="34" charset="-128"/>
                  <a:cs typeface="+mn-cs"/>
                </a:rPr>
                <a:t>QC-Lab</a:t>
              </a:r>
            </a:p>
          </p:txBody>
        </p:sp>
        <p:sp>
          <p:nvSpPr>
            <p:cNvPr id="4" name="Oval 3"/>
            <p:cNvSpPr>
              <a:spLocks noChangeArrowheads="1"/>
            </p:cNvSpPr>
            <p:nvPr/>
          </p:nvSpPr>
          <p:spPr bwMode="auto">
            <a:xfrm>
              <a:off x="3981642" y="2674106"/>
              <a:ext cx="1286902" cy="1032941"/>
            </a:xfrm>
            <a:prstGeom prst="ellipse">
              <a:avLst/>
            </a:prstGeom>
            <a:gradFill rotWithShape="1">
              <a:gsLst>
                <a:gs pos="0">
                  <a:srgbClr val="9BC1FF"/>
                </a:gs>
                <a:gs pos="100000">
                  <a:srgbClr val="3F80CD"/>
                </a:gs>
              </a:gsLst>
              <a:lin ang="5400000"/>
            </a:gradFill>
            <a:ln w="9525">
              <a:solidFill>
                <a:srgbClr val="4A7EBB"/>
              </a:solidFill>
              <a:round/>
              <a:headEnd/>
              <a:tailEnd/>
            </a:ln>
            <a:effectLst>
              <a:outerShdw blurRad="40000" dist="23000" dir="5400000" rotWithShape="0">
                <a:srgbClr val="808080">
                  <a:alpha val="34999"/>
                </a:srgbClr>
              </a:outerShdw>
            </a:effectLst>
          </p:spPr>
          <p:txBody>
            <a:bodyPr anchor="ctr"/>
            <a:lstStyle/>
            <a:p>
              <a:pPr algn="ctr" defTabSz="457200" fontAlgn="auto">
                <a:spcBef>
                  <a:spcPts val="0"/>
                </a:spcBef>
                <a:spcAft>
                  <a:spcPts val="0"/>
                </a:spcAft>
                <a:defRPr/>
              </a:pPr>
              <a:r>
                <a:rPr lang="nl-NL">
                  <a:solidFill>
                    <a:prstClr val="white"/>
                  </a:solidFill>
                  <a:latin typeface="Calibri"/>
                  <a:ea typeface="MS PGothic" pitchFamily="34" charset="-128"/>
                  <a:cs typeface="+mn-cs"/>
                </a:rPr>
                <a:t>QC-Lab</a:t>
              </a:r>
            </a:p>
          </p:txBody>
        </p:sp>
        <p:sp>
          <p:nvSpPr>
            <p:cNvPr id="8" name="TextBox 7"/>
            <p:cNvSpPr txBox="1"/>
            <p:nvPr/>
          </p:nvSpPr>
          <p:spPr>
            <a:xfrm>
              <a:off x="4114341" y="2247518"/>
              <a:ext cx="1020123" cy="386639"/>
            </a:xfrm>
            <a:prstGeom prst="rect">
              <a:avLst/>
            </a:prstGeom>
            <a:noFill/>
          </p:spPr>
          <p:txBody>
            <a:bodyPr wrap="none">
              <a:spAutoFit/>
            </a:bodyPr>
            <a:lstStyle/>
            <a:p>
              <a:pPr defTabSz="457200" fontAlgn="auto">
                <a:spcBef>
                  <a:spcPts val="0"/>
                </a:spcBef>
                <a:spcAft>
                  <a:spcPts val="0"/>
                </a:spcAft>
                <a:defRPr/>
              </a:pPr>
              <a:r>
                <a:rPr lang="nl-NL" sz="2200">
                  <a:solidFill>
                    <a:srgbClr val="FFFFFF"/>
                  </a:solidFill>
                  <a:latin typeface="Apple Chancery"/>
                  <a:ea typeface="MS PGothic" pitchFamily="34" charset="-128"/>
                  <a:cs typeface="Apple Chancery"/>
                </a:rPr>
                <a:t>QuTech</a:t>
              </a:r>
            </a:p>
          </p:txBody>
        </p:sp>
        <p:sp>
          <p:nvSpPr>
            <p:cNvPr id="10" name="TextBox 9"/>
            <p:cNvSpPr txBox="1"/>
            <p:nvPr/>
          </p:nvSpPr>
          <p:spPr>
            <a:xfrm>
              <a:off x="4126781" y="1445705"/>
              <a:ext cx="1067120" cy="580672"/>
            </a:xfrm>
            <a:prstGeom prst="rect">
              <a:avLst/>
            </a:prstGeom>
            <a:noFill/>
          </p:spPr>
          <p:txBody>
            <a:bodyPr wrap="none">
              <a:spAutoFit/>
            </a:bodyPr>
            <a:lstStyle/>
            <a:p>
              <a:pPr algn="ctr" defTabSz="457200" fontAlgn="auto">
                <a:spcBef>
                  <a:spcPts val="0"/>
                </a:spcBef>
                <a:spcAft>
                  <a:spcPts val="0"/>
                </a:spcAft>
                <a:defRPr/>
              </a:pPr>
              <a:r>
                <a:rPr lang="nl-NL">
                  <a:solidFill>
                    <a:prstClr val="black"/>
                  </a:solidFill>
                  <a:latin typeface="Calibri"/>
                  <a:ea typeface="MS PGothic" pitchFamily="34" charset="-128"/>
                  <a:cs typeface="+mn-cs"/>
                </a:rPr>
                <a:t>Private </a:t>
              </a:r>
            </a:p>
            <a:p>
              <a:pPr algn="ctr" defTabSz="457200" fontAlgn="auto">
                <a:spcBef>
                  <a:spcPts val="0"/>
                </a:spcBef>
                <a:spcAft>
                  <a:spcPts val="0"/>
                </a:spcAft>
                <a:defRPr/>
              </a:pPr>
              <a:r>
                <a:rPr lang="nl-NL">
                  <a:solidFill>
                    <a:prstClr val="black"/>
                  </a:solidFill>
                  <a:latin typeface="Calibri"/>
                  <a:ea typeface="MS PGothic" pitchFamily="34" charset="-128"/>
                  <a:cs typeface="+mn-cs"/>
                </a:rPr>
                <a:t>Companies</a:t>
              </a:r>
            </a:p>
          </p:txBody>
        </p:sp>
        <p:sp>
          <p:nvSpPr>
            <p:cNvPr id="11" name="TextBox 10"/>
            <p:cNvSpPr txBox="1"/>
            <p:nvPr/>
          </p:nvSpPr>
          <p:spPr>
            <a:xfrm rot="18590405">
              <a:off x="2851443" y="1979800"/>
              <a:ext cx="1121397" cy="563970"/>
            </a:xfrm>
            <a:prstGeom prst="rect">
              <a:avLst/>
            </a:prstGeom>
            <a:noFill/>
          </p:spPr>
          <p:txBody>
            <a:bodyPr wrap="none">
              <a:spAutoFit/>
            </a:bodyPr>
            <a:lstStyle/>
            <a:p>
              <a:pPr algn="ctr" defTabSz="457200" fontAlgn="auto">
                <a:spcBef>
                  <a:spcPts val="0"/>
                </a:spcBef>
                <a:spcAft>
                  <a:spcPts val="0"/>
                </a:spcAft>
                <a:defRPr/>
              </a:pPr>
              <a:r>
                <a:rPr lang="nl-NL">
                  <a:solidFill>
                    <a:prstClr val="black"/>
                  </a:solidFill>
                  <a:latin typeface="Calibri"/>
                  <a:ea typeface="MS PGothic" pitchFamily="34" charset="-128"/>
                  <a:cs typeface="+mn-cs"/>
                </a:rPr>
                <a:t>Investment</a:t>
              </a:r>
            </a:p>
            <a:p>
              <a:pPr algn="ctr" defTabSz="457200" fontAlgn="auto">
                <a:spcBef>
                  <a:spcPts val="0"/>
                </a:spcBef>
                <a:spcAft>
                  <a:spcPts val="0"/>
                </a:spcAft>
                <a:defRPr/>
              </a:pPr>
              <a:r>
                <a:rPr lang="nl-NL">
                  <a:solidFill>
                    <a:prstClr val="black"/>
                  </a:solidFill>
                  <a:latin typeface="Calibri"/>
                  <a:ea typeface="MS PGothic" pitchFamily="34" charset="-128"/>
                  <a:cs typeface="+mn-cs"/>
                </a:rPr>
                <a:t>funds</a:t>
              </a:r>
            </a:p>
          </p:txBody>
        </p:sp>
        <p:sp>
          <p:nvSpPr>
            <p:cNvPr id="12" name="TextBox 11"/>
            <p:cNvSpPr txBox="1"/>
            <p:nvPr/>
          </p:nvSpPr>
          <p:spPr>
            <a:xfrm>
              <a:off x="3995465" y="4317680"/>
              <a:ext cx="1188761" cy="580673"/>
            </a:xfrm>
            <a:prstGeom prst="rect">
              <a:avLst/>
            </a:prstGeom>
            <a:noFill/>
          </p:spPr>
          <p:txBody>
            <a:bodyPr wrap="none">
              <a:spAutoFit/>
            </a:bodyPr>
            <a:lstStyle/>
            <a:p>
              <a:pPr algn="ctr" defTabSz="457200" fontAlgn="auto">
                <a:spcBef>
                  <a:spcPts val="0"/>
                </a:spcBef>
                <a:spcAft>
                  <a:spcPts val="0"/>
                </a:spcAft>
                <a:defRPr/>
              </a:pPr>
              <a:r>
                <a:rPr lang="nl-NL">
                  <a:solidFill>
                    <a:prstClr val="black"/>
                  </a:solidFill>
                  <a:latin typeface="Calibri"/>
                  <a:ea typeface="MS PGothic" pitchFamily="34" charset="-128"/>
                  <a:cs typeface="+mn-cs"/>
                </a:rPr>
                <a:t>National</a:t>
              </a:r>
            </a:p>
            <a:p>
              <a:pPr algn="ctr" defTabSz="457200" fontAlgn="auto">
                <a:spcBef>
                  <a:spcPts val="0"/>
                </a:spcBef>
                <a:spcAft>
                  <a:spcPts val="0"/>
                </a:spcAft>
                <a:defRPr/>
              </a:pPr>
              <a:r>
                <a:rPr lang="nl-NL">
                  <a:solidFill>
                    <a:prstClr val="black"/>
                  </a:solidFill>
                  <a:latin typeface="Calibri"/>
                  <a:ea typeface="MS PGothic" pitchFamily="34" charset="-128"/>
                  <a:cs typeface="+mn-cs"/>
                </a:rPr>
                <a:t>Laboratories</a:t>
              </a:r>
            </a:p>
          </p:txBody>
        </p:sp>
        <p:sp>
          <p:nvSpPr>
            <p:cNvPr id="13" name="TextBox 12"/>
            <p:cNvSpPr txBox="1"/>
            <p:nvPr/>
          </p:nvSpPr>
          <p:spPr>
            <a:xfrm>
              <a:off x="5864307" y="3096413"/>
              <a:ext cx="693905" cy="580673"/>
            </a:xfrm>
            <a:prstGeom prst="rect">
              <a:avLst/>
            </a:prstGeom>
            <a:noFill/>
          </p:spPr>
          <p:txBody>
            <a:bodyPr wrap="none">
              <a:spAutoFit/>
            </a:bodyPr>
            <a:lstStyle/>
            <a:p>
              <a:pPr algn="ctr" defTabSz="457200" fontAlgn="auto">
                <a:spcBef>
                  <a:spcPts val="0"/>
                </a:spcBef>
                <a:spcAft>
                  <a:spcPts val="0"/>
                </a:spcAft>
                <a:defRPr/>
              </a:pPr>
              <a:r>
                <a:rPr lang="nl-NL">
                  <a:solidFill>
                    <a:prstClr val="black"/>
                  </a:solidFill>
                  <a:latin typeface="Calibri"/>
                  <a:ea typeface="MS PGothic" pitchFamily="34" charset="-128"/>
                  <a:cs typeface="+mn-cs"/>
                </a:rPr>
                <a:t>EU </a:t>
              </a:r>
            </a:p>
            <a:p>
              <a:pPr algn="ctr" defTabSz="457200" fontAlgn="auto">
                <a:spcBef>
                  <a:spcPts val="0"/>
                </a:spcBef>
                <a:spcAft>
                  <a:spcPts val="0"/>
                </a:spcAft>
                <a:defRPr/>
              </a:pPr>
              <a:r>
                <a:rPr lang="nl-NL">
                  <a:solidFill>
                    <a:prstClr val="black"/>
                  </a:solidFill>
                  <a:latin typeface="Calibri"/>
                  <a:ea typeface="MS PGothic" pitchFamily="34" charset="-128"/>
                  <a:cs typeface="+mn-cs"/>
                </a:rPr>
                <a:t>H2020</a:t>
              </a:r>
            </a:p>
          </p:txBody>
        </p:sp>
        <p:sp>
          <p:nvSpPr>
            <p:cNvPr id="14" name="TextBox 13"/>
            <p:cNvSpPr txBox="1"/>
            <p:nvPr/>
          </p:nvSpPr>
          <p:spPr>
            <a:xfrm rot="3683862">
              <a:off x="5617127" y="2258402"/>
              <a:ext cx="871723" cy="322071"/>
            </a:xfrm>
            <a:prstGeom prst="rect">
              <a:avLst/>
            </a:prstGeom>
            <a:noFill/>
          </p:spPr>
          <p:txBody>
            <a:bodyPr wrap="none">
              <a:spAutoFit/>
            </a:bodyPr>
            <a:lstStyle/>
            <a:p>
              <a:pPr defTabSz="457200" fontAlgn="auto">
                <a:spcBef>
                  <a:spcPts val="0"/>
                </a:spcBef>
                <a:spcAft>
                  <a:spcPts val="0"/>
                </a:spcAft>
                <a:defRPr/>
              </a:pPr>
              <a:r>
                <a:rPr lang="nl-NL">
                  <a:solidFill>
                    <a:prstClr val="black"/>
                  </a:solidFill>
                  <a:latin typeface="Calibri"/>
                  <a:ea typeface="MS PGothic" pitchFamily="34" charset="-128"/>
                  <a:cs typeface="+mn-cs"/>
                </a:rPr>
                <a:t>Startups</a:t>
              </a:r>
            </a:p>
          </p:txBody>
        </p:sp>
        <p:sp>
          <p:nvSpPr>
            <p:cNvPr id="15" name="TextBox 14"/>
            <p:cNvSpPr txBox="1"/>
            <p:nvPr/>
          </p:nvSpPr>
          <p:spPr>
            <a:xfrm>
              <a:off x="2660182" y="2885259"/>
              <a:ext cx="819692" cy="830348"/>
            </a:xfrm>
            <a:prstGeom prst="rect">
              <a:avLst/>
            </a:prstGeom>
            <a:noFill/>
          </p:spPr>
          <p:txBody>
            <a:bodyPr wrap="none">
              <a:spAutoFit/>
            </a:bodyPr>
            <a:lstStyle/>
            <a:p>
              <a:pPr algn="ctr" defTabSz="457200" fontAlgn="auto">
                <a:spcBef>
                  <a:spcPts val="0"/>
                </a:spcBef>
                <a:spcAft>
                  <a:spcPts val="0"/>
                </a:spcAft>
                <a:defRPr/>
              </a:pPr>
              <a:r>
                <a:rPr lang="nl-NL">
                  <a:solidFill>
                    <a:prstClr val="black"/>
                  </a:solidFill>
                  <a:latin typeface="Calibri"/>
                  <a:ea typeface="MS PGothic" pitchFamily="34" charset="-128"/>
                  <a:cs typeface="+mn-cs"/>
                </a:rPr>
                <a:t>ICT</a:t>
              </a:r>
            </a:p>
            <a:p>
              <a:pPr algn="ctr" defTabSz="457200" fontAlgn="auto">
                <a:spcBef>
                  <a:spcPts val="0"/>
                </a:spcBef>
                <a:spcAft>
                  <a:spcPts val="0"/>
                </a:spcAft>
                <a:defRPr/>
              </a:pPr>
              <a:r>
                <a:rPr lang="nl-NL">
                  <a:solidFill>
                    <a:prstClr val="black"/>
                  </a:solidFill>
                  <a:latin typeface="Calibri"/>
                  <a:ea typeface="MS PGothic" pitchFamily="34" charset="-128"/>
                  <a:cs typeface="+mn-cs"/>
                </a:rPr>
                <a:t>Security</a:t>
              </a:r>
            </a:p>
            <a:p>
              <a:pPr algn="ctr" defTabSz="457200" fontAlgn="auto">
                <a:spcBef>
                  <a:spcPts val="0"/>
                </a:spcBef>
                <a:spcAft>
                  <a:spcPts val="0"/>
                </a:spcAft>
                <a:defRPr/>
              </a:pPr>
              <a:endParaRPr lang="nl-NL">
                <a:solidFill>
                  <a:prstClr val="black"/>
                </a:solidFill>
                <a:latin typeface="Calibri"/>
                <a:ea typeface="MS PGothic" pitchFamily="34" charset="-128"/>
                <a:cs typeface="+mn-cs"/>
              </a:endParaRPr>
            </a:p>
          </p:txBody>
        </p:sp>
      </p:grpSp>
      <p:sp>
        <p:nvSpPr>
          <p:cNvPr id="17" name="TextBox 16"/>
          <p:cNvSpPr txBox="1"/>
          <p:nvPr/>
        </p:nvSpPr>
        <p:spPr>
          <a:xfrm rot="18590405">
            <a:off x="5288756" y="4498182"/>
            <a:ext cx="1044575" cy="369888"/>
          </a:xfrm>
          <a:prstGeom prst="rect">
            <a:avLst/>
          </a:prstGeom>
          <a:noFill/>
        </p:spPr>
        <p:txBody>
          <a:bodyPr wrap="none">
            <a:spAutoFit/>
          </a:bodyPr>
          <a:lstStyle/>
          <a:p>
            <a:pPr defTabSz="457200" fontAlgn="auto">
              <a:spcBef>
                <a:spcPts val="0"/>
              </a:spcBef>
              <a:spcAft>
                <a:spcPts val="0"/>
              </a:spcAft>
              <a:defRPr/>
            </a:pPr>
            <a:r>
              <a:rPr lang="nl-NL">
                <a:solidFill>
                  <a:prstClr val="black"/>
                </a:solidFill>
                <a:latin typeface="Calibri"/>
                <a:ea typeface="MS PGothic" pitchFamily="34" charset="-128"/>
                <a:cs typeface="+mn-cs"/>
              </a:rPr>
              <a:t>Suppliers</a:t>
            </a:r>
          </a:p>
        </p:txBody>
      </p:sp>
      <p:sp>
        <p:nvSpPr>
          <p:cNvPr id="18" name="TextBox 17"/>
          <p:cNvSpPr txBox="1"/>
          <p:nvPr/>
        </p:nvSpPr>
        <p:spPr>
          <a:xfrm rot="2941286">
            <a:off x="2547938" y="4224338"/>
            <a:ext cx="1403350" cy="647700"/>
          </a:xfrm>
          <a:prstGeom prst="rect">
            <a:avLst/>
          </a:prstGeom>
          <a:noFill/>
        </p:spPr>
        <p:txBody>
          <a:bodyPr wrap="none">
            <a:spAutoFit/>
          </a:bodyPr>
          <a:lstStyle/>
          <a:p>
            <a:pPr algn="ctr" defTabSz="457200" fontAlgn="auto">
              <a:spcBef>
                <a:spcPts val="0"/>
              </a:spcBef>
              <a:spcAft>
                <a:spcPts val="0"/>
              </a:spcAft>
              <a:defRPr/>
            </a:pPr>
            <a:r>
              <a:rPr lang="nl-NL">
                <a:solidFill>
                  <a:prstClr val="black"/>
                </a:solidFill>
                <a:latin typeface="Calibri"/>
                <a:ea typeface="MS PGothic" pitchFamily="34" charset="-128"/>
                <a:cs typeface="+mn-cs"/>
              </a:rPr>
              <a:t>International</a:t>
            </a:r>
          </a:p>
          <a:p>
            <a:pPr algn="ctr" defTabSz="457200" fontAlgn="auto">
              <a:spcBef>
                <a:spcPts val="0"/>
              </a:spcBef>
              <a:spcAft>
                <a:spcPts val="0"/>
              </a:spcAft>
              <a:defRPr/>
            </a:pPr>
            <a:r>
              <a:rPr lang="nl-NL">
                <a:solidFill>
                  <a:prstClr val="black"/>
                </a:solidFill>
                <a:latin typeface="Calibri"/>
                <a:ea typeface="MS PGothic" pitchFamily="34" charset="-128"/>
                <a:cs typeface="+mn-cs"/>
              </a:rPr>
              <a:t>Networks</a:t>
            </a:r>
          </a:p>
        </p:txBody>
      </p:sp>
      <p:sp>
        <p:nvSpPr>
          <p:cNvPr id="2" name="TextBox 1"/>
          <p:cNvSpPr txBox="1"/>
          <p:nvPr/>
        </p:nvSpPr>
        <p:spPr>
          <a:xfrm>
            <a:off x="2890838" y="357188"/>
            <a:ext cx="3481387" cy="708025"/>
          </a:xfrm>
          <a:prstGeom prst="rect">
            <a:avLst/>
          </a:prstGeom>
          <a:noFill/>
        </p:spPr>
        <p:txBody>
          <a:bodyPr wrap="none">
            <a:spAutoFit/>
          </a:bodyPr>
          <a:lstStyle/>
          <a:p>
            <a:pPr algn="ctr" defTabSz="457200" fontAlgn="auto">
              <a:spcBef>
                <a:spcPts val="0"/>
              </a:spcBef>
              <a:spcAft>
                <a:spcPts val="0"/>
              </a:spcAft>
              <a:defRPr/>
            </a:pPr>
            <a:r>
              <a:rPr lang="nl-NL" sz="2000" b="1">
                <a:solidFill>
                  <a:srgbClr val="2990FF"/>
                </a:solidFill>
                <a:latin typeface="Calibri"/>
                <a:ea typeface="MS PGothic" pitchFamily="34" charset="-128"/>
                <a:cs typeface="+mn-cs"/>
              </a:rPr>
              <a:t>Bringing Science to Technology</a:t>
            </a:r>
          </a:p>
          <a:p>
            <a:pPr algn="ctr" defTabSz="457200" fontAlgn="auto">
              <a:spcBef>
                <a:spcPts val="0"/>
              </a:spcBef>
              <a:spcAft>
                <a:spcPts val="0"/>
              </a:spcAft>
              <a:defRPr/>
            </a:pPr>
            <a:r>
              <a:rPr lang="nl-NL" sz="2000" b="1">
                <a:solidFill>
                  <a:srgbClr val="2990FF"/>
                </a:solidFill>
                <a:latin typeface="Calibri"/>
                <a:ea typeface="MS PGothic" pitchFamily="34" charset="-128"/>
                <a:cs typeface="+mn-cs"/>
              </a:rPr>
              <a:t>From QC-Lab to QuTech</a:t>
            </a:r>
          </a:p>
        </p:txBody>
      </p:sp>
      <p:sp>
        <p:nvSpPr>
          <p:cNvPr id="19" name="Rounded Rectangle 18"/>
          <p:cNvSpPr>
            <a:spLocks noChangeArrowheads="1"/>
          </p:cNvSpPr>
          <p:nvPr/>
        </p:nvSpPr>
        <p:spPr bwMode="auto">
          <a:xfrm>
            <a:off x="1895475" y="330200"/>
            <a:ext cx="5294313" cy="5724525"/>
          </a:xfrm>
          <a:prstGeom prst="roundRect">
            <a:avLst>
              <a:gd name="adj" fmla="val 16667"/>
            </a:avLst>
          </a:prstGeom>
          <a:noFill/>
          <a:ln w="9525">
            <a:solidFill>
              <a:srgbClr val="4A7EBB"/>
            </a:solidFill>
            <a:round/>
            <a:headEnd/>
            <a:tailEnd/>
          </a:ln>
          <a:effectLst>
            <a:outerShdw blurRad="40000" dist="23000" dir="5400000" rotWithShape="0">
              <a:srgbClr val="80808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defTabSz="457200" fontAlgn="auto">
              <a:spcBef>
                <a:spcPts val="0"/>
              </a:spcBef>
              <a:spcAft>
                <a:spcPts val="0"/>
              </a:spcAft>
              <a:defRPr/>
            </a:pPr>
            <a:endParaRPr lang="nl-NL">
              <a:solidFill>
                <a:prstClr val="white"/>
              </a:solidFill>
              <a:latin typeface="Calibri"/>
              <a:ea typeface="MS PGothic" pitchFamily="34" charset="-128"/>
              <a:cs typeface="+mn-cs"/>
            </a:endParaRPr>
          </a:p>
        </p:txBody>
      </p:sp>
      <p:grpSp>
        <p:nvGrpSpPr>
          <p:cNvPr id="38948" name="Group 36"/>
          <p:cNvGrpSpPr>
            <a:grpSpLocks/>
          </p:cNvGrpSpPr>
          <p:nvPr/>
        </p:nvGrpSpPr>
        <p:grpSpPr bwMode="auto">
          <a:xfrm>
            <a:off x="539750" y="1063625"/>
            <a:ext cx="7920038" cy="5235575"/>
            <a:chOff x="340" y="670"/>
            <a:chExt cx="4989" cy="3298"/>
          </a:xfrm>
        </p:grpSpPr>
        <p:pic>
          <p:nvPicPr>
            <p:cNvPr id="81929"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422" y="911"/>
              <a:ext cx="628" cy="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30" name="Picture 2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0" y="1948"/>
              <a:ext cx="947"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31" name="Picture 2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084" y="3112"/>
              <a:ext cx="611" cy="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32" name="Picture 2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408" y="3253"/>
              <a:ext cx="701" cy="57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8937" name="Text Box 25"/>
            <p:cNvSpPr txBox="1">
              <a:spLocks noChangeArrowheads="1"/>
            </p:cNvSpPr>
            <p:nvPr/>
          </p:nvSpPr>
          <p:spPr bwMode="auto">
            <a:xfrm>
              <a:off x="413" y="2326"/>
              <a:ext cx="786" cy="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defRPr/>
              </a:pPr>
              <a:r>
                <a:rPr lang="en-US" sz="1200" smtClean="0">
                  <a:solidFill>
                    <a:prstClr val="black"/>
                  </a:solidFill>
                  <a:cs typeface="Arial" pitchFamily="34" charset="0"/>
                </a:rPr>
                <a:t>© </a:t>
              </a:r>
              <a:r>
                <a:rPr lang="en-US" sz="1200" smtClean="0">
                  <a:solidFill>
                    <a:prstClr val="black"/>
                  </a:solidFill>
                  <a:cs typeface="+mn-cs"/>
                </a:rPr>
                <a:t>ID Quantique</a:t>
              </a:r>
              <a:endParaRPr lang="nl-NL" sz="1200" smtClean="0">
                <a:solidFill>
                  <a:prstClr val="black"/>
                </a:solidFill>
                <a:cs typeface="+mn-cs"/>
              </a:endParaRPr>
            </a:p>
          </p:txBody>
        </p:sp>
        <p:pic>
          <p:nvPicPr>
            <p:cNvPr id="81934" name="Picture 2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71" y="2840"/>
              <a:ext cx="573" cy="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35" name="Picture 25" descr="logo_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67" y="2242"/>
              <a:ext cx="862"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43" name="Text Box 31"/>
            <p:cNvSpPr txBox="1">
              <a:spLocks noChangeArrowheads="1"/>
            </p:cNvSpPr>
            <p:nvPr/>
          </p:nvSpPr>
          <p:spPr bwMode="auto">
            <a:xfrm>
              <a:off x="4245" y="1501"/>
              <a:ext cx="910" cy="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defTabSz="457200" rtl="1" eaLnBrk="1" hangingPunct="1">
                <a:defRPr/>
              </a:pPr>
              <a:r>
                <a:rPr lang="en-US" sz="1200" smtClean="0">
                  <a:solidFill>
                    <a:prstClr val="black"/>
                  </a:solidFill>
                  <a:cs typeface="Arial" pitchFamily="34" charset="0"/>
                </a:rPr>
                <a:t>© </a:t>
              </a:r>
              <a:r>
                <a:rPr lang="en-US" sz="1200" smtClean="0">
                  <a:solidFill>
                    <a:prstClr val="black"/>
                  </a:solidFill>
                  <a:cs typeface="+mn-cs"/>
                </a:rPr>
                <a:t>Single Quantum</a:t>
              </a:r>
              <a:endParaRPr lang="nl-NL" sz="1200" smtClean="0">
                <a:solidFill>
                  <a:prstClr val="black"/>
                </a:solidFill>
                <a:cs typeface="+mn-cs"/>
              </a:endParaRPr>
            </a:p>
          </p:txBody>
        </p:sp>
        <p:pic>
          <p:nvPicPr>
            <p:cNvPr id="81937" name="Picture 33" descr="logo"/>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7" y="1101"/>
              <a:ext cx="1126" cy="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38" name="Picture 35" descr="microsoft-logo"/>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95" y="670"/>
              <a:ext cx="1256" cy="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0" name="Picture 19"/>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954463" y="5476875"/>
            <a:ext cx="1301750"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894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ubtitle 2"/>
          <p:cNvSpPr txBox="1">
            <a:spLocks/>
          </p:cNvSpPr>
          <p:nvPr/>
        </p:nvSpPr>
        <p:spPr bwMode="auto">
          <a:xfrm>
            <a:off x="539750" y="404813"/>
            <a:ext cx="74168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defTabSz="457200" eaLnBrk="1" hangingPunct="1">
              <a:spcBef>
                <a:spcPct val="20000"/>
              </a:spcBef>
              <a:buFont typeface="Arial" pitchFamily="34" charset="0"/>
              <a:buNone/>
            </a:pPr>
            <a:r>
              <a:rPr lang="en-US" sz="3200" b="1" i="1" smtClean="0">
                <a:solidFill>
                  <a:srgbClr val="2990FF"/>
                </a:solidFill>
                <a:cs typeface="+mn-cs"/>
              </a:rPr>
              <a:t>QuTech</a:t>
            </a:r>
            <a:r>
              <a:rPr lang="en-US" altLang="nl-NL" sz="3200" b="1" i="1" smtClean="0">
                <a:solidFill>
                  <a:srgbClr val="2990FF"/>
                </a:solidFill>
                <a:cs typeface="+mn-cs"/>
              </a:rPr>
              <a:t>’</a:t>
            </a:r>
            <a:r>
              <a:rPr lang="en-US" sz="3200" b="1" i="1" smtClean="0">
                <a:solidFill>
                  <a:srgbClr val="2990FF"/>
                </a:solidFill>
                <a:cs typeface="+mn-cs"/>
              </a:rPr>
              <a:t>s ambition is to build the first quantum computer.</a:t>
            </a:r>
          </a:p>
        </p:txBody>
      </p:sp>
      <p:sp>
        <p:nvSpPr>
          <p:cNvPr id="84995" name="Slide Number Placeholder 4"/>
          <p:cNvSpPr txBox="1">
            <a:spLocks/>
          </p:cNvSpPr>
          <p:nvPr/>
        </p:nvSpPr>
        <p:spPr bwMode="auto">
          <a:xfrm>
            <a:off x="6629400" y="6643688"/>
            <a:ext cx="2514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defTabSz="457200" eaLnBrk="1" hangingPunct="1"/>
            <a:endParaRPr lang="en-US" b="1" smtClean="0">
              <a:solidFill>
                <a:srgbClr val="000000"/>
              </a:solidFill>
              <a:latin typeface="Times New Roman" pitchFamily="18" charset="0"/>
              <a:cs typeface="Arial" pitchFamily="34" charset="0"/>
            </a:endParaRPr>
          </a:p>
          <a:p>
            <a:pPr defTabSz="457200" eaLnBrk="1" hangingPunct="1"/>
            <a:r>
              <a:rPr lang="en-US" b="1" smtClean="0">
                <a:solidFill>
                  <a:srgbClr val="000000"/>
                </a:solidFill>
                <a:latin typeface="Times New Roman" pitchFamily="18" charset="0"/>
                <a:cs typeface="Arial" pitchFamily="34" charset="0"/>
              </a:rPr>
              <a:t> </a:t>
            </a:r>
          </a:p>
        </p:txBody>
      </p:sp>
      <p:sp>
        <p:nvSpPr>
          <p:cNvPr id="52227" name="TextBox 3"/>
          <p:cNvSpPr txBox="1">
            <a:spLocks noChangeArrowheads="1"/>
          </p:cNvSpPr>
          <p:nvPr/>
        </p:nvSpPr>
        <p:spPr bwMode="auto">
          <a:xfrm>
            <a:off x="1619250" y="1844675"/>
            <a:ext cx="38608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defTabSz="457200" eaLnBrk="1" hangingPunct="1"/>
            <a:r>
              <a:rPr lang="nl-NL" b="1" smtClean="0">
                <a:solidFill>
                  <a:srgbClr val="000000"/>
                </a:solidFill>
                <a:cs typeface="+mn-cs"/>
              </a:rPr>
              <a:t>Organizational ambitions</a:t>
            </a:r>
          </a:p>
          <a:p>
            <a:pPr defTabSz="457200" eaLnBrk="1" hangingPunct="1"/>
            <a:r>
              <a:rPr lang="nl-NL" smtClean="0">
                <a:solidFill>
                  <a:srgbClr val="000000"/>
                </a:solidFill>
                <a:cs typeface="+mn-cs"/>
              </a:rPr>
              <a:t> EU Flagship in ~ 2016</a:t>
            </a:r>
          </a:p>
          <a:p>
            <a:pPr defTabSz="457200" eaLnBrk="1" hangingPunct="1"/>
            <a:endParaRPr lang="nl-NL" smtClean="0">
              <a:solidFill>
                <a:srgbClr val="000000"/>
              </a:solidFill>
              <a:cs typeface="+mn-cs"/>
            </a:endParaRPr>
          </a:p>
          <a:p>
            <a:pPr defTabSz="457200" eaLnBrk="1" hangingPunct="1"/>
            <a:endParaRPr lang="nl-NL" smtClean="0">
              <a:solidFill>
                <a:srgbClr val="000000"/>
              </a:solidFill>
              <a:cs typeface="+mn-cs"/>
            </a:endParaRPr>
          </a:p>
        </p:txBody>
      </p:sp>
      <p:sp>
        <p:nvSpPr>
          <p:cNvPr id="52229" name="TextBox 6"/>
          <p:cNvSpPr txBox="1">
            <a:spLocks noChangeArrowheads="1"/>
          </p:cNvSpPr>
          <p:nvPr/>
        </p:nvSpPr>
        <p:spPr bwMode="auto">
          <a:xfrm>
            <a:off x="1763713" y="4279900"/>
            <a:ext cx="2898775"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defTabSz="457200" eaLnBrk="1" hangingPunct="1"/>
            <a:r>
              <a:rPr lang="nl-NL" b="1" smtClean="0">
                <a:solidFill>
                  <a:srgbClr val="000000"/>
                </a:solidFill>
                <a:cs typeface="+mn-cs"/>
              </a:rPr>
              <a:t>Growth &amp; Timeline</a:t>
            </a:r>
          </a:p>
          <a:p>
            <a:pPr defTabSz="457200" eaLnBrk="1" hangingPunct="1"/>
            <a:r>
              <a:rPr lang="nl-NL" smtClean="0">
                <a:solidFill>
                  <a:srgbClr val="000000"/>
                </a:solidFill>
                <a:cs typeface="+mn-cs"/>
              </a:rPr>
              <a:t>Building in 2016</a:t>
            </a:r>
          </a:p>
          <a:p>
            <a:pPr defTabSz="457200" eaLnBrk="1" hangingPunct="1"/>
            <a:r>
              <a:rPr lang="nl-NL" smtClean="0">
                <a:solidFill>
                  <a:srgbClr val="000000"/>
                </a:solidFill>
                <a:cs typeface="+mn-cs"/>
              </a:rPr>
              <a:t>150 fte in 2017</a:t>
            </a:r>
          </a:p>
          <a:p>
            <a:pPr defTabSz="457200" eaLnBrk="1" hangingPunct="1"/>
            <a:r>
              <a:rPr lang="nl-NL" smtClean="0">
                <a:solidFill>
                  <a:srgbClr val="000000"/>
                </a:solidFill>
                <a:cs typeface="+mn-cs"/>
              </a:rPr>
              <a:t>15 M€ in 2017</a:t>
            </a:r>
          </a:p>
          <a:p>
            <a:pPr defTabSz="457200" eaLnBrk="1" hangingPunct="1"/>
            <a:endParaRPr lang="nl-NL" smtClean="0">
              <a:solidFill>
                <a:srgbClr val="000000"/>
              </a:solidFill>
              <a:cs typeface="+mn-cs"/>
            </a:endParaRPr>
          </a:p>
          <a:p>
            <a:pPr defTabSz="457200" eaLnBrk="1" hangingPunct="1"/>
            <a:endParaRPr lang="nl-NL" smtClean="0">
              <a:solidFill>
                <a:srgbClr val="000000"/>
              </a:solidFill>
              <a:cs typeface="+mn-cs"/>
            </a:endParaRPr>
          </a:p>
          <a:p>
            <a:pPr defTabSz="457200" eaLnBrk="1" hangingPunct="1"/>
            <a:endParaRPr lang="nl-NL" smtClean="0">
              <a:solidFill>
                <a:srgbClr val="000000"/>
              </a:solidFill>
              <a:cs typeface="+mn-cs"/>
            </a:endParaRPr>
          </a:p>
        </p:txBody>
      </p:sp>
      <p:grpSp>
        <p:nvGrpSpPr>
          <p:cNvPr id="52230" name="Group 5"/>
          <p:cNvGrpSpPr>
            <a:grpSpLocks/>
          </p:cNvGrpSpPr>
          <p:nvPr/>
        </p:nvGrpSpPr>
        <p:grpSpPr bwMode="auto">
          <a:xfrm>
            <a:off x="6156325" y="3286125"/>
            <a:ext cx="2852738" cy="2303463"/>
            <a:chOff x="6156176" y="3112492"/>
            <a:chExt cx="2852464" cy="2304256"/>
          </a:xfrm>
        </p:grpSpPr>
        <p:graphicFrame>
          <p:nvGraphicFramePr>
            <p:cNvPr id="8" name="Grafiek 1"/>
            <p:cNvGraphicFramePr/>
            <p:nvPr/>
          </p:nvGraphicFramePr>
          <p:xfrm>
            <a:off x="6344344" y="3112492"/>
            <a:ext cx="2664296" cy="2304256"/>
          </p:xfrm>
          <a:graphic>
            <a:graphicData uri="http://schemas.openxmlformats.org/drawingml/2006/chart">
              <c:chart xmlns:c="http://schemas.openxmlformats.org/drawingml/2006/chart" xmlns:r="http://schemas.openxmlformats.org/officeDocument/2006/relationships" r:id="rId3"/>
            </a:graphicData>
          </a:graphic>
        </p:graphicFrame>
        <p:sp>
          <p:nvSpPr>
            <p:cNvPr id="5" name="Rectangle 4"/>
            <p:cNvSpPr/>
            <p:nvPr/>
          </p:nvSpPr>
          <p:spPr>
            <a:xfrm>
              <a:off x="6156176" y="4941922"/>
              <a:ext cx="1296863" cy="358899"/>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nl-NL" sz="2400">
                <a:solidFill>
                  <a:prstClr val="white"/>
                </a:solidFill>
              </a:endParaRPr>
            </a:p>
          </p:txBody>
        </p:sp>
      </p:grpSp>
      <p:sp>
        <p:nvSpPr>
          <p:cNvPr id="2" name="TextBox 1"/>
          <p:cNvSpPr txBox="1">
            <a:spLocks noChangeArrowheads="1"/>
          </p:cNvSpPr>
          <p:nvPr/>
        </p:nvSpPr>
        <p:spPr bwMode="auto">
          <a:xfrm>
            <a:off x="1782763" y="2665413"/>
            <a:ext cx="2408237" cy="101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defTabSz="457200" eaLnBrk="1" hangingPunct="1"/>
            <a:r>
              <a:rPr lang="nl-NL" sz="2000" smtClean="0">
                <a:solidFill>
                  <a:srgbClr val="1F497D"/>
                </a:solidFill>
                <a:cs typeface="+mn-cs"/>
              </a:rPr>
              <a:t>Max Planck Munich</a:t>
            </a:r>
          </a:p>
          <a:p>
            <a:pPr defTabSz="457200" eaLnBrk="1" hangingPunct="1"/>
            <a:r>
              <a:rPr lang="nl-NL" sz="2000" smtClean="0">
                <a:solidFill>
                  <a:srgbClr val="1F497D"/>
                </a:solidFill>
                <a:cs typeface="+mn-cs"/>
              </a:rPr>
              <a:t>ETH, Aachen, </a:t>
            </a:r>
          </a:p>
          <a:p>
            <a:pPr defTabSz="457200" eaLnBrk="1" hangingPunct="1"/>
            <a:r>
              <a:rPr lang="nl-NL" sz="2000" smtClean="0">
                <a:solidFill>
                  <a:srgbClr val="1F497D"/>
                </a:solidFill>
                <a:cs typeface="+mn-cs"/>
              </a:rPr>
              <a:t>Niels Bohr Institute</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2227"/>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222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22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7" grpId="0"/>
      <p:bldP spid="52229" grpId="0"/>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p:cNvSpPr txBox="1"/>
          <p:nvPr/>
        </p:nvSpPr>
        <p:spPr>
          <a:xfrm>
            <a:off x="595424" y="1377768"/>
            <a:ext cx="7882222" cy="5078313"/>
          </a:xfrm>
          <a:prstGeom prst="rect">
            <a:avLst/>
          </a:prstGeom>
          <a:noFill/>
        </p:spPr>
        <p:txBody>
          <a:bodyPr wrap="none" rtlCol="0">
            <a:spAutoFit/>
          </a:bodyPr>
          <a:lstStyle/>
          <a:p>
            <a:r>
              <a:rPr lang="nl-NL" b="1" dirty="0" smtClean="0">
                <a:solidFill>
                  <a:srgbClr val="002060"/>
                </a:solidFill>
              </a:rPr>
              <a:t>A </a:t>
            </a:r>
            <a:r>
              <a:rPr lang="nl-NL" b="1" dirty="0" err="1" smtClean="0">
                <a:solidFill>
                  <a:srgbClr val="002060"/>
                </a:solidFill>
              </a:rPr>
              <a:t>preliminary</a:t>
            </a:r>
            <a:r>
              <a:rPr lang="nl-NL" dirty="0" smtClean="0">
                <a:solidFill>
                  <a:srgbClr val="002060"/>
                </a:solidFill>
              </a:rPr>
              <a:t>:</a:t>
            </a:r>
          </a:p>
          <a:p>
            <a:endParaRPr lang="nl-NL" dirty="0" smtClean="0">
              <a:solidFill>
                <a:srgbClr val="002060"/>
              </a:solidFill>
            </a:endParaRPr>
          </a:p>
          <a:p>
            <a:r>
              <a:rPr lang="nl-NL" dirty="0" err="1" smtClean="0">
                <a:solidFill>
                  <a:srgbClr val="002060"/>
                </a:solidFill>
              </a:rPr>
              <a:t>Science</a:t>
            </a:r>
            <a:r>
              <a:rPr lang="nl-NL" dirty="0" smtClean="0">
                <a:solidFill>
                  <a:srgbClr val="002060"/>
                </a:solidFill>
              </a:rPr>
              <a:t> Policy </a:t>
            </a:r>
            <a:r>
              <a:rPr lang="nl-NL" dirty="0" err="1" smtClean="0">
                <a:solidFill>
                  <a:srgbClr val="002060"/>
                </a:solidFill>
              </a:rPr>
              <a:t>and</a:t>
            </a:r>
            <a:r>
              <a:rPr lang="nl-NL" dirty="0" smtClean="0">
                <a:solidFill>
                  <a:srgbClr val="002060"/>
                </a:solidFill>
              </a:rPr>
              <a:t> </a:t>
            </a:r>
            <a:r>
              <a:rPr lang="nl-NL" dirty="0" err="1" smtClean="0">
                <a:solidFill>
                  <a:srgbClr val="002060"/>
                </a:solidFill>
              </a:rPr>
              <a:t>related</a:t>
            </a:r>
            <a:r>
              <a:rPr lang="nl-NL" dirty="0" smtClean="0">
                <a:solidFill>
                  <a:srgbClr val="002060"/>
                </a:solidFill>
              </a:rPr>
              <a:t> </a:t>
            </a:r>
            <a:r>
              <a:rPr lang="nl-NL" dirty="0" err="1" smtClean="0">
                <a:solidFill>
                  <a:srgbClr val="002060"/>
                </a:solidFill>
              </a:rPr>
              <a:t>to</a:t>
            </a:r>
            <a:r>
              <a:rPr lang="nl-NL" dirty="0" smtClean="0">
                <a:solidFill>
                  <a:srgbClr val="002060"/>
                </a:solidFill>
              </a:rPr>
              <a:t> </a:t>
            </a:r>
            <a:r>
              <a:rPr lang="nl-NL" dirty="0" err="1" smtClean="0">
                <a:solidFill>
                  <a:srgbClr val="002060"/>
                </a:solidFill>
              </a:rPr>
              <a:t>that</a:t>
            </a:r>
            <a:r>
              <a:rPr lang="nl-NL" dirty="0" smtClean="0">
                <a:solidFill>
                  <a:srgbClr val="002060"/>
                </a:solidFill>
              </a:rPr>
              <a:t> Research </a:t>
            </a:r>
            <a:r>
              <a:rPr lang="nl-NL" dirty="0" err="1" smtClean="0">
                <a:solidFill>
                  <a:srgbClr val="002060"/>
                </a:solidFill>
              </a:rPr>
              <a:t>Funding</a:t>
            </a:r>
            <a:r>
              <a:rPr lang="nl-NL" dirty="0" smtClean="0">
                <a:solidFill>
                  <a:srgbClr val="002060"/>
                </a:solidFill>
              </a:rPr>
              <a:t> </a:t>
            </a:r>
            <a:r>
              <a:rPr lang="nl-NL" dirty="0" err="1" smtClean="0">
                <a:solidFill>
                  <a:srgbClr val="002060"/>
                </a:solidFill>
              </a:rPr>
              <a:t>Organisations</a:t>
            </a:r>
            <a:endParaRPr lang="nl-NL" dirty="0" smtClean="0">
              <a:solidFill>
                <a:srgbClr val="002060"/>
              </a:solidFill>
            </a:endParaRPr>
          </a:p>
          <a:p>
            <a:r>
              <a:rPr lang="nl-NL" dirty="0" err="1" smtClean="0">
                <a:solidFill>
                  <a:srgbClr val="002060"/>
                </a:solidFill>
              </a:rPr>
              <a:t>became</a:t>
            </a:r>
            <a:r>
              <a:rPr lang="nl-NL" dirty="0" smtClean="0">
                <a:solidFill>
                  <a:srgbClr val="002060"/>
                </a:solidFill>
              </a:rPr>
              <a:t> more important in </a:t>
            </a:r>
            <a:r>
              <a:rPr lang="nl-NL" dirty="0" err="1" smtClean="0">
                <a:solidFill>
                  <a:srgbClr val="002060"/>
                </a:solidFill>
              </a:rPr>
              <a:t>many</a:t>
            </a:r>
            <a:r>
              <a:rPr lang="nl-NL" dirty="0" smtClean="0">
                <a:solidFill>
                  <a:srgbClr val="002060"/>
                </a:solidFill>
              </a:rPr>
              <a:t> (Western) </a:t>
            </a:r>
            <a:r>
              <a:rPr lang="nl-NL" dirty="0" err="1" smtClean="0">
                <a:solidFill>
                  <a:srgbClr val="002060"/>
                </a:solidFill>
              </a:rPr>
              <a:t>nations</a:t>
            </a:r>
            <a:r>
              <a:rPr lang="nl-NL" dirty="0" smtClean="0">
                <a:solidFill>
                  <a:srgbClr val="002060"/>
                </a:solidFill>
              </a:rPr>
              <a:t> right </a:t>
            </a:r>
            <a:r>
              <a:rPr lang="nl-NL" dirty="0" err="1" smtClean="0">
                <a:solidFill>
                  <a:srgbClr val="002060"/>
                </a:solidFill>
              </a:rPr>
              <a:t>after</a:t>
            </a:r>
            <a:endParaRPr lang="nl-NL" dirty="0" smtClean="0">
              <a:solidFill>
                <a:srgbClr val="002060"/>
              </a:solidFill>
            </a:endParaRPr>
          </a:p>
          <a:p>
            <a:r>
              <a:rPr lang="nl-NL" dirty="0" smtClean="0">
                <a:solidFill>
                  <a:srgbClr val="002060"/>
                </a:solidFill>
              </a:rPr>
              <a:t>the second </a:t>
            </a:r>
            <a:r>
              <a:rPr lang="nl-NL" dirty="0" err="1" smtClean="0">
                <a:solidFill>
                  <a:srgbClr val="002060"/>
                </a:solidFill>
              </a:rPr>
              <a:t>world</a:t>
            </a:r>
            <a:r>
              <a:rPr lang="nl-NL" dirty="0" smtClean="0">
                <a:solidFill>
                  <a:srgbClr val="002060"/>
                </a:solidFill>
              </a:rPr>
              <a:t> war. The </a:t>
            </a:r>
            <a:r>
              <a:rPr lang="nl-NL" dirty="0" err="1" smtClean="0">
                <a:solidFill>
                  <a:srgbClr val="002060"/>
                </a:solidFill>
              </a:rPr>
              <a:t>importance</a:t>
            </a:r>
            <a:r>
              <a:rPr lang="nl-NL" dirty="0" smtClean="0">
                <a:solidFill>
                  <a:srgbClr val="002060"/>
                </a:solidFill>
              </a:rPr>
              <a:t> of </a:t>
            </a:r>
            <a:r>
              <a:rPr lang="nl-NL" dirty="0" err="1" smtClean="0">
                <a:solidFill>
                  <a:srgbClr val="002060"/>
                </a:solidFill>
              </a:rPr>
              <a:t>scientific</a:t>
            </a:r>
            <a:r>
              <a:rPr lang="nl-NL" dirty="0" smtClean="0">
                <a:solidFill>
                  <a:srgbClr val="002060"/>
                </a:solidFill>
              </a:rPr>
              <a:t> </a:t>
            </a:r>
            <a:r>
              <a:rPr lang="nl-NL" dirty="0" err="1" smtClean="0">
                <a:solidFill>
                  <a:srgbClr val="002060"/>
                </a:solidFill>
              </a:rPr>
              <a:t>leadership</a:t>
            </a:r>
            <a:endParaRPr lang="nl-NL" dirty="0" smtClean="0">
              <a:solidFill>
                <a:srgbClr val="002060"/>
              </a:solidFill>
            </a:endParaRPr>
          </a:p>
          <a:p>
            <a:r>
              <a:rPr lang="nl-NL" dirty="0" smtClean="0">
                <a:solidFill>
                  <a:srgbClr val="002060"/>
                </a:solidFill>
              </a:rPr>
              <a:t>was </a:t>
            </a:r>
            <a:r>
              <a:rPr lang="nl-NL" dirty="0" err="1" smtClean="0">
                <a:solidFill>
                  <a:srgbClr val="002060"/>
                </a:solidFill>
              </a:rPr>
              <a:t>realized</a:t>
            </a:r>
            <a:r>
              <a:rPr lang="nl-NL" dirty="0" smtClean="0">
                <a:solidFill>
                  <a:srgbClr val="002060"/>
                </a:solidFill>
              </a:rPr>
              <a:t> </a:t>
            </a:r>
            <a:r>
              <a:rPr lang="nl-NL" dirty="0" err="1" smtClean="0">
                <a:solidFill>
                  <a:srgbClr val="002060"/>
                </a:solidFill>
              </a:rPr>
              <a:t>because</a:t>
            </a:r>
            <a:r>
              <a:rPr lang="nl-NL" dirty="0" smtClean="0">
                <a:solidFill>
                  <a:srgbClr val="002060"/>
                </a:solidFill>
              </a:rPr>
              <a:t> of the </a:t>
            </a:r>
            <a:r>
              <a:rPr lang="nl-NL" dirty="0" err="1" smtClean="0">
                <a:solidFill>
                  <a:srgbClr val="002060"/>
                </a:solidFill>
              </a:rPr>
              <a:t>tragic</a:t>
            </a:r>
            <a:r>
              <a:rPr lang="nl-NL" dirty="0" smtClean="0">
                <a:solidFill>
                  <a:srgbClr val="002060"/>
                </a:solidFill>
              </a:rPr>
              <a:t> </a:t>
            </a:r>
            <a:r>
              <a:rPr lang="nl-NL" dirty="0" err="1" smtClean="0">
                <a:solidFill>
                  <a:srgbClr val="002060"/>
                </a:solidFill>
              </a:rPr>
              <a:t>period</a:t>
            </a:r>
            <a:r>
              <a:rPr lang="nl-NL" dirty="0" smtClean="0">
                <a:solidFill>
                  <a:srgbClr val="002060"/>
                </a:solidFill>
              </a:rPr>
              <a:t> the </a:t>
            </a:r>
            <a:r>
              <a:rPr lang="nl-NL" dirty="0" err="1" smtClean="0">
                <a:solidFill>
                  <a:srgbClr val="002060"/>
                </a:solidFill>
              </a:rPr>
              <a:t>world</a:t>
            </a:r>
            <a:r>
              <a:rPr lang="nl-NL" dirty="0" smtClean="0">
                <a:solidFill>
                  <a:srgbClr val="002060"/>
                </a:solidFill>
              </a:rPr>
              <a:t> had </a:t>
            </a:r>
            <a:r>
              <a:rPr lang="nl-NL" dirty="0" err="1" smtClean="0">
                <a:solidFill>
                  <a:srgbClr val="002060"/>
                </a:solidFill>
              </a:rPr>
              <a:t>just</a:t>
            </a:r>
            <a:r>
              <a:rPr lang="nl-NL" dirty="0" smtClean="0">
                <a:solidFill>
                  <a:srgbClr val="002060"/>
                </a:solidFill>
              </a:rPr>
              <a:t> </a:t>
            </a:r>
            <a:r>
              <a:rPr lang="nl-NL" dirty="0" err="1" smtClean="0">
                <a:solidFill>
                  <a:srgbClr val="002060"/>
                </a:solidFill>
              </a:rPr>
              <a:t>left</a:t>
            </a:r>
            <a:endParaRPr lang="nl-NL" dirty="0" smtClean="0">
              <a:solidFill>
                <a:srgbClr val="002060"/>
              </a:solidFill>
            </a:endParaRPr>
          </a:p>
          <a:p>
            <a:r>
              <a:rPr lang="nl-NL" dirty="0" err="1" smtClean="0">
                <a:solidFill>
                  <a:srgbClr val="002060"/>
                </a:solidFill>
              </a:rPr>
              <a:t>behind</a:t>
            </a:r>
            <a:r>
              <a:rPr lang="nl-NL" dirty="0" smtClean="0">
                <a:solidFill>
                  <a:srgbClr val="002060"/>
                </a:solidFill>
              </a:rPr>
              <a:t> </a:t>
            </a:r>
            <a:r>
              <a:rPr lang="nl-NL" dirty="0" err="1" smtClean="0">
                <a:solidFill>
                  <a:srgbClr val="002060"/>
                </a:solidFill>
              </a:rPr>
              <a:t>it</a:t>
            </a:r>
            <a:r>
              <a:rPr lang="nl-NL" dirty="0" smtClean="0">
                <a:solidFill>
                  <a:srgbClr val="002060"/>
                </a:solidFill>
              </a:rPr>
              <a:t> </a:t>
            </a:r>
            <a:r>
              <a:rPr lang="nl-NL" dirty="0" err="1" smtClean="0">
                <a:solidFill>
                  <a:srgbClr val="002060"/>
                </a:solidFill>
              </a:rPr>
              <a:t>and</a:t>
            </a:r>
            <a:r>
              <a:rPr lang="nl-NL" dirty="0" smtClean="0">
                <a:solidFill>
                  <a:srgbClr val="002060"/>
                </a:solidFill>
              </a:rPr>
              <a:t> </a:t>
            </a:r>
            <a:r>
              <a:rPr lang="nl-NL" dirty="0" err="1" smtClean="0">
                <a:solidFill>
                  <a:srgbClr val="002060"/>
                </a:solidFill>
              </a:rPr>
              <a:t>with</a:t>
            </a:r>
            <a:r>
              <a:rPr lang="nl-NL" dirty="0" smtClean="0">
                <a:solidFill>
                  <a:srgbClr val="002060"/>
                </a:solidFill>
              </a:rPr>
              <a:t> a view </a:t>
            </a:r>
            <a:r>
              <a:rPr lang="nl-NL" dirty="0" err="1" smtClean="0">
                <a:solidFill>
                  <a:srgbClr val="002060"/>
                </a:solidFill>
              </a:rPr>
              <a:t>to</a:t>
            </a:r>
            <a:r>
              <a:rPr lang="nl-NL" dirty="0" smtClean="0">
                <a:solidFill>
                  <a:srgbClr val="002060"/>
                </a:solidFill>
              </a:rPr>
              <a:t> a </a:t>
            </a:r>
            <a:r>
              <a:rPr lang="nl-NL" dirty="0" err="1" smtClean="0">
                <a:solidFill>
                  <a:srgbClr val="002060"/>
                </a:solidFill>
              </a:rPr>
              <a:t>better</a:t>
            </a:r>
            <a:r>
              <a:rPr lang="nl-NL" dirty="0" smtClean="0">
                <a:solidFill>
                  <a:srgbClr val="002060"/>
                </a:solidFill>
              </a:rPr>
              <a:t> </a:t>
            </a:r>
            <a:r>
              <a:rPr lang="nl-NL" dirty="0" err="1" smtClean="0">
                <a:solidFill>
                  <a:srgbClr val="002060"/>
                </a:solidFill>
              </a:rPr>
              <a:t>future</a:t>
            </a:r>
            <a:r>
              <a:rPr lang="nl-NL" dirty="0" smtClean="0">
                <a:solidFill>
                  <a:srgbClr val="002060"/>
                </a:solidFill>
              </a:rPr>
              <a:t>. </a:t>
            </a:r>
          </a:p>
          <a:p>
            <a:endParaRPr lang="nl-NL" dirty="0">
              <a:solidFill>
                <a:srgbClr val="002060"/>
              </a:solidFill>
            </a:endParaRPr>
          </a:p>
          <a:p>
            <a:r>
              <a:rPr lang="nl-NL" dirty="0" err="1" smtClean="0">
                <a:solidFill>
                  <a:srgbClr val="002060"/>
                </a:solidFill>
              </a:rPr>
              <a:t>Vannevar</a:t>
            </a:r>
            <a:r>
              <a:rPr lang="nl-NL" dirty="0" smtClean="0">
                <a:solidFill>
                  <a:srgbClr val="002060"/>
                </a:solidFill>
              </a:rPr>
              <a:t> Bush </a:t>
            </a:r>
            <a:r>
              <a:rPr lang="nl-NL" dirty="0" err="1" smtClean="0">
                <a:solidFill>
                  <a:srgbClr val="002060"/>
                </a:solidFill>
              </a:rPr>
              <a:t>wrote</a:t>
            </a:r>
            <a:r>
              <a:rPr lang="nl-NL" dirty="0" smtClean="0">
                <a:solidFill>
                  <a:srgbClr val="002060"/>
                </a:solidFill>
              </a:rPr>
              <a:t> </a:t>
            </a:r>
            <a:r>
              <a:rPr lang="nl-NL" dirty="0" err="1" smtClean="0">
                <a:solidFill>
                  <a:srgbClr val="002060"/>
                </a:solidFill>
              </a:rPr>
              <a:t>an</a:t>
            </a:r>
            <a:r>
              <a:rPr lang="nl-NL" dirty="0" smtClean="0">
                <a:solidFill>
                  <a:srgbClr val="002060"/>
                </a:solidFill>
              </a:rPr>
              <a:t> </a:t>
            </a:r>
            <a:r>
              <a:rPr lang="nl-NL" dirty="0" err="1" smtClean="0">
                <a:solidFill>
                  <a:srgbClr val="002060"/>
                </a:solidFill>
              </a:rPr>
              <a:t>influential</a:t>
            </a:r>
            <a:r>
              <a:rPr lang="nl-NL" dirty="0" smtClean="0">
                <a:solidFill>
                  <a:srgbClr val="002060"/>
                </a:solidFill>
              </a:rPr>
              <a:t> report </a:t>
            </a:r>
            <a:r>
              <a:rPr lang="nl-NL" dirty="0" err="1" smtClean="0">
                <a:solidFill>
                  <a:srgbClr val="002060"/>
                </a:solidFill>
              </a:rPr>
              <a:t>for</a:t>
            </a:r>
            <a:r>
              <a:rPr lang="nl-NL" dirty="0" smtClean="0">
                <a:solidFill>
                  <a:srgbClr val="002060"/>
                </a:solidFill>
              </a:rPr>
              <a:t> the US </a:t>
            </a:r>
            <a:r>
              <a:rPr lang="nl-NL" dirty="0" err="1" smtClean="0">
                <a:solidFill>
                  <a:srgbClr val="002060"/>
                </a:solidFill>
              </a:rPr>
              <a:t>government</a:t>
            </a:r>
            <a:endParaRPr lang="nl-NL" dirty="0" smtClean="0">
              <a:solidFill>
                <a:srgbClr val="002060"/>
              </a:solidFill>
            </a:endParaRPr>
          </a:p>
          <a:p>
            <a:r>
              <a:rPr lang="nl-NL" dirty="0" smtClean="0">
                <a:solidFill>
                  <a:srgbClr val="002060"/>
                </a:solidFill>
              </a:rPr>
              <a:t>in 1945: ‘</a:t>
            </a:r>
            <a:r>
              <a:rPr lang="nl-NL" dirty="0" err="1" smtClean="0">
                <a:solidFill>
                  <a:srgbClr val="002060"/>
                </a:solidFill>
              </a:rPr>
              <a:t>Science</a:t>
            </a:r>
            <a:r>
              <a:rPr lang="nl-NL" dirty="0" smtClean="0">
                <a:solidFill>
                  <a:srgbClr val="002060"/>
                </a:solidFill>
              </a:rPr>
              <a:t>, The </a:t>
            </a:r>
            <a:r>
              <a:rPr lang="nl-NL" dirty="0" err="1" smtClean="0">
                <a:solidFill>
                  <a:srgbClr val="002060"/>
                </a:solidFill>
              </a:rPr>
              <a:t>Endless</a:t>
            </a:r>
            <a:r>
              <a:rPr lang="nl-NL" dirty="0" smtClean="0">
                <a:solidFill>
                  <a:srgbClr val="002060"/>
                </a:solidFill>
              </a:rPr>
              <a:t> Frontier’</a:t>
            </a:r>
          </a:p>
          <a:p>
            <a:r>
              <a:rPr lang="nl-NL" dirty="0" err="1" smtClean="0">
                <a:solidFill>
                  <a:srgbClr val="002060"/>
                </a:solidFill>
              </a:rPr>
              <a:t>From</a:t>
            </a:r>
            <a:r>
              <a:rPr lang="nl-NL" dirty="0" smtClean="0">
                <a:solidFill>
                  <a:srgbClr val="002060"/>
                </a:solidFill>
              </a:rPr>
              <a:t> the summary of </a:t>
            </a:r>
            <a:r>
              <a:rPr lang="nl-NL" dirty="0" err="1" smtClean="0">
                <a:solidFill>
                  <a:srgbClr val="002060"/>
                </a:solidFill>
              </a:rPr>
              <a:t>this</a:t>
            </a:r>
            <a:r>
              <a:rPr lang="nl-NL" dirty="0" smtClean="0">
                <a:solidFill>
                  <a:srgbClr val="002060"/>
                </a:solidFill>
              </a:rPr>
              <a:t> report: </a:t>
            </a:r>
            <a:r>
              <a:rPr lang="nl-NL" dirty="0" err="1" smtClean="0">
                <a:solidFill>
                  <a:schemeClr val="accent6">
                    <a:lumMod val="50000"/>
                  </a:schemeClr>
                </a:solidFill>
              </a:rPr>
              <a:t>Scientific</a:t>
            </a:r>
            <a:r>
              <a:rPr lang="nl-NL" dirty="0" smtClean="0">
                <a:solidFill>
                  <a:schemeClr val="accent6">
                    <a:lumMod val="50000"/>
                  </a:schemeClr>
                </a:solidFill>
              </a:rPr>
              <a:t> </a:t>
            </a:r>
            <a:r>
              <a:rPr lang="nl-NL" dirty="0" err="1">
                <a:solidFill>
                  <a:schemeClr val="accent6">
                    <a:lumMod val="50000"/>
                  </a:schemeClr>
                </a:solidFill>
              </a:rPr>
              <a:t>p</a:t>
            </a:r>
            <a:r>
              <a:rPr lang="nl-NL" dirty="0" err="1" smtClean="0">
                <a:solidFill>
                  <a:schemeClr val="accent6">
                    <a:lumMod val="50000"/>
                  </a:schemeClr>
                </a:solidFill>
              </a:rPr>
              <a:t>rogress</a:t>
            </a:r>
            <a:r>
              <a:rPr lang="nl-NL" dirty="0" smtClean="0">
                <a:solidFill>
                  <a:schemeClr val="accent6">
                    <a:lumMod val="50000"/>
                  </a:schemeClr>
                </a:solidFill>
              </a:rPr>
              <a:t> is </a:t>
            </a:r>
            <a:r>
              <a:rPr lang="nl-NL" dirty="0" err="1" smtClean="0">
                <a:solidFill>
                  <a:schemeClr val="accent6">
                    <a:lumMod val="50000"/>
                  </a:schemeClr>
                </a:solidFill>
              </a:rPr>
              <a:t>essential</a:t>
            </a:r>
            <a:r>
              <a:rPr lang="nl-NL" dirty="0" smtClean="0">
                <a:solidFill>
                  <a:schemeClr val="accent6">
                    <a:lumMod val="50000"/>
                  </a:schemeClr>
                </a:solidFill>
              </a:rPr>
              <a:t>;</a:t>
            </a:r>
          </a:p>
          <a:p>
            <a:r>
              <a:rPr lang="nl-NL" i="1" dirty="0" smtClean="0">
                <a:solidFill>
                  <a:schemeClr val="accent6">
                    <a:lumMod val="50000"/>
                  </a:schemeClr>
                </a:solidFill>
              </a:rPr>
              <a:t>For the war </a:t>
            </a:r>
            <a:r>
              <a:rPr lang="nl-NL" i="1" dirty="0" err="1" smtClean="0">
                <a:solidFill>
                  <a:schemeClr val="accent6">
                    <a:lumMod val="50000"/>
                  </a:schemeClr>
                </a:solidFill>
              </a:rPr>
              <a:t>against</a:t>
            </a:r>
            <a:r>
              <a:rPr lang="nl-NL" i="1" dirty="0" smtClean="0">
                <a:solidFill>
                  <a:schemeClr val="accent6">
                    <a:lumMod val="50000"/>
                  </a:schemeClr>
                </a:solidFill>
              </a:rPr>
              <a:t> </a:t>
            </a:r>
            <a:r>
              <a:rPr lang="nl-NL" i="1" dirty="0" err="1" smtClean="0">
                <a:solidFill>
                  <a:schemeClr val="accent6">
                    <a:lumMod val="50000"/>
                  </a:schemeClr>
                </a:solidFill>
              </a:rPr>
              <a:t>disease</a:t>
            </a:r>
            <a:r>
              <a:rPr lang="nl-NL" i="1" dirty="0" smtClean="0">
                <a:solidFill>
                  <a:schemeClr val="accent6">
                    <a:lumMod val="50000"/>
                  </a:schemeClr>
                </a:solidFill>
              </a:rPr>
              <a:t>; For </a:t>
            </a:r>
            <a:r>
              <a:rPr lang="nl-NL" i="1" dirty="0" err="1" smtClean="0">
                <a:solidFill>
                  <a:schemeClr val="accent6">
                    <a:lumMod val="50000"/>
                  </a:schemeClr>
                </a:solidFill>
              </a:rPr>
              <a:t>our</a:t>
            </a:r>
            <a:r>
              <a:rPr lang="nl-NL" i="1" dirty="0" smtClean="0">
                <a:solidFill>
                  <a:schemeClr val="accent6">
                    <a:lumMod val="50000"/>
                  </a:schemeClr>
                </a:solidFill>
              </a:rPr>
              <a:t> </a:t>
            </a:r>
            <a:r>
              <a:rPr lang="nl-NL" i="1" dirty="0" err="1" smtClean="0">
                <a:solidFill>
                  <a:schemeClr val="accent6">
                    <a:lumMod val="50000"/>
                  </a:schemeClr>
                </a:solidFill>
              </a:rPr>
              <a:t>national</a:t>
            </a:r>
            <a:r>
              <a:rPr lang="nl-NL" i="1" dirty="0" smtClean="0">
                <a:solidFill>
                  <a:schemeClr val="accent6">
                    <a:lumMod val="50000"/>
                  </a:schemeClr>
                </a:solidFill>
              </a:rPr>
              <a:t> security; </a:t>
            </a:r>
            <a:r>
              <a:rPr lang="nl-NL" i="1" dirty="0" err="1" smtClean="0">
                <a:solidFill>
                  <a:schemeClr val="accent6">
                    <a:lumMod val="50000"/>
                  </a:schemeClr>
                </a:solidFill>
              </a:rPr>
              <a:t>And</a:t>
            </a:r>
            <a:r>
              <a:rPr lang="nl-NL" i="1" dirty="0" smtClean="0">
                <a:solidFill>
                  <a:schemeClr val="accent6">
                    <a:lumMod val="50000"/>
                  </a:schemeClr>
                </a:solidFill>
              </a:rPr>
              <a:t> </a:t>
            </a:r>
            <a:r>
              <a:rPr lang="nl-NL" i="1" dirty="0" err="1" smtClean="0">
                <a:solidFill>
                  <a:schemeClr val="accent6">
                    <a:lumMod val="50000"/>
                  </a:schemeClr>
                </a:solidFill>
              </a:rPr>
              <a:t>for</a:t>
            </a:r>
            <a:endParaRPr lang="nl-NL" i="1" dirty="0" smtClean="0">
              <a:solidFill>
                <a:schemeClr val="accent6">
                  <a:lumMod val="50000"/>
                </a:schemeClr>
              </a:solidFill>
            </a:endParaRPr>
          </a:p>
          <a:p>
            <a:r>
              <a:rPr lang="nl-NL" i="1" dirty="0" smtClean="0">
                <a:solidFill>
                  <a:schemeClr val="accent6">
                    <a:lumMod val="50000"/>
                  </a:schemeClr>
                </a:solidFill>
              </a:rPr>
              <a:t>the public welfare; </a:t>
            </a:r>
            <a:r>
              <a:rPr lang="nl-NL" dirty="0" smtClean="0">
                <a:solidFill>
                  <a:schemeClr val="accent6">
                    <a:lumMod val="50000"/>
                  </a:schemeClr>
                </a:solidFill>
              </a:rPr>
              <a:t>We must </a:t>
            </a:r>
            <a:r>
              <a:rPr lang="nl-NL" dirty="0" err="1" smtClean="0">
                <a:solidFill>
                  <a:schemeClr val="accent6">
                    <a:lumMod val="50000"/>
                  </a:schemeClr>
                </a:solidFill>
              </a:rPr>
              <a:t>renew</a:t>
            </a:r>
            <a:r>
              <a:rPr lang="nl-NL" dirty="0" smtClean="0">
                <a:solidFill>
                  <a:schemeClr val="accent6">
                    <a:lumMod val="50000"/>
                  </a:schemeClr>
                </a:solidFill>
              </a:rPr>
              <a:t> </a:t>
            </a:r>
            <a:r>
              <a:rPr lang="nl-NL" dirty="0" err="1" smtClean="0">
                <a:solidFill>
                  <a:schemeClr val="accent6">
                    <a:lumMod val="50000"/>
                  </a:schemeClr>
                </a:solidFill>
              </a:rPr>
              <a:t>our</a:t>
            </a:r>
            <a:r>
              <a:rPr lang="nl-NL" dirty="0" smtClean="0">
                <a:solidFill>
                  <a:schemeClr val="accent6">
                    <a:lumMod val="50000"/>
                  </a:schemeClr>
                </a:solidFill>
              </a:rPr>
              <a:t> </a:t>
            </a:r>
            <a:r>
              <a:rPr lang="nl-NL" dirty="0" err="1" smtClean="0">
                <a:solidFill>
                  <a:schemeClr val="accent6">
                    <a:lumMod val="50000"/>
                  </a:schemeClr>
                </a:solidFill>
              </a:rPr>
              <a:t>scientific</a:t>
            </a:r>
            <a:r>
              <a:rPr lang="nl-NL" dirty="0" smtClean="0">
                <a:solidFill>
                  <a:schemeClr val="accent6">
                    <a:lumMod val="50000"/>
                  </a:schemeClr>
                </a:solidFill>
              </a:rPr>
              <a:t> talent; </a:t>
            </a:r>
            <a:r>
              <a:rPr lang="nl-NL" i="1" dirty="0" err="1" smtClean="0">
                <a:solidFill>
                  <a:schemeClr val="accent6">
                    <a:lumMod val="50000"/>
                  </a:schemeClr>
                </a:solidFill>
              </a:rPr>
              <a:t>Including</a:t>
            </a:r>
            <a:endParaRPr lang="nl-NL" i="1" dirty="0" smtClean="0">
              <a:solidFill>
                <a:schemeClr val="accent6">
                  <a:lumMod val="50000"/>
                </a:schemeClr>
              </a:solidFill>
            </a:endParaRPr>
          </a:p>
          <a:p>
            <a:r>
              <a:rPr lang="nl-NL" i="1" dirty="0" err="1" smtClean="0">
                <a:solidFill>
                  <a:schemeClr val="accent6">
                    <a:lumMod val="50000"/>
                  </a:schemeClr>
                </a:solidFill>
              </a:rPr>
              <a:t>those</a:t>
            </a:r>
            <a:r>
              <a:rPr lang="nl-NL" i="1" dirty="0" smtClean="0">
                <a:solidFill>
                  <a:schemeClr val="accent6">
                    <a:lumMod val="50000"/>
                  </a:schemeClr>
                </a:solidFill>
              </a:rPr>
              <a:t> in uniform; </a:t>
            </a:r>
            <a:r>
              <a:rPr lang="nl-NL" dirty="0" smtClean="0">
                <a:solidFill>
                  <a:schemeClr val="accent6">
                    <a:lumMod val="50000"/>
                  </a:schemeClr>
                </a:solidFill>
              </a:rPr>
              <a:t>The lid must </a:t>
            </a:r>
            <a:r>
              <a:rPr lang="nl-NL" dirty="0" err="1" smtClean="0">
                <a:solidFill>
                  <a:schemeClr val="accent6">
                    <a:lumMod val="50000"/>
                  </a:schemeClr>
                </a:solidFill>
              </a:rPr>
              <a:t>be</a:t>
            </a:r>
            <a:r>
              <a:rPr lang="nl-NL" dirty="0" smtClean="0">
                <a:solidFill>
                  <a:schemeClr val="accent6">
                    <a:lumMod val="50000"/>
                  </a:schemeClr>
                </a:solidFill>
              </a:rPr>
              <a:t> </a:t>
            </a:r>
            <a:r>
              <a:rPr lang="nl-NL" dirty="0" err="1" smtClean="0">
                <a:solidFill>
                  <a:schemeClr val="accent6">
                    <a:lumMod val="50000"/>
                  </a:schemeClr>
                </a:solidFill>
              </a:rPr>
              <a:t>lifted</a:t>
            </a:r>
            <a:r>
              <a:rPr lang="nl-NL" dirty="0" smtClean="0">
                <a:solidFill>
                  <a:schemeClr val="accent6">
                    <a:lumMod val="50000"/>
                  </a:schemeClr>
                </a:solidFill>
              </a:rPr>
              <a:t>; A program </a:t>
            </a:r>
            <a:r>
              <a:rPr lang="nl-NL" dirty="0" err="1" smtClean="0">
                <a:solidFill>
                  <a:schemeClr val="accent6">
                    <a:lumMod val="50000"/>
                  </a:schemeClr>
                </a:solidFill>
              </a:rPr>
              <a:t>for</a:t>
            </a:r>
            <a:r>
              <a:rPr lang="nl-NL" dirty="0" smtClean="0">
                <a:solidFill>
                  <a:schemeClr val="accent6">
                    <a:lumMod val="50000"/>
                  </a:schemeClr>
                </a:solidFill>
              </a:rPr>
              <a:t> action</a:t>
            </a:r>
          </a:p>
          <a:p>
            <a:endParaRPr lang="nl-NL" i="1" dirty="0" smtClean="0">
              <a:solidFill>
                <a:srgbClr val="002060"/>
              </a:solidFill>
            </a:endParaRPr>
          </a:p>
          <a:p>
            <a:r>
              <a:rPr lang="nl-NL" dirty="0" smtClean="0">
                <a:solidFill>
                  <a:srgbClr val="002060"/>
                </a:solidFill>
              </a:rPr>
              <a:t>(the NSF was </a:t>
            </a:r>
            <a:r>
              <a:rPr lang="nl-NL" dirty="0" err="1" smtClean="0">
                <a:solidFill>
                  <a:srgbClr val="002060"/>
                </a:solidFill>
              </a:rPr>
              <a:t>founded</a:t>
            </a:r>
            <a:r>
              <a:rPr lang="nl-NL" dirty="0" smtClean="0">
                <a:solidFill>
                  <a:srgbClr val="002060"/>
                </a:solidFill>
              </a:rPr>
              <a:t> in 1950; in the NL NWO, </a:t>
            </a:r>
            <a:r>
              <a:rPr lang="nl-NL" dirty="0" err="1" smtClean="0">
                <a:solidFill>
                  <a:srgbClr val="002060"/>
                </a:solidFill>
              </a:rPr>
              <a:t>then</a:t>
            </a:r>
            <a:r>
              <a:rPr lang="nl-NL" dirty="0" smtClean="0">
                <a:solidFill>
                  <a:srgbClr val="002060"/>
                </a:solidFill>
              </a:rPr>
              <a:t> </a:t>
            </a:r>
            <a:r>
              <a:rPr lang="nl-NL" dirty="0" err="1" smtClean="0">
                <a:solidFill>
                  <a:srgbClr val="002060"/>
                </a:solidFill>
              </a:rPr>
              <a:t>called</a:t>
            </a:r>
            <a:r>
              <a:rPr lang="nl-NL" dirty="0" smtClean="0">
                <a:solidFill>
                  <a:srgbClr val="002060"/>
                </a:solidFill>
              </a:rPr>
              <a:t> ZWO,</a:t>
            </a:r>
          </a:p>
          <a:p>
            <a:r>
              <a:rPr lang="nl-NL" dirty="0" err="1" smtClean="0">
                <a:solidFill>
                  <a:srgbClr val="002060"/>
                </a:solidFill>
              </a:rPr>
              <a:t>also</a:t>
            </a:r>
            <a:r>
              <a:rPr lang="nl-NL" dirty="0" smtClean="0">
                <a:solidFill>
                  <a:srgbClr val="002060"/>
                </a:solidFill>
              </a:rPr>
              <a:t> </a:t>
            </a:r>
            <a:r>
              <a:rPr lang="nl-NL" dirty="0" err="1" smtClean="0">
                <a:solidFill>
                  <a:srgbClr val="002060"/>
                </a:solidFill>
              </a:rPr>
              <a:t>started</a:t>
            </a:r>
            <a:r>
              <a:rPr lang="nl-NL" dirty="0" smtClean="0">
                <a:solidFill>
                  <a:srgbClr val="002060"/>
                </a:solidFill>
              </a:rPr>
              <a:t> in 1950; DFG in 1951)</a:t>
            </a:r>
          </a:p>
          <a:p>
            <a:endParaRPr lang="en-US" dirty="0">
              <a:solidFill>
                <a:srgbClr val="002060"/>
              </a:solidFill>
            </a:endParaRPr>
          </a:p>
        </p:txBody>
      </p:sp>
    </p:spTree>
    <p:extLst>
      <p:ext uri="{BB962C8B-B14F-4D97-AF65-F5344CB8AC3E}">
        <p14:creationId xmlns:p14="http://schemas.microsoft.com/office/powerpoint/2010/main" val="55931933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1"/>
          <p:cNvSpPr>
            <a:spLocks noGrp="1"/>
          </p:cNvSpPr>
          <p:nvPr>
            <p:ph type="title"/>
          </p:nvPr>
        </p:nvSpPr>
        <p:spPr>
          <a:xfrm>
            <a:off x="539750" y="333375"/>
            <a:ext cx="8208963" cy="719138"/>
          </a:xfrm>
        </p:spPr>
        <p:txBody>
          <a:bodyPr/>
          <a:lstStyle/>
          <a:p>
            <a:pPr>
              <a:defRPr/>
            </a:pPr>
            <a:r>
              <a:rPr lang="nl-NL" sz="3200" b="1">
                <a:solidFill>
                  <a:srgbClr val="00E1FF"/>
                </a:solidFill>
                <a:latin typeface="Arial"/>
                <a:ea typeface="+mj-ea"/>
                <a:cs typeface="Arial"/>
              </a:rPr>
              <a:t>What Quantum Computers can do</a:t>
            </a:r>
          </a:p>
        </p:txBody>
      </p:sp>
      <p:sp>
        <p:nvSpPr>
          <p:cNvPr id="86019" name="Rectangle 11"/>
          <p:cNvSpPr>
            <a:spLocks noChangeArrowheads="1"/>
          </p:cNvSpPr>
          <p:nvPr/>
        </p:nvSpPr>
        <p:spPr bwMode="auto">
          <a:xfrm>
            <a:off x="-14288" y="1268413"/>
            <a:ext cx="9144001"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457200"/>
            <a:r>
              <a:rPr lang="en-US" sz="2800" b="1" smtClean="0">
                <a:solidFill>
                  <a:srgbClr val="00E1FF"/>
                </a:solidFill>
                <a:latin typeface="Arial" pitchFamily="34" charset="0"/>
                <a:cs typeface="Arial" pitchFamily="34" charset="0"/>
                <a:sym typeface="Wingdings" pitchFamily="2" charset="2"/>
              </a:rPr>
              <a:t> Game changer for new materials and security</a:t>
            </a:r>
            <a:endParaRPr lang="en-US" sz="2800" b="1" smtClean="0">
              <a:solidFill>
                <a:srgbClr val="00E1FF"/>
              </a:solidFill>
              <a:latin typeface="Arial" pitchFamily="34" charset="0"/>
              <a:cs typeface="Arial" pitchFamily="34" charset="0"/>
            </a:endParaRPr>
          </a:p>
        </p:txBody>
      </p:sp>
      <p:grpSp>
        <p:nvGrpSpPr>
          <p:cNvPr id="86020" name="Group 9"/>
          <p:cNvGrpSpPr>
            <a:grpSpLocks/>
          </p:cNvGrpSpPr>
          <p:nvPr/>
        </p:nvGrpSpPr>
        <p:grpSpPr bwMode="auto">
          <a:xfrm>
            <a:off x="34925" y="2078038"/>
            <a:ext cx="9144000" cy="2790825"/>
            <a:chOff x="611560" y="3140968"/>
            <a:chExt cx="8063333" cy="2249452"/>
          </a:xfrm>
        </p:grpSpPr>
        <p:grpSp>
          <p:nvGrpSpPr>
            <p:cNvPr id="86024" name="Group 4"/>
            <p:cNvGrpSpPr>
              <a:grpSpLocks/>
            </p:cNvGrpSpPr>
            <p:nvPr/>
          </p:nvGrpSpPr>
          <p:grpSpPr bwMode="auto">
            <a:xfrm>
              <a:off x="3563916" y="3140968"/>
              <a:ext cx="2160021" cy="2217462"/>
              <a:chOff x="1295440" y="3354387"/>
              <a:chExt cx="3047691" cy="3023079"/>
            </a:xfrm>
          </p:grpSpPr>
          <p:sp>
            <p:nvSpPr>
              <p:cNvPr id="7" name="Rounded Rectangle 6"/>
              <p:cNvSpPr>
                <a:spLocks noChangeArrowheads="1"/>
              </p:cNvSpPr>
              <p:nvPr/>
            </p:nvSpPr>
            <p:spPr bwMode="auto">
              <a:xfrm>
                <a:off x="1295440" y="3354387"/>
                <a:ext cx="3047691" cy="3023080"/>
              </a:xfrm>
              <a:prstGeom prst="roundRect">
                <a:avLst>
                  <a:gd name="adj" fmla="val 16667"/>
                </a:avLst>
              </a:prstGeom>
              <a:solidFill>
                <a:srgbClr val="FFFFFF"/>
              </a:solidFill>
              <a:ln>
                <a:noFill/>
              </a:ln>
              <a:effectLst>
                <a:outerShdw blurRad="279400" dist="23000" dir="5400000" rotWithShape="0">
                  <a:srgbClr val="808080">
                    <a:alpha val="34998"/>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457200" fontAlgn="auto">
                  <a:spcBef>
                    <a:spcPts val="0"/>
                  </a:spcBef>
                  <a:spcAft>
                    <a:spcPts val="0"/>
                  </a:spcAft>
                  <a:defRPr/>
                </a:pPr>
                <a:endParaRPr lang="en-US" sz="2400" b="1" kern="0">
                  <a:solidFill>
                    <a:srgbClr val="FFFFFF"/>
                  </a:solidFill>
                  <a:latin typeface="Arial"/>
                  <a:cs typeface="Arial"/>
                </a:endParaRPr>
              </a:p>
            </p:txBody>
          </p:sp>
          <p:pic>
            <p:nvPicPr>
              <p:cNvPr id="86034"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76388" y="3436938"/>
                <a:ext cx="2616200" cy="236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35" name="Content Placeholder 2"/>
              <p:cNvSpPr txBox="1">
                <a:spLocks/>
              </p:cNvSpPr>
              <p:nvPr/>
            </p:nvSpPr>
            <p:spPr bwMode="auto">
              <a:xfrm>
                <a:off x="1381719" y="5317765"/>
                <a:ext cx="2916199" cy="919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indent="-342900"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defTabSz="457200">
                  <a:spcBef>
                    <a:spcPct val="20000"/>
                  </a:spcBef>
                </a:pPr>
                <a:r>
                  <a:rPr lang="en-US" sz="1600" b="1" smtClean="0">
                    <a:solidFill>
                      <a:srgbClr val="0F0F0F"/>
                    </a:solidFill>
                    <a:latin typeface="Calibri" pitchFamily="34" charset="0"/>
                    <a:cs typeface="Arial" pitchFamily="34" charset="0"/>
                  </a:rPr>
                  <a:t>Health</a:t>
                </a:r>
                <a:r>
                  <a:rPr lang="en-US" sz="1600" smtClean="0">
                    <a:solidFill>
                      <a:srgbClr val="0F0F0F"/>
                    </a:solidFill>
                    <a:latin typeface="Calibri" pitchFamily="34" charset="0"/>
                    <a:cs typeface="Arial" pitchFamily="34" charset="0"/>
                  </a:rPr>
                  <a:t>: </a:t>
                </a:r>
              </a:p>
              <a:p>
                <a:pPr algn="ctr" defTabSz="457200">
                  <a:spcBef>
                    <a:spcPct val="20000"/>
                  </a:spcBef>
                </a:pPr>
                <a:r>
                  <a:rPr lang="en-US" sz="1600" smtClean="0">
                    <a:solidFill>
                      <a:srgbClr val="0F0F0F"/>
                    </a:solidFill>
                    <a:latin typeface="Calibri" pitchFamily="34" charset="0"/>
                    <a:cs typeface="Arial" pitchFamily="34" charset="0"/>
                  </a:rPr>
                  <a:t>Quantum (bio)-chemistry</a:t>
                </a:r>
              </a:p>
            </p:txBody>
          </p:sp>
        </p:grpSp>
        <p:grpSp>
          <p:nvGrpSpPr>
            <p:cNvPr id="86025" name="Group 2"/>
            <p:cNvGrpSpPr>
              <a:grpSpLocks/>
            </p:cNvGrpSpPr>
            <p:nvPr/>
          </p:nvGrpSpPr>
          <p:grpSpPr bwMode="auto">
            <a:xfrm>
              <a:off x="6084168" y="3140968"/>
              <a:ext cx="2590725" cy="2249452"/>
              <a:chOff x="4414838" y="3354388"/>
              <a:chExt cx="3541712" cy="3001962"/>
            </a:xfrm>
          </p:grpSpPr>
          <p:sp>
            <p:nvSpPr>
              <p:cNvPr id="8" name="Rounded Rectangle 7"/>
              <p:cNvSpPr>
                <a:spLocks noChangeArrowheads="1"/>
              </p:cNvSpPr>
              <p:nvPr/>
            </p:nvSpPr>
            <p:spPr bwMode="auto">
              <a:xfrm>
                <a:off x="4647686" y="3354388"/>
                <a:ext cx="3019890" cy="3001962"/>
              </a:xfrm>
              <a:prstGeom prst="roundRect">
                <a:avLst>
                  <a:gd name="adj" fmla="val 16667"/>
                </a:avLst>
              </a:prstGeom>
              <a:solidFill>
                <a:srgbClr val="FFFFFF"/>
              </a:solidFill>
              <a:ln>
                <a:noFill/>
              </a:ln>
              <a:effectLst>
                <a:outerShdw blurRad="279400" dist="23000" dir="5400000" rotWithShape="0">
                  <a:srgbClr val="808080">
                    <a:alpha val="34998"/>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457200" fontAlgn="auto">
                  <a:spcBef>
                    <a:spcPts val="0"/>
                  </a:spcBef>
                  <a:spcAft>
                    <a:spcPts val="0"/>
                  </a:spcAft>
                  <a:defRPr/>
                </a:pPr>
                <a:endParaRPr lang="en-US" sz="2400" b="1" kern="0">
                  <a:solidFill>
                    <a:srgbClr val="FFFFFF"/>
                  </a:solidFill>
                  <a:latin typeface="Arial"/>
                  <a:cs typeface="Arial"/>
                </a:endParaRPr>
              </a:p>
            </p:txBody>
          </p:sp>
          <p:sp>
            <p:nvSpPr>
              <p:cNvPr id="9" name="Content Placeholder 2"/>
              <p:cNvSpPr txBox="1">
                <a:spLocks/>
              </p:cNvSpPr>
              <p:nvPr/>
            </p:nvSpPr>
            <p:spPr bwMode="auto">
              <a:xfrm>
                <a:off x="4414209" y="5179813"/>
                <a:ext cx="3542341" cy="922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indent="-342900"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defTabSz="457200" eaLnBrk="1" fontAlgn="auto" hangingPunct="1">
                  <a:spcBef>
                    <a:spcPct val="20000"/>
                  </a:spcBef>
                  <a:spcAft>
                    <a:spcPts val="0"/>
                  </a:spcAft>
                  <a:defRPr/>
                </a:pPr>
                <a:endParaRPr lang="en-US" sz="1600" b="1" kern="0" dirty="0" smtClean="0">
                  <a:solidFill>
                    <a:srgbClr val="0F0F0F"/>
                  </a:solidFill>
                  <a:latin typeface="Times New Roman"/>
                  <a:cs typeface="ＭＳ Ｐゴシック" charset="0"/>
                </a:endParaRPr>
              </a:p>
              <a:p>
                <a:pPr algn="ctr" defTabSz="457200" eaLnBrk="1" fontAlgn="auto" hangingPunct="1">
                  <a:spcBef>
                    <a:spcPct val="20000"/>
                  </a:spcBef>
                  <a:spcAft>
                    <a:spcPts val="0"/>
                  </a:spcAft>
                  <a:defRPr/>
                </a:pPr>
                <a:r>
                  <a:rPr lang="en-US" sz="1600" b="1" kern="0" dirty="0" smtClean="0">
                    <a:solidFill>
                      <a:srgbClr val="0F0F0F"/>
                    </a:solidFill>
                    <a:latin typeface="Times New Roman"/>
                    <a:cs typeface="ＭＳ Ｐゴシック" charset="0"/>
                  </a:rPr>
                  <a:t>Internet Security</a:t>
                </a:r>
                <a:endParaRPr lang="en-US" sz="1600" kern="0" dirty="0" smtClean="0">
                  <a:solidFill>
                    <a:srgbClr val="0F0F0F"/>
                  </a:solidFill>
                  <a:latin typeface="Times New Roman"/>
                  <a:cs typeface="ＭＳ Ｐゴシック" charset="0"/>
                </a:endParaRPr>
              </a:p>
            </p:txBody>
          </p:sp>
        </p:grpSp>
        <p:pic>
          <p:nvPicPr>
            <p:cNvPr id="8602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44208" y="3284984"/>
              <a:ext cx="1800200" cy="134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6027" name="Group 15"/>
            <p:cNvGrpSpPr>
              <a:grpSpLocks/>
            </p:cNvGrpSpPr>
            <p:nvPr/>
          </p:nvGrpSpPr>
          <p:grpSpPr bwMode="auto">
            <a:xfrm>
              <a:off x="611560" y="3140968"/>
              <a:ext cx="2590725" cy="2249452"/>
              <a:chOff x="4414838" y="3354388"/>
              <a:chExt cx="3541712" cy="3001962"/>
            </a:xfrm>
          </p:grpSpPr>
          <p:sp>
            <p:nvSpPr>
              <p:cNvPr id="18" name="Rounded Rectangle 17"/>
              <p:cNvSpPr>
                <a:spLocks noChangeArrowheads="1"/>
              </p:cNvSpPr>
              <p:nvPr/>
            </p:nvSpPr>
            <p:spPr bwMode="auto">
              <a:xfrm>
                <a:off x="4650229" y="3354388"/>
                <a:ext cx="3017975" cy="3001962"/>
              </a:xfrm>
              <a:prstGeom prst="roundRect">
                <a:avLst>
                  <a:gd name="adj" fmla="val 16667"/>
                </a:avLst>
              </a:prstGeom>
              <a:solidFill>
                <a:srgbClr val="FFFFFF"/>
              </a:solidFill>
              <a:ln>
                <a:noFill/>
              </a:ln>
              <a:effectLst>
                <a:outerShdw blurRad="279400" dist="23000" dir="5400000" rotWithShape="0">
                  <a:srgbClr val="808080">
                    <a:alpha val="34998"/>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457200" fontAlgn="auto">
                  <a:spcBef>
                    <a:spcPts val="0"/>
                  </a:spcBef>
                  <a:spcAft>
                    <a:spcPts val="0"/>
                  </a:spcAft>
                  <a:defRPr/>
                </a:pPr>
                <a:endParaRPr lang="en-US" sz="2400" b="1" kern="0">
                  <a:solidFill>
                    <a:srgbClr val="FFFFFF"/>
                  </a:solidFill>
                  <a:latin typeface="Arial"/>
                  <a:cs typeface="Arial"/>
                </a:endParaRPr>
              </a:p>
            </p:txBody>
          </p:sp>
          <p:sp>
            <p:nvSpPr>
              <p:cNvPr id="19" name="Content Placeholder 2"/>
              <p:cNvSpPr txBox="1">
                <a:spLocks/>
              </p:cNvSpPr>
              <p:nvPr/>
            </p:nvSpPr>
            <p:spPr bwMode="auto">
              <a:xfrm>
                <a:off x="4414838" y="5179813"/>
                <a:ext cx="3542342" cy="922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indent="-342900"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defTabSz="457200" eaLnBrk="1" fontAlgn="auto" hangingPunct="1">
                  <a:spcBef>
                    <a:spcPct val="20000"/>
                  </a:spcBef>
                  <a:spcAft>
                    <a:spcPts val="0"/>
                  </a:spcAft>
                  <a:defRPr/>
                </a:pPr>
                <a:r>
                  <a:rPr lang="en-US" sz="1600" b="1" kern="0" dirty="0" smtClean="0">
                    <a:solidFill>
                      <a:srgbClr val="0F0F0F"/>
                    </a:solidFill>
                    <a:latin typeface="Times New Roman"/>
                    <a:cs typeface="ＭＳ Ｐゴシック" charset="0"/>
                  </a:rPr>
                  <a:t>Energy</a:t>
                </a:r>
                <a:r>
                  <a:rPr lang="en-US" sz="1600" kern="0" dirty="0" smtClean="0">
                    <a:solidFill>
                      <a:srgbClr val="0F0F0F"/>
                    </a:solidFill>
                    <a:latin typeface="Times New Roman"/>
                    <a:cs typeface="ＭＳ Ｐゴシック" charset="0"/>
                  </a:rPr>
                  <a:t>: </a:t>
                </a:r>
              </a:p>
              <a:p>
                <a:pPr algn="ctr" defTabSz="457200" eaLnBrk="1" fontAlgn="auto" hangingPunct="1">
                  <a:spcBef>
                    <a:spcPct val="20000"/>
                  </a:spcBef>
                  <a:spcAft>
                    <a:spcPts val="0"/>
                  </a:spcAft>
                  <a:defRPr/>
                </a:pPr>
                <a:r>
                  <a:rPr lang="en-US" sz="1600" kern="0" dirty="0" smtClean="0">
                    <a:solidFill>
                      <a:srgbClr val="0F0F0F"/>
                    </a:solidFill>
                    <a:latin typeface="Times New Roman"/>
                    <a:cs typeface="ＭＳ Ｐゴシック" charset="0"/>
                  </a:rPr>
                  <a:t>Room-temperature superconductivity</a:t>
                </a:r>
              </a:p>
            </p:txBody>
          </p:sp>
          <p:pic>
            <p:nvPicPr>
              <p:cNvPr id="20" name="Picture 19"/>
              <p:cNvPicPr>
                <a:picLocks noChangeAspect="1"/>
              </p:cNvPicPr>
              <p:nvPr/>
            </p:nvPicPr>
            <p:blipFill>
              <a:blip r:embed="rId5"/>
              <a:srcRect/>
              <a:stretch>
                <a:fillRect/>
              </a:stretch>
            </p:blipFill>
            <p:spPr bwMode="auto">
              <a:xfrm>
                <a:off x="4954514" y="3572961"/>
                <a:ext cx="2424715" cy="1613682"/>
              </a:xfrm>
              <a:prstGeom prst="rect">
                <a:avLst/>
              </a:prstGeom>
              <a:noFill/>
              <a:ln>
                <a:noFill/>
              </a:ln>
              <a:effectLst>
                <a:outerShdw blurRad="50800" dist="38100" dir="2700000" algn="tl" rotWithShape="0">
                  <a:srgbClr val="80808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2" name="TextBox 1"/>
          <p:cNvSpPr txBox="1">
            <a:spLocks noChangeArrowheads="1"/>
          </p:cNvSpPr>
          <p:nvPr/>
        </p:nvSpPr>
        <p:spPr bwMode="auto">
          <a:xfrm>
            <a:off x="250825" y="5013325"/>
            <a:ext cx="26098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defTabSz="457200" eaLnBrk="1" hangingPunct="1"/>
            <a:r>
              <a:rPr lang="nl-NL" smtClean="0">
                <a:solidFill>
                  <a:srgbClr val="FFFFFF"/>
                </a:solidFill>
                <a:cs typeface="+mn-cs"/>
              </a:rPr>
              <a:t>A perfect battery</a:t>
            </a:r>
          </a:p>
          <a:p>
            <a:pPr algn="ctr" defTabSz="457200" eaLnBrk="1" hangingPunct="1"/>
            <a:r>
              <a:rPr lang="nl-NL" smtClean="0">
                <a:solidFill>
                  <a:srgbClr val="FFFFFF"/>
                </a:solidFill>
                <a:cs typeface="+mn-cs"/>
              </a:rPr>
              <a:t>solves the energy </a:t>
            </a:r>
          </a:p>
          <a:p>
            <a:pPr algn="ctr" defTabSz="457200" eaLnBrk="1" hangingPunct="1"/>
            <a:r>
              <a:rPr lang="nl-NL" smtClean="0">
                <a:solidFill>
                  <a:srgbClr val="FFFFFF"/>
                </a:solidFill>
                <a:cs typeface="+mn-cs"/>
              </a:rPr>
              <a:t>challenge</a:t>
            </a:r>
          </a:p>
        </p:txBody>
      </p:sp>
      <p:sp>
        <p:nvSpPr>
          <p:cNvPr id="21" name="TextBox 20"/>
          <p:cNvSpPr txBox="1">
            <a:spLocks noChangeArrowheads="1"/>
          </p:cNvSpPr>
          <p:nvPr/>
        </p:nvSpPr>
        <p:spPr bwMode="auto">
          <a:xfrm>
            <a:off x="3214688" y="5013325"/>
            <a:ext cx="269716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defTabSz="457200" eaLnBrk="1" hangingPunct="1"/>
            <a:r>
              <a:rPr lang="nl-NL" smtClean="0">
                <a:solidFill>
                  <a:srgbClr val="FFFFFF"/>
                </a:solidFill>
                <a:cs typeface="+mn-cs"/>
              </a:rPr>
              <a:t>From try-and-error</a:t>
            </a:r>
          </a:p>
          <a:p>
            <a:pPr algn="ctr" defTabSz="457200" eaLnBrk="1" hangingPunct="1"/>
            <a:r>
              <a:rPr lang="nl-NL" smtClean="0">
                <a:solidFill>
                  <a:srgbClr val="FFFFFF"/>
                </a:solidFill>
                <a:cs typeface="+mn-cs"/>
              </a:rPr>
              <a:t>to predictive</a:t>
            </a:r>
          </a:p>
          <a:p>
            <a:pPr algn="ctr" defTabSz="457200" eaLnBrk="1" hangingPunct="1"/>
            <a:r>
              <a:rPr lang="nl-NL" smtClean="0">
                <a:solidFill>
                  <a:srgbClr val="FFFFFF"/>
                </a:solidFill>
                <a:cs typeface="+mn-cs"/>
              </a:rPr>
              <a:t>simulations</a:t>
            </a:r>
          </a:p>
        </p:txBody>
      </p:sp>
      <p:sp>
        <p:nvSpPr>
          <p:cNvPr id="22" name="TextBox 21"/>
          <p:cNvSpPr txBox="1">
            <a:spLocks noChangeArrowheads="1"/>
          </p:cNvSpPr>
          <p:nvPr/>
        </p:nvSpPr>
        <p:spPr bwMode="auto">
          <a:xfrm>
            <a:off x="6472238" y="5013325"/>
            <a:ext cx="23749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defTabSz="457200" eaLnBrk="1" hangingPunct="1"/>
            <a:r>
              <a:rPr lang="nl-NL" smtClean="0">
                <a:solidFill>
                  <a:srgbClr val="FFFFFF"/>
                </a:solidFill>
                <a:cs typeface="+mn-cs"/>
              </a:rPr>
              <a:t>Internet security</a:t>
            </a:r>
          </a:p>
          <a:p>
            <a:pPr algn="ctr" defTabSz="457200" eaLnBrk="1" hangingPunct="1"/>
            <a:r>
              <a:rPr lang="nl-NL" smtClean="0">
                <a:solidFill>
                  <a:srgbClr val="FFFFFF"/>
                </a:solidFill>
                <a:cs typeface="+mn-cs"/>
              </a:rPr>
              <a:t>protected by</a:t>
            </a:r>
          </a:p>
          <a:p>
            <a:pPr algn="ctr" defTabSz="457200" eaLnBrk="1" hangingPunct="1"/>
            <a:r>
              <a:rPr lang="nl-NL" smtClean="0">
                <a:solidFill>
                  <a:srgbClr val="FFFFFF"/>
                </a:solidFill>
                <a:cs typeface="+mn-cs"/>
              </a:rPr>
              <a:t>quantum laws</a:t>
            </a: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1" grpId="0"/>
      <p:bldP spid="2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1"/>
          <p:cNvSpPr>
            <a:spLocks noGrp="1"/>
          </p:cNvSpPr>
          <p:nvPr>
            <p:ph type="title"/>
          </p:nvPr>
        </p:nvSpPr>
        <p:spPr>
          <a:xfrm>
            <a:off x="395288" y="333375"/>
            <a:ext cx="8399462" cy="719138"/>
          </a:xfrm>
        </p:spPr>
        <p:txBody>
          <a:bodyPr/>
          <a:lstStyle/>
          <a:p>
            <a:pPr>
              <a:defRPr/>
            </a:pPr>
            <a:r>
              <a:rPr lang="nl-NL" sz="3200" b="1">
                <a:solidFill>
                  <a:srgbClr val="00E1FF"/>
                </a:solidFill>
                <a:latin typeface="Arial"/>
                <a:ea typeface="+mj-ea"/>
                <a:cs typeface="Arial"/>
              </a:rPr>
              <a:t>When do we have a Quantum Computer ?</a:t>
            </a:r>
          </a:p>
        </p:txBody>
      </p:sp>
      <p:grpSp>
        <p:nvGrpSpPr>
          <p:cNvPr id="87043" name="Group 9"/>
          <p:cNvGrpSpPr>
            <a:grpSpLocks/>
          </p:cNvGrpSpPr>
          <p:nvPr/>
        </p:nvGrpSpPr>
        <p:grpSpPr bwMode="auto">
          <a:xfrm>
            <a:off x="34925" y="2103438"/>
            <a:ext cx="9144000" cy="2790825"/>
            <a:chOff x="611560" y="3140968"/>
            <a:chExt cx="8063333" cy="2249452"/>
          </a:xfrm>
        </p:grpSpPr>
        <p:grpSp>
          <p:nvGrpSpPr>
            <p:cNvPr id="87048" name="Group 4"/>
            <p:cNvGrpSpPr>
              <a:grpSpLocks/>
            </p:cNvGrpSpPr>
            <p:nvPr/>
          </p:nvGrpSpPr>
          <p:grpSpPr bwMode="auto">
            <a:xfrm>
              <a:off x="3563916" y="3140968"/>
              <a:ext cx="2160021" cy="2217463"/>
              <a:chOff x="1295440" y="3354387"/>
              <a:chExt cx="3047691" cy="3023080"/>
            </a:xfrm>
          </p:grpSpPr>
          <p:sp>
            <p:nvSpPr>
              <p:cNvPr id="7" name="Rounded Rectangle 6"/>
              <p:cNvSpPr>
                <a:spLocks noChangeArrowheads="1"/>
              </p:cNvSpPr>
              <p:nvPr/>
            </p:nvSpPr>
            <p:spPr bwMode="auto">
              <a:xfrm>
                <a:off x="1295440" y="3354387"/>
                <a:ext cx="3047691" cy="3023080"/>
              </a:xfrm>
              <a:prstGeom prst="roundRect">
                <a:avLst>
                  <a:gd name="adj" fmla="val 16667"/>
                </a:avLst>
              </a:prstGeom>
              <a:solidFill>
                <a:srgbClr val="FFFFFF"/>
              </a:solidFill>
              <a:ln>
                <a:noFill/>
              </a:ln>
              <a:effectLst>
                <a:outerShdw blurRad="279400" dist="23000" dir="5400000" rotWithShape="0">
                  <a:srgbClr val="808080">
                    <a:alpha val="34998"/>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457200" fontAlgn="auto">
                  <a:spcBef>
                    <a:spcPts val="0"/>
                  </a:spcBef>
                  <a:spcAft>
                    <a:spcPts val="0"/>
                  </a:spcAft>
                  <a:defRPr/>
                </a:pPr>
                <a:endParaRPr lang="en-US" sz="2400" b="1" kern="0">
                  <a:solidFill>
                    <a:srgbClr val="FFFFFF"/>
                  </a:solidFill>
                  <a:latin typeface="Arial"/>
                  <a:cs typeface="Arial"/>
                </a:endParaRPr>
              </a:p>
            </p:txBody>
          </p:sp>
          <p:pic>
            <p:nvPicPr>
              <p:cNvPr id="87058"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76388" y="3436938"/>
                <a:ext cx="2616200" cy="236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7049" name="Group 2"/>
            <p:cNvGrpSpPr>
              <a:grpSpLocks/>
            </p:cNvGrpSpPr>
            <p:nvPr/>
          </p:nvGrpSpPr>
          <p:grpSpPr bwMode="auto">
            <a:xfrm>
              <a:off x="6084168" y="3140968"/>
              <a:ext cx="2590725" cy="2249452"/>
              <a:chOff x="4414838" y="3354388"/>
              <a:chExt cx="3541712" cy="3001962"/>
            </a:xfrm>
          </p:grpSpPr>
          <p:sp>
            <p:nvSpPr>
              <p:cNvPr id="8" name="Rounded Rectangle 7"/>
              <p:cNvSpPr>
                <a:spLocks noChangeArrowheads="1"/>
              </p:cNvSpPr>
              <p:nvPr/>
            </p:nvSpPr>
            <p:spPr bwMode="auto">
              <a:xfrm>
                <a:off x="4647686" y="3354388"/>
                <a:ext cx="3019890" cy="3001962"/>
              </a:xfrm>
              <a:prstGeom prst="roundRect">
                <a:avLst>
                  <a:gd name="adj" fmla="val 16667"/>
                </a:avLst>
              </a:prstGeom>
              <a:solidFill>
                <a:srgbClr val="FFFFFF"/>
              </a:solidFill>
              <a:ln>
                <a:noFill/>
              </a:ln>
              <a:effectLst>
                <a:outerShdw blurRad="279400" dist="23000" dir="5400000" rotWithShape="0">
                  <a:srgbClr val="808080">
                    <a:alpha val="34998"/>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457200" fontAlgn="auto">
                  <a:spcBef>
                    <a:spcPts val="0"/>
                  </a:spcBef>
                  <a:spcAft>
                    <a:spcPts val="0"/>
                  </a:spcAft>
                  <a:defRPr/>
                </a:pPr>
                <a:endParaRPr lang="en-US" sz="2400" b="1" kern="0">
                  <a:solidFill>
                    <a:srgbClr val="FFFFFF"/>
                  </a:solidFill>
                  <a:latin typeface="Arial"/>
                  <a:cs typeface="Arial"/>
                </a:endParaRPr>
              </a:p>
            </p:txBody>
          </p:sp>
          <p:sp>
            <p:nvSpPr>
              <p:cNvPr id="9" name="Content Placeholder 2"/>
              <p:cNvSpPr txBox="1">
                <a:spLocks/>
              </p:cNvSpPr>
              <p:nvPr/>
            </p:nvSpPr>
            <p:spPr bwMode="auto">
              <a:xfrm>
                <a:off x="4414209" y="5179813"/>
                <a:ext cx="3542341" cy="922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indent="-342900"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defTabSz="457200" eaLnBrk="1" fontAlgn="auto" hangingPunct="1">
                  <a:spcBef>
                    <a:spcPct val="20000"/>
                  </a:spcBef>
                  <a:spcAft>
                    <a:spcPts val="0"/>
                  </a:spcAft>
                  <a:defRPr/>
                </a:pPr>
                <a:endParaRPr lang="en-US" sz="1600" b="1" kern="0" dirty="0" smtClean="0">
                  <a:solidFill>
                    <a:srgbClr val="0F0F0F"/>
                  </a:solidFill>
                  <a:latin typeface="Times New Roman"/>
                  <a:cs typeface="ＭＳ Ｐゴシック" charset="0"/>
                </a:endParaRPr>
              </a:p>
              <a:p>
                <a:pPr algn="ctr" defTabSz="457200" eaLnBrk="1" fontAlgn="auto" hangingPunct="1">
                  <a:spcBef>
                    <a:spcPct val="20000"/>
                  </a:spcBef>
                  <a:spcAft>
                    <a:spcPts val="0"/>
                  </a:spcAft>
                  <a:defRPr/>
                </a:pPr>
                <a:r>
                  <a:rPr lang="en-US" sz="1600" b="1" kern="0" dirty="0" smtClean="0">
                    <a:solidFill>
                      <a:srgbClr val="0F0F0F"/>
                    </a:solidFill>
                    <a:latin typeface="Times New Roman"/>
                    <a:cs typeface="ＭＳ Ｐゴシック" charset="0"/>
                  </a:rPr>
                  <a:t>Internet Security</a:t>
                </a:r>
                <a:endParaRPr lang="en-US" sz="1600" kern="0" dirty="0" smtClean="0">
                  <a:solidFill>
                    <a:srgbClr val="0F0F0F"/>
                  </a:solidFill>
                  <a:latin typeface="Times New Roman"/>
                  <a:cs typeface="ＭＳ Ｐゴシック" charset="0"/>
                </a:endParaRPr>
              </a:p>
            </p:txBody>
          </p:sp>
        </p:grpSp>
        <p:pic>
          <p:nvPicPr>
            <p:cNvPr id="87050"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44208" y="3284984"/>
              <a:ext cx="1800200" cy="134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7051" name="Group 15"/>
            <p:cNvGrpSpPr>
              <a:grpSpLocks/>
            </p:cNvGrpSpPr>
            <p:nvPr/>
          </p:nvGrpSpPr>
          <p:grpSpPr bwMode="auto">
            <a:xfrm>
              <a:off x="611560" y="3140968"/>
              <a:ext cx="2590725" cy="2249452"/>
              <a:chOff x="4414838" y="3354388"/>
              <a:chExt cx="3541712" cy="3001962"/>
            </a:xfrm>
          </p:grpSpPr>
          <p:sp>
            <p:nvSpPr>
              <p:cNvPr id="18" name="Rounded Rectangle 17"/>
              <p:cNvSpPr>
                <a:spLocks noChangeArrowheads="1"/>
              </p:cNvSpPr>
              <p:nvPr/>
            </p:nvSpPr>
            <p:spPr bwMode="auto">
              <a:xfrm>
                <a:off x="4650229" y="3354388"/>
                <a:ext cx="3017975" cy="3001962"/>
              </a:xfrm>
              <a:prstGeom prst="roundRect">
                <a:avLst>
                  <a:gd name="adj" fmla="val 16667"/>
                </a:avLst>
              </a:prstGeom>
              <a:solidFill>
                <a:srgbClr val="FFFFFF"/>
              </a:solidFill>
              <a:ln>
                <a:noFill/>
              </a:ln>
              <a:effectLst>
                <a:outerShdw blurRad="279400" dist="23000" dir="5400000" rotWithShape="0">
                  <a:srgbClr val="808080">
                    <a:alpha val="34998"/>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457200" fontAlgn="auto">
                  <a:spcBef>
                    <a:spcPts val="0"/>
                  </a:spcBef>
                  <a:spcAft>
                    <a:spcPts val="0"/>
                  </a:spcAft>
                  <a:defRPr/>
                </a:pPr>
                <a:endParaRPr lang="en-US" sz="2400" b="1" kern="0">
                  <a:solidFill>
                    <a:srgbClr val="FFFFFF"/>
                  </a:solidFill>
                  <a:latin typeface="Arial"/>
                  <a:cs typeface="Arial"/>
                </a:endParaRPr>
              </a:p>
            </p:txBody>
          </p:sp>
          <p:sp>
            <p:nvSpPr>
              <p:cNvPr id="19" name="Content Placeholder 2"/>
              <p:cNvSpPr txBox="1">
                <a:spLocks/>
              </p:cNvSpPr>
              <p:nvPr/>
            </p:nvSpPr>
            <p:spPr bwMode="auto">
              <a:xfrm>
                <a:off x="4414838" y="5179813"/>
                <a:ext cx="3542342" cy="922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indent="-342900"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defTabSz="457200" eaLnBrk="1" fontAlgn="auto" hangingPunct="1">
                  <a:spcBef>
                    <a:spcPct val="20000"/>
                  </a:spcBef>
                  <a:spcAft>
                    <a:spcPts val="0"/>
                  </a:spcAft>
                  <a:defRPr/>
                </a:pPr>
                <a:r>
                  <a:rPr lang="en-US" sz="1600" b="1" kern="0" dirty="0" smtClean="0">
                    <a:solidFill>
                      <a:srgbClr val="0F0F0F"/>
                    </a:solidFill>
                    <a:latin typeface="Times New Roman"/>
                    <a:cs typeface="ＭＳ Ｐゴシック" charset="0"/>
                  </a:rPr>
                  <a:t>Energy</a:t>
                </a:r>
                <a:r>
                  <a:rPr lang="en-US" sz="1600" kern="0" dirty="0" smtClean="0">
                    <a:solidFill>
                      <a:srgbClr val="0F0F0F"/>
                    </a:solidFill>
                    <a:latin typeface="Times New Roman"/>
                    <a:cs typeface="ＭＳ Ｐゴシック" charset="0"/>
                  </a:rPr>
                  <a:t>: </a:t>
                </a:r>
              </a:p>
              <a:p>
                <a:pPr algn="ctr" defTabSz="457200" eaLnBrk="1" fontAlgn="auto" hangingPunct="1">
                  <a:spcBef>
                    <a:spcPct val="20000"/>
                  </a:spcBef>
                  <a:spcAft>
                    <a:spcPts val="0"/>
                  </a:spcAft>
                  <a:defRPr/>
                </a:pPr>
                <a:r>
                  <a:rPr lang="en-US" sz="1600" kern="0" dirty="0" smtClean="0">
                    <a:solidFill>
                      <a:srgbClr val="0F0F0F"/>
                    </a:solidFill>
                    <a:latin typeface="Times New Roman"/>
                    <a:cs typeface="ＭＳ Ｐゴシック" charset="0"/>
                  </a:rPr>
                  <a:t>Room-temperature superconductivity</a:t>
                </a:r>
              </a:p>
            </p:txBody>
          </p:sp>
          <p:pic>
            <p:nvPicPr>
              <p:cNvPr id="20" name="Picture 19"/>
              <p:cNvPicPr>
                <a:picLocks noChangeAspect="1"/>
              </p:cNvPicPr>
              <p:nvPr/>
            </p:nvPicPr>
            <p:blipFill>
              <a:blip r:embed="rId5"/>
              <a:srcRect/>
              <a:stretch>
                <a:fillRect/>
              </a:stretch>
            </p:blipFill>
            <p:spPr bwMode="auto">
              <a:xfrm>
                <a:off x="4954514" y="3572961"/>
                <a:ext cx="2424715" cy="1613682"/>
              </a:xfrm>
              <a:prstGeom prst="rect">
                <a:avLst/>
              </a:prstGeom>
              <a:noFill/>
              <a:ln>
                <a:noFill/>
              </a:ln>
              <a:effectLst>
                <a:outerShdw blurRad="50800" dist="38100" dir="2700000" algn="tl" rotWithShape="0">
                  <a:srgbClr val="80808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87044" name="TextBox 22"/>
          <p:cNvSpPr txBox="1">
            <a:spLocks noChangeArrowheads="1"/>
          </p:cNvSpPr>
          <p:nvPr/>
        </p:nvSpPr>
        <p:spPr bwMode="auto">
          <a:xfrm>
            <a:off x="782638" y="5056188"/>
            <a:ext cx="15462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defTabSz="457200" eaLnBrk="1" hangingPunct="1"/>
            <a:r>
              <a:rPr lang="nl-NL" smtClean="0">
                <a:solidFill>
                  <a:srgbClr val="FFFFFF"/>
                </a:solidFill>
                <a:cs typeface="+mn-cs"/>
              </a:rPr>
              <a:t>~15 years</a:t>
            </a:r>
          </a:p>
        </p:txBody>
      </p:sp>
      <p:sp>
        <p:nvSpPr>
          <p:cNvPr id="87045" name="TextBox 23"/>
          <p:cNvSpPr txBox="1">
            <a:spLocks noChangeArrowheads="1"/>
          </p:cNvSpPr>
          <p:nvPr/>
        </p:nvSpPr>
        <p:spPr bwMode="auto">
          <a:xfrm>
            <a:off x="3790950" y="5056188"/>
            <a:ext cx="154463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defTabSz="457200" eaLnBrk="1" hangingPunct="1"/>
            <a:r>
              <a:rPr lang="nl-NL" smtClean="0">
                <a:solidFill>
                  <a:srgbClr val="FFFFFF"/>
                </a:solidFill>
                <a:cs typeface="+mn-cs"/>
              </a:rPr>
              <a:t>~20 years</a:t>
            </a:r>
          </a:p>
        </p:txBody>
      </p:sp>
      <p:sp>
        <p:nvSpPr>
          <p:cNvPr id="87046" name="TextBox 24"/>
          <p:cNvSpPr txBox="1">
            <a:spLocks noChangeArrowheads="1"/>
          </p:cNvSpPr>
          <p:nvPr/>
        </p:nvSpPr>
        <p:spPr bwMode="auto">
          <a:xfrm>
            <a:off x="6886575" y="5056188"/>
            <a:ext cx="15462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defTabSz="457200" eaLnBrk="1" hangingPunct="1"/>
            <a:r>
              <a:rPr lang="nl-NL" smtClean="0">
                <a:solidFill>
                  <a:srgbClr val="FFFFFF"/>
                </a:solidFill>
                <a:cs typeface="+mn-cs"/>
              </a:rPr>
              <a:t>~10 years</a:t>
            </a:r>
          </a:p>
        </p:txBody>
      </p:sp>
      <p:sp>
        <p:nvSpPr>
          <p:cNvPr id="87047" name="Content Placeholder 2"/>
          <p:cNvSpPr txBox="1">
            <a:spLocks/>
          </p:cNvSpPr>
          <p:nvPr/>
        </p:nvSpPr>
        <p:spPr bwMode="auto">
          <a:xfrm>
            <a:off x="3452813" y="3865563"/>
            <a:ext cx="2343150" cy="83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indent="-342900"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defTabSz="457200">
              <a:spcBef>
                <a:spcPct val="20000"/>
              </a:spcBef>
            </a:pPr>
            <a:r>
              <a:rPr lang="en-US" sz="1600" b="1" smtClean="0">
                <a:solidFill>
                  <a:srgbClr val="0F0F0F"/>
                </a:solidFill>
                <a:latin typeface="Calibri" pitchFamily="34" charset="0"/>
                <a:cs typeface="Arial" pitchFamily="34" charset="0"/>
              </a:rPr>
              <a:t>Health</a:t>
            </a:r>
            <a:r>
              <a:rPr lang="en-US" sz="1600" smtClean="0">
                <a:solidFill>
                  <a:srgbClr val="0F0F0F"/>
                </a:solidFill>
                <a:latin typeface="Calibri" pitchFamily="34" charset="0"/>
                <a:cs typeface="Arial" pitchFamily="34" charset="0"/>
              </a:rPr>
              <a:t>: </a:t>
            </a:r>
          </a:p>
          <a:p>
            <a:pPr algn="ctr" defTabSz="457200">
              <a:spcBef>
                <a:spcPct val="20000"/>
              </a:spcBef>
            </a:pPr>
            <a:r>
              <a:rPr lang="en-US" sz="1600" smtClean="0">
                <a:solidFill>
                  <a:srgbClr val="0F0F0F"/>
                </a:solidFill>
                <a:latin typeface="Calibri" pitchFamily="34" charset="0"/>
                <a:cs typeface="Arial" pitchFamily="34" charset="0"/>
              </a:rPr>
              <a:t>Quantum (bio)-chemistry</a:t>
            </a:r>
          </a:p>
        </p:txBody>
      </p:sp>
    </p:spTree>
  </p:cSld>
  <p:clrMapOvr>
    <a:masterClrMapping/>
  </p:clrMapOvr>
  <p:transition>
    <p:wip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7025" name="Picture 2" descr="Screen shot 2013-07-23 at 1.12.35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688" y="657225"/>
            <a:ext cx="4078287" cy="5919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1"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56113" y="657225"/>
            <a:ext cx="4686300" cy="4973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9092" name="Picture 6"/>
          <p:cNvPicPr>
            <a:picLocks noChangeAspect="1" noChangeArrowheads="1"/>
          </p:cNvPicPr>
          <p:nvPr/>
        </p:nvPicPr>
        <p:blipFill>
          <a:blip r:embed="rId5">
            <a:extLst>
              <a:ext uri="{28A0092B-C50C-407E-A947-70E740481C1C}">
                <a14:useLocalDpi xmlns:a14="http://schemas.microsoft.com/office/drawing/2010/main" val="0"/>
              </a:ext>
            </a:extLst>
          </a:blip>
          <a:srcRect r="-642"/>
          <a:stretch>
            <a:fillRect/>
          </a:stretch>
        </p:blipFill>
        <p:spPr bwMode="auto">
          <a:xfrm>
            <a:off x="4211638" y="3867150"/>
            <a:ext cx="4554537" cy="1411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9093"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19475" y="4730750"/>
            <a:ext cx="5513388" cy="21605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descr="Screen shot 2013-07-23 at 1.13.02 PM.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771775" y="4573588"/>
            <a:ext cx="2000250" cy="226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4" name="Title 1"/>
          <p:cNvSpPr>
            <a:spLocks noGrp="1"/>
          </p:cNvSpPr>
          <p:nvPr>
            <p:ph type="title"/>
          </p:nvPr>
        </p:nvSpPr>
        <p:spPr>
          <a:xfrm>
            <a:off x="-22225" y="-63500"/>
            <a:ext cx="7772400" cy="630238"/>
          </a:xfrm>
        </p:spPr>
        <p:txBody>
          <a:bodyPr/>
          <a:lstStyle/>
          <a:p>
            <a:pPr>
              <a:defRPr/>
            </a:pPr>
            <a:r>
              <a:rPr lang="en-US" sz="3200" smtClean="0"/>
              <a:t>Current industry interest worldwide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5702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4" descr="Screen Shot 2014-01-14 at 20.44.56.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58888" y="49213"/>
            <a:ext cx="6564312" cy="798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5" descr="Screen Shot 2014-01-14 at 20.48.39.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70425" y="0"/>
            <a:ext cx="44735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
          <p:cNvGrpSpPr>
            <a:grpSpLocks/>
          </p:cNvGrpSpPr>
          <p:nvPr/>
        </p:nvGrpSpPr>
        <p:grpSpPr bwMode="auto">
          <a:xfrm>
            <a:off x="611188" y="188913"/>
            <a:ext cx="3468687" cy="5216525"/>
            <a:chOff x="611188" y="188640"/>
            <a:chExt cx="3468687" cy="5216004"/>
          </a:xfrm>
        </p:grpSpPr>
        <p:grpSp>
          <p:nvGrpSpPr>
            <p:cNvPr id="91142" name="Group 3"/>
            <p:cNvGrpSpPr>
              <a:grpSpLocks/>
            </p:cNvGrpSpPr>
            <p:nvPr/>
          </p:nvGrpSpPr>
          <p:grpSpPr bwMode="auto">
            <a:xfrm>
              <a:off x="611188" y="1124744"/>
              <a:ext cx="3381375" cy="3425825"/>
              <a:chOff x="5652120" y="764704"/>
              <a:chExt cx="3381524" cy="3426429"/>
            </a:xfrm>
          </p:grpSpPr>
          <p:pic>
            <p:nvPicPr>
              <p:cNvPr id="91145" name="Picture 1" descr="Screen Shot 2014-03-02 at 16.33.02.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652120" y="764704"/>
                <a:ext cx="3378565" cy="170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6" name="Picture 2" descr="Screen Shot 2014-03-02 at 16.32.47.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652120" y="2564904"/>
                <a:ext cx="3381524" cy="1626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1143" name="TextBox 4"/>
            <p:cNvSpPr txBox="1">
              <a:spLocks noChangeArrowheads="1"/>
            </p:cNvSpPr>
            <p:nvPr/>
          </p:nvSpPr>
          <p:spPr bwMode="auto">
            <a:xfrm>
              <a:off x="1187450" y="188640"/>
              <a:ext cx="1598613" cy="584200"/>
            </a:xfrm>
            <a:prstGeom prst="rect">
              <a:avLst/>
            </a:prstGeom>
            <a:solidFill>
              <a:srgbClr val="00E1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defTabSz="457200" eaLnBrk="1" hangingPunct="1"/>
              <a:r>
                <a:rPr lang="nl-NL" sz="3200" b="1" smtClean="0">
                  <a:solidFill>
                    <a:srgbClr val="000000"/>
                  </a:solidFill>
                  <a:cs typeface="+mn-cs"/>
                </a:rPr>
                <a:t>Europe</a:t>
              </a:r>
            </a:p>
          </p:txBody>
        </p:sp>
        <p:sp>
          <p:nvSpPr>
            <p:cNvPr id="91144" name="TextBox 5"/>
            <p:cNvSpPr txBox="1">
              <a:spLocks noChangeArrowheads="1"/>
            </p:cNvSpPr>
            <p:nvPr/>
          </p:nvSpPr>
          <p:spPr bwMode="auto">
            <a:xfrm>
              <a:off x="611188" y="4574382"/>
              <a:ext cx="3468687"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defTabSz="457200" eaLnBrk="1" hangingPunct="1"/>
              <a:r>
                <a:rPr lang="nl-NL" smtClean="0">
                  <a:solidFill>
                    <a:srgbClr val="000000"/>
                  </a:solidFill>
                  <a:cs typeface="+mn-cs"/>
                </a:rPr>
                <a:t>Swiss National Program</a:t>
              </a:r>
            </a:p>
            <a:p>
              <a:pPr algn="ctr" defTabSz="457200" eaLnBrk="1" hangingPunct="1"/>
              <a:r>
                <a:rPr lang="nl-NL" smtClean="0">
                  <a:solidFill>
                    <a:srgbClr val="000000"/>
                  </a:solidFill>
                  <a:cs typeface="+mn-cs"/>
                </a:rPr>
                <a:t>on Quantum</a:t>
              </a:r>
            </a:p>
          </p:txBody>
        </p:sp>
      </p:grpSp>
      <p:sp>
        <p:nvSpPr>
          <p:cNvPr id="8" name="TextBox 4"/>
          <p:cNvSpPr txBox="1">
            <a:spLocks noChangeArrowheads="1"/>
          </p:cNvSpPr>
          <p:nvPr/>
        </p:nvSpPr>
        <p:spPr bwMode="auto">
          <a:xfrm>
            <a:off x="404813" y="5449888"/>
            <a:ext cx="2397125" cy="584200"/>
          </a:xfrm>
          <a:prstGeom prst="rect">
            <a:avLst/>
          </a:prstGeom>
          <a:solidFill>
            <a:srgbClr val="00E1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defTabSz="457200" eaLnBrk="1" hangingPunct="1"/>
            <a:r>
              <a:rPr lang="nl-NL" sz="3200" i="1" smtClean="0">
                <a:solidFill>
                  <a:srgbClr val="000000"/>
                </a:solidFill>
                <a:cs typeface="+mn-cs"/>
              </a:rPr>
              <a:t>idem</a:t>
            </a:r>
            <a:r>
              <a:rPr lang="nl-NL" sz="3200" b="1" smtClean="0">
                <a:solidFill>
                  <a:srgbClr val="000000"/>
                </a:solidFill>
                <a:cs typeface="+mn-cs"/>
              </a:rPr>
              <a:t> China</a:t>
            </a:r>
          </a:p>
        </p:txBody>
      </p:sp>
      <p:sp>
        <p:nvSpPr>
          <p:cNvPr id="9" name="TextBox 4"/>
          <p:cNvSpPr txBox="1">
            <a:spLocks noChangeArrowheads="1"/>
          </p:cNvSpPr>
          <p:nvPr/>
        </p:nvSpPr>
        <p:spPr bwMode="auto">
          <a:xfrm>
            <a:off x="414338" y="6092825"/>
            <a:ext cx="2554287" cy="585788"/>
          </a:xfrm>
          <a:prstGeom prst="rect">
            <a:avLst/>
          </a:prstGeom>
          <a:solidFill>
            <a:srgbClr val="00E1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defTabSz="457200" eaLnBrk="1" hangingPunct="1"/>
            <a:r>
              <a:rPr lang="nl-NL" sz="3200" i="1" smtClean="0">
                <a:solidFill>
                  <a:srgbClr val="000000"/>
                </a:solidFill>
                <a:cs typeface="+mn-cs"/>
              </a:rPr>
              <a:t>idem </a:t>
            </a:r>
            <a:r>
              <a:rPr lang="nl-NL" sz="3200" b="1" smtClean="0">
                <a:solidFill>
                  <a:srgbClr val="000000"/>
                </a:solidFill>
                <a:cs typeface="+mn-cs"/>
              </a:rPr>
              <a:t>Russia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4300" y="404813"/>
            <a:ext cx="7594600" cy="2887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p:nvPr/>
        </p:nvSpPr>
        <p:spPr>
          <a:xfrm>
            <a:off x="7281863" y="5084763"/>
            <a:ext cx="1827212" cy="172878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nl-NL" sz="2400">
              <a:solidFill>
                <a:prstClr val="white"/>
              </a:solidFill>
            </a:endParaRPr>
          </a:p>
        </p:txBody>
      </p:sp>
      <p:grpSp>
        <p:nvGrpSpPr>
          <p:cNvPr id="92164" name="Group 4"/>
          <p:cNvGrpSpPr>
            <a:grpSpLocks/>
          </p:cNvGrpSpPr>
          <p:nvPr/>
        </p:nvGrpSpPr>
        <p:grpSpPr bwMode="auto">
          <a:xfrm>
            <a:off x="1295400" y="3511550"/>
            <a:ext cx="7480300" cy="2857500"/>
            <a:chOff x="1625600" y="2908300"/>
            <a:chExt cx="8420100" cy="3606800"/>
          </a:xfrm>
        </p:grpSpPr>
        <p:pic>
          <p:nvPicPr>
            <p:cNvPr id="92165"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3644900"/>
              <a:ext cx="8369300" cy="287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6"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625600" y="2908300"/>
              <a:ext cx="292100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6811385" y="75781"/>
            <a:ext cx="2248746" cy="430903"/>
          </a:xfrm>
          <a:prstGeom prst="rect">
            <a:avLst/>
          </a:prstGeom>
        </p:spPr>
      </p:pic>
      <p:grpSp>
        <p:nvGrpSpPr>
          <p:cNvPr id="6" name="Group 5"/>
          <p:cNvGrpSpPr/>
          <p:nvPr/>
        </p:nvGrpSpPr>
        <p:grpSpPr>
          <a:xfrm>
            <a:off x="-20666" y="1542965"/>
            <a:ext cx="9170714" cy="5321083"/>
            <a:chOff x="-20666" y="1570148"/>
            <a:chExt cx="9170714" cy="5293900"/>
          </a:xfrm>
        </p:grpSpPr>
        <p:pic>
          <p:nvPicPr>
            <p:cNvPr id="2" name="Picture 1"/>
            <p:cNvPicPr>
              <a:picLocks noChangeAspect="1"/>
            </p:cNvPicPr>
            <p:nvPr/>
          </p:nvPicPr>
          <p:blipFill rotWithShape="1">
            <a:blip r:embed="rId4"/>
            <a:srcRect t="774" b="1"/>
            <a:stretch/>
          </p:blipFill>
          <p:spPr>
            <a:xfrm>
              <a:off x="-20666" y="1630941"/>
              <a:ext cx="9170714" cy="5233107"/>
            </a:xfrm>
            <a:prstGeom prst="rect">
              <a:avLst/>
            </a:prstGeom>
          </p:spPr>
        </p:pic>
        <p:sp>
          <p:nvSpPr>
            <p:cNvPr id="4" name="Rectangle 3"/>
            <p:cNvSpPr/>
            <p:nvPr/>
          </p:nvSpPr>
          <p:spPr bwMode="auto">
            <a:xfrm rot="5400000">
              <a:off x="3824830" y="-2254689"/>
              <a:ext cx="1494328" cy="9144001"/>
            </a:xfrm>
            <a:prstGeom prst="rect">
              <a:avLst/>
            </a:prstGeom>
            <a:gradFill flip="none" rotWithShape="1">
              <a:gsLst>
                <a:gs pos="0">
                  <a:srgbClr val="FFFFFF"/>
                </a:gs>
                <a:gs pos="100000">
                  <a:schemeClr val="bg1">
                    <a:alpha val="0"/>
                  </a:schemeClr>
                </a:gs>
              </a:gsLst>
              <a:lin ang="0" scaled="1"/>
              <a:tileRect/>
            </a:gradFill>
            <a:ln w="28575"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algn="ctr" eaLnBrk="0" hangingPunct="0">
                <a:spcBef>
                  <a:spcPct val="50000"/>
                </a:spcBef>
              </a:pPr>
              <a:endParaRPr lang="zh-CN" altLang="en-US" sz="2400">
                <a:solidFill>
                  <a:srgbClr val="000000"/>
                </a:solidFill>
                <a:latin typeface="Arial" pitchFamily="34" charset="0"/>
                <a:cs typeface="+mn-cs"/>
              </a:endParaRPr>
            </a:p>
          </p:txBody>
        </p:sp>
      </p:grpSp>
      <p:sp>
        <p:nvSpPr>
          <p:cNvPr id="25" name="Rectangle 10"/>
          <p:cNvSpPr>
            <a:spLocks noChangeArrowheads="1"/>
          </p:cNvSpPr>
          <p:nvPr/>
        </p:nvSpPr>
        <p:spPr bwMode="auto">
          <a:xfrm>
            <a:off x="370199" y="531845"/>
            <a:ext cx="8910351" cy="1665855"/>
          </a:xfrm>
          <a:prstGeom prst="rect">
            <a:avLst/>
          </a:prstGeom>
          <a:noFill/>
          <a:ln w="9525">
            <a:noFill/>
            <a:miter lim="800000"/>
            <a:headEnd/>
            <a:tailEnd/>
          </a:ln>
          <a:effectLst/>
        </p:spPr>
        <p:txBody>
          <a:bodyPr anchor="ctr"/>
          <a:lstStyle/>
          <a:p>
            <a:pPr eaLnBrk="0" hangingPunct="0">
              <a:spcBef>
                <a:spcPct val="50000"/>
              </a:spcBef>
            </a:pPr>
            <a:r>
              <a:rPr lang="en-US" sz="4800" b="1" dirty="0">
                <a:solidFill>
                  <a:srgbClr val="3333CC"/>
                </a:solidFill>
                <a:effectLst>
                  <a:outerShdw blurRad="38100" dist="38100" dir="2700000" algn="tl">
                    <a:srgbClr val="C0C0C0"/>
                  </a:outerShdw>
                </a:effectLst>
                <a:latin typeface="Arial Rounded MT Bold"/>
                <a:cs typeface="Arial Rounded MT Bold"/>
              </a:rPr>
              <a:t>Advanced Research Center</a:t>
            </a:r>
            <a:br>
              <a:rPr lang="en-US" sz="4800" b="1" dirty="0">
                <a:solidFill>
                  <a:srgbClr val="3333CC"/>
                </a:solidFill>
                <a:effectLst>
                  <a:outerShdw blurRad="38100" dist="38100" dir="2700000" algn="tl">
                    <a:srgbClr val="C0C0C0"/>
                  </a:outerShdw>
                </a:effectLst>
                <a:latin typeface="Arial Rounded MT Bold"/>
                <a:cs typeface="Arial Rounded MT Bold"/>
              </a:rPr>
            </a:br>
            <a:r>
              <a:rPr lang="en-US" sz="4800" b="1" dirty="0">
                <a:solidFill>
                  <a:srgbClr val="3333CC"/>
                </a:solidFill>
                <a:effectLst>
                  <a:outerShdw blurRad="38100" dist="38100" dir="2700000" algn="tl">
                    <a:srgbClr val="C0C0C0"/>
                  </a:outerShdw>
                </a:effectLst>
                <a:latin typeface="Arial Rounded MT Bold"/>
                <a:cs typeface="Arial Rounded MT Bold"/>
              </a:rPr>
              <a:t>for Nanolithography</a:t>
            </a:r>
            <a:endParaRPr lang="en-US" sz="4800" b="1" i="1" dirty="0">
              <a:solidFill>
                <a:srgbClr val="FF0000"/>
              </a:solidFill>
              <a:effectLst>
                <a:outerShdw blurRad="38100" dist="38100" dir="2700000" algn="tl">
                  <a:srgbClr val="C0C0C0"/>
                </a:outerShdw>
              </a:effectLst>
              <a:latin typeface="Arial Rounded MT Bold"/>
              <a:cs typeface="Arial Rounded MT Bold"/>
            </a:endParaRPr>
          </a:p>
        </p:txBody>
      </p:sp>
      <p:grpSp>
        <p:nvGrpSpPr>
          <p:cNvPr id="10" name="Group 9"/>
          <p:cNvGrpSpPr/>
          <p:nvPr/>
        </p:nvGrpSpPr>
        <p:grpSpPr>
          <a:xfrm>
            <a:off x="2659855" y="461294"/>
            <a:ext cx="6400496" cy="287559"/>
            <a:chOff x="1090300" y="461294"/>
            <a:chExt cx="7970051" cy="287559"/>
          </a:xfrm>
        </p:grpSpPr>
        <p:sp>
          <p:nvSpPr>
            <p:cNvPr id="9" name="Line 5"/>
            <p:cNvSpPr>
              <a:spLocks noChangeShapeType="1"/>
            </p:cNvSpPr>
            <p:nvPr/>
          </p:nvSpPr>
          <p:spPr bwMode="auto">
            <a:xfrm>
              <a:off x="1130788" y="672009"/>
              <a:ext cx="7929563" cy="0"/>
            </a:xfrm>
            <a:prstGeom prst="line">
              <a:avLst/>
            </a:prstGeom>
            <a:noFill/>
            <a:ln w="28575">
              <a:solidFill>
                <a:schemeClr val="accent2"/>
              </a:solidFill>
              <a:round/>
              <a:headEnd/>
              <a:tailEnd/>
            </a:ln>
            <a:effectLst/>
          </p:spPr>
          <p:txBody>
            <a:bodyPr wrap="none" anchor="ctr"/>
            <a:lstStyle/>
            <a:p>
              <a:pPr eaLnBrk="0" hangingPunct="0">
                <a:lnSpc>
                  <a:spcPct val="130000"/>
                </a:lnSpc>
              </a:pPr>
              <a:endParaRPr lang="en-US" sz="2400">
                <a:solidFill>
                  <a:srgbClr val="000000"/>
                </a:solidFill>
                <a:latin typeface="Arial" pitchFamily="34" charset="0"/>
                <a:cs typeface="+mn-cs"/>
              </a:endParaRPr>
            </a:p>
          </p:txBody>
        </p:sp>
        <p:sp>
          <p:nvSpPr>
            <p:cNvPr id="8" name="Rectangle 7"/>
            <p:cNvSpPr/>
            <p:nvPr/>
          </p:nvSpPr>
          <p:spPr bwMode="auto">
            <a:xfrm>
              <a:off x="1090300" y="461294"/>
              <a:ext cx="7961594" cy="287559"/>
            </a:xfrm>
            <a:prstGeom prst="rect">
              <a:avLst/>
            </a:prstGeom>
            <a:gradFill flip="none" rotWithShape="1">
              <a:gsLst>
                <a:gs pos="0">
                  <a:srgbClr val="FFFFFF"/>
                </a:gs>
                <a:gs pos="100000">
                  <a:schemeClr val="bg1">
                    <a:alpha val="0"/>
                  </a:schemeClr>
                </a:gs>
              </a:gsLst>
              <a:lin ang="0" scaled="1"/>
              <a:tileRect/>
            </a:gradFill>
            <a:ln w="28575"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algn="ctr" eaLnBrk="0" hangingPunct="0">
                <a:spcBef>
                  <a:spcPct val="50000"/>
                </a:spcBef>
              </a:pPr>
              <a:endParaRPr lang="zh-CN" altLang="en-US" sz="2400">
                <a:solidFill>
                  <a:srgbClr val="000000"/>
                </a:solidFill>
                <a:latin typeface="Arial" pitchFamily="34" charset="0"/>
                <a:cs typeface="+mn-cs"/>
              </a:endParaRPr>
            </a:p>
          </p:txBody>
        </p:sp>
      </p:grpSp>
      <p:sp>
        <p:nvSpPr>
          <p:cNvPr id="11" name="TextBox 10"/>
          <p:cNvSpPr txBox="1"/>
          <p:nvPr/>
        </p:nvSpPr>
        <p:spPr>
          <a:xfrm>
            <a:off x="788896" y="2967837"/>
            <a:ext cx="7566209" cy="3293209"/>
          </a:xfrm>
          <a:prstGeom prst="rect">
            <a:avLst/>
          </a:prstGeom>
          <a:solidFill>
            <a:schemeClr val="tx1">
              <a:alpha val="34000"/>
            </a:schemeClr>
          </a:solidFill>
        </p:spPr>
        <p:txBody>
          <a:bodyPr wrap="square" rtlCol="0">
            <a:spAutoFit/>
          </a:bodyPr>
          <a:lstStyle/>
          <a:p>
            <a:pPr algn="just" eaLnBrk="0" hangingPunct="0">
              <a:spcBef>
                <a:spcPct val="50000"/>
              </a:spcBef>
            </a:pPr>
            <a:r>
              <a:rPr lang="en-US" altLang="zh-CN" sz="1400" dirty="0">
                <a:solidFill>
                  <a:srgbClr val="FFFFFF"/>
                </a:solidFill>
                <a:latin typeface="Arial Rounded MT Bold"/>
                <a:cs typeface="Arial Rounded MT Bold"/>
              </a:rPr>
              <a:t>MISSION</a:t>
            </a:r>
            <a:endParaRPr lang="en-US" altLang="zh-CN" sz="1400" dirty="0">
              <a:solidFill>
                <a:srgbClr val="FFFFFF"/>
              </a:solidFill>
              <a:latin typeface="Arial" charset="0"/>
              <a:cs typeface="+mn-cs"/>
            </a:endParaRPr>
          </a:p>
          <a:p>
            <a:pPr algn="just" eaLnBrk="0" hangingPunct="0">
              <a:spcBef>
                <a:spcPts val="840"/>
              </a:spcBef>
            </a:pPr>
            <a:r>
              <a:rPr lang="en-US" altLang="zh-CN" sz="1400" dirty="0">
                <a:solidFill>
                  <a:srgbClr val="FFFFFF"/>
                </a:solidFill>
                <a:latin typeface="Arial" charset="0"/>
                <a:cs typeface="+mn-cs"/>
              </a:rPr>
              <a:t>The research of ARCNL focuses on the fundamental physics that is involved in or related to current and future technologies that are or will be employed in the context of lithography and nanolithography, primarily for the semiconductor industry. </a:t>
            </a:r>
            <a:endParaRPr lang="en-US" altLang="zh-CN" sz="600" dirty="0">
              <a:solidFill>
                <a:srgbClr val="FFFFFF"/>
              </a:solidFill>
              <a:latin typeface="Arial" charset="0"/>
              <a:cs typeface="+mn-cs"/>
            </a:endParaRPr>
          </a:p>
          <a:p>
            <a:pPr algn="just" eaLnBrk="0" hangingPunct="0">
              <a:spcBef>
                <a:spcPts val="840"/>
              </a:spcBef>
            </a:pPr>
            <a:endParaRPr kumimoji="1" lang="en-US" altLang="zh-CN" sz="600" b="1" dirty="0">
              <a:solidFill>
                <a:srgbClr val="FFFFFF"/>
              </a:solidFill>
              <a:latin typeface="Arial" charset="0"/>
              <a:cs typeface="+mn-cs"/>
            </a:endParaRPr>
          </a:p>
          <a:p>
            <a:pPr algn="just" eaLnBrk="0" hangingPunct="0">
              <a:spcBef>
                <a:spcPts val="840"/>
              </a:spcBef>
            </a:pPr>
            <a:r>
              <a:rPr kumimoji="1" lang="en-US" altLang="zh-CN" sz="1400" b="1" dirty="0">
                <a:solidFill>
                  <a:srgbClr val="FFFFFF"/>
                </a:solidFill>
                <a:latin typeface="Arial" charset="0"/>
                <a:cs typeface="+mn-cs"/>
              </a:rPr>
              <a:t>PARTNERS</a:t>
            </a:r>
          </a:p>
          <a:p>
            <a:pPr algn="just" eaLnBrk="0" hangingPunct="0">
              <a:spcBef>
                <a:spcPts val="840"/>
              </a:spcBef>
            </a:pPr>
            <a:r>
              <a:rPr kumimoji="1" lang="en-US" altLang="zh-CN" sz="1400" dirty="0">
                <a:solidFill>
                  <a:srgbClr val="FFFFFF"/>
                </a:solidFill>
                <a:latin typeface="Arial" charset="0"/>
                <a:cs typeface="+mn-cs"/>
              </a:rPr>
              <a:t>Foundation for Fundamental Research on Matter (FOM/NWO), University of Amsterdam, VU University Amsterdam, </a:t>
            </a:r>
            <a:r>
              <a:rPr kumimoji="1" lang="en-US" altLang="zh-CN" sz="1400" dirty="0" smtClean="0">
                <a:solidFill>
                  <a:srgbClr val="FFFFFF"/>
                </a:solidFill>
                <a:latin typeface="Arial" charset="0"/>
                <a:cs typeface="+mn-cs"/>
              </a:rPr>
              <a:t>ASML – </a:t>
            </a:r>
            <a:r>
              <a:rPr kumimoji="1" lang="en-US" altLang="zh-CN" sz="1400" dirty="0" smtClean="0">
                <a:solidFill>
                  <a:srgbClr val="FFFFFF"/>
                </a:solidFill>
                <a:latin typeface="Arial" charset="0"/>
                <a:cs typeface="+mn-cs"/>
                <a:hlinkClick r:id="rId5"/>
              </a:rPr>
              <a:t>www.asml.com</a:t>
            </a:r>
            <a:r>
              <a:rPr kumimoji="1" lang="en-US" altLang="zh-CN" sz="1400" dirty="0" smtClean="0">
                <a:solidFill>
                  <a:srgbClr val="FFFFFF"/>
                </a:solidFill>
                <a:latin typeface="Arial" charset="0"/>
                <a:cs typeface="+mn-cs"/>
              </a:rPr>
              <a:t> (Headquarters in </a:t>
            </a:r>
            <a:r>
              <a:rPr kumimoji="1" lang="en-US" altLang="zh-CN" sz="1400" dirty="0" err="1" smtClean="0">
                <a:solidFill>
                  <a:srgbClr val="FFFFFF"/>
                </a:solidFill>
                <a:latin typeface="Arial" charset="0"/>
                <a:cs typeface="+mn-cs"/>
              </a:rPr>
              <a:t>Veldhoven</a:t>
            </a:r>
            <a:r>
              <a:rPr kumimoji="1" lang="en-US" altLang="zh-CN" sz="1400" dirty="0" smtClean="0">
                <a:solidFill>
                  <a:srgbClr val="FFFFFF"/>
                </a:solidFill>
                <a:latin typeface="Arial" charset="0"/>
                <a:cs typeface="+mn-cs"/>
              </a:rPr>
              <a:t>, NL)</a:t>
            </a:r>
            <a:endParaRPr kumimoji="1" lang="en-US" altLang="zh-CN" sz="600" dirty="0">
              <a:solidFill>
                <a:srgbClr val="FFFFFF"/>
              </a:solidFill>
              <a:latin typeface="Arial" charset="0"/>
              <a:cs typeface="+mn-cs"/>
            </a:endParaRPr>
          </a:p>
          <a:p>
            <a:pPr algn="just" eaLnBrk="0" hangingPunct="0">
              <a:spcBef>
                <a:spcPts val="840"/>
              </a:spcBef>
            </a:pPr>
            <a:endParaRPr kumimoji="1" lang="en-US" altLang="zh-CN" sz="600" dirty="0">
              <a:solidFill>
                <a:srgbClr val="FFFFFF"/>
              </a:solidFill>
              <a:latin typeface="Arial" charset="0"/>
              <a:cs typeface="+mn-cs"/>
            </a:endParaRPr>
          </a:p>
          <a:p>
            <a:pPr algn="just" eaLnBrk="0" hangingPunct="0">
              <a:spcBef>
                <a:spcPts val="840"/>
              </a:spcBef>
            </a:pPr>
            <a:r>
              <a:rPr kumimoji="1" lang="en-US" altLang="zh-CN" sz="1400" b="1" dirty="0">
                <a:solidFill>
                  <a:srgbClr val="FFFFFF"/>
                </a:solidFill>
                <a:latin typeface="Arial" charset="0"/>
                <a:cs typeface="+mn-cs"/>
              </a:rPr>
              <a:t>LOCATION</a:t>
            </a:r>
          </a:p>
          <a:p>
            <a:pPr algn="just" eaLnBrk="0" hangingPunct="0">
              <a:spcBef>
                <a:spcPts val="840"/>
              </a:spcBef>
            </a:pPr>
            <a:r>
              <a:rPr kumimoji="1" lang="en-US" altLang="zh-CN" sz="1400" dirty="0">
                <a:solidFill>
                  <a:srgbClr val="FFFFFF"/>
                </a:solidFill>
                <a:latin typeface="Arial" charset="0"/>
                <a:cs typeface="+mn-cs"/>
              </a:rPr>
              <a:t>Amsterdam Science Park (launched from AMOLF</a:t>
            </a:r>
            <a:r>
              <a:rPr kumimoji="1" lang="en-US" altLang="zh-CN" sz="1400" dirty="0" smtClean="0">
                <a:solidFill>
                  <a:srgbClr val="FFFFFF"/>
                </a:solidFill>
                <a:latin typeface="Arial" charset="0"/>
                <a:cs typeface="+mn-cs"/>
              </a:rPr>
              <a:t>); director Prof. Joost </a:t>
            </a:r>
            <a:r>
              <a:rPr kumimoji="1" lang="en-US" altLang="zh-CN" sz="1400" dirty="0" err="1" smtClean="0">
                <a:solidFill>
                  <a:srgbClr val="FFFFFF"/>
                </a:solidFill>
                <a:latin typeface="Arial" charset="0"/>
                <a:cs typeface="+mn-cs"/>
              </a:rPr>
              <a:t>Frenken</a:t>
            </a:r>
            <a:endParaRPr kumimoji="1" lang="en-US" altLang="zh-CN" sz="1400" dirty="0">
              <a:solidFill>
                <a:srgbClr val="FFFFFF"/>
              </a:solidFill>
              <a:latin typeface="Arial" charset="0"/>
              <a:cs typeface="+mn-cs"/>
            </a:endParaRPr>
          </a:p>
          <a:p>
            <a:pPr algn="just" eaLnBrk="0" hangingPunct="0">
              <a:spcBef>
                <a:spcPts val="840"/>
              </a:spcBef>
            </a:pPr>
            <a:endParaRPr kumimoji="1" lang="zh-CN" altLang="en-US" sz="1400" dirty="0">
              <a:solidFill>
                <a:srgbClr val="FFFFFF"/>
              </a:solidFill>
              <a:latin typeface="Arial" charset="0"/>
              <a:cs typeface="+mn-cs"/>
            </a:endParaRPr>
          </a:p>
        </p:txBody>
      </p:sp>
    </p:spTree>
    <p:extLst>
      <p:ext uri="{BB962C8B-B14F-4D97-AF65-F5344CB8AC3E}">
        <p14:creationId xmlns:p14="http://schemas.microsoft.com/office/powerpoint/2010/main" val="1195555344"/>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3"/>
          <p:cNvGrpSpPr>
            <a:grpSpLocks/>
          </p:cNvGrpSpPr>
          <p:nvPr/>
        </p:nvGrpSpPr>
        <p:grpSpPr bwMode="auto">
          <a:xfrm>
            <a:off x="609600" y="171450"/>
            <a:ext cx="8534401" cy="1714500"/>
            <a:chOff x="384" y="108"/>
            <a:chExt cx="5376" cy="1080"/>
          </a:xfrm>
        </p:grpSpPr>
        <p:sp>
          <p:nvSpPr>
            <p:cNvPr id="13" name="Line 5"/>
            <p:cNvSpPr>
              <a:spLocks noChangeShapeType="1"/>
            </p:cNvSpPr>
            <p:nvPr/>
          </p:nvSpPr>
          <p:spPr bwMode="auto">
            <a:xfrm>
              <a:off x="384" y="612"/>
              <a:ext cx="4995" cy="0"/>
            </a:xfrm>
            <a:prstGeom prst="line">
              <a:avLst/>
            </a:prstGeom>
            <a:noFill/>
            <a:ln w="28575">
              <a:solidFill>
                <a:schemeClr val="accent2"/>
              </a:solidFill>
              <a:round/>
              <a:headEnd/>
              <a:tailEnd/>
            </a:ln>
            <a:effectLst/>
          </p:spPr>
          <p:txBody>
            <a:bodyPr wrap="none" anchor="ctr"/>
            <a:lstStyle/>
            <a:p>
              <a:pPr eaLnBrk="0" hangingPunct="0">
                <a:lnSpc>
                  <a:spcPct val="130000"/>
                </a:lnSpc>
              </a:pPr>
              <a:endParaRPr lang="en-US" sz="2400">
                <a:solidFill>
                  <a:srgbClr val="000000"/>
                </a:solidFill>
                <a:latin typeface="Arial" pitchFamily="34" charset="0"/>
                <a:cs typeface="+mn-cs"/>
              </a:endParaRPr>
            </a:p>
          </p:txBody>
        </p:sp>
        <p:sp>
          <p:nvSpPr>
            <p:cNvPr id="12" name="Rectangle 4"/>
            <p:cNvSpPr>
              <a:spLocks noChangeArrowheads="1"/>
            </p:cNvSpPr>
            <p:nvPr/>
          </p:nvSpPr>
          <p:spPr bwMode="auto">
            <a:xfrm>
              <a:off x="448" y="108"/>
              <a:ext cx="5312" cy="1080"/>
            </a:xfrm>
            <a:prstGeom prst="rect">
              <a:avLst/>
            </a:prstGeom>
            <a:noFill/>
            <a:ln w="9525">
              <a:noFill/>
              <a:miter lim="800000"/>
              <a:headEnd/>
              <a:tailEnd/>
            </a:ln>
            <a:effectLst/>
          </p:spPr>
          <p:txBody>
            <a:bodyPr anchor="ctr"/>
            <a:lstStyle/>
            <a:p>
              <a:r>
                <a:rPr lang="en-US" sz="3200" b="1" dirty="0">
                  <a:solidFill>
                    <a:srgbClr val="3333CC"/>
                  </a:solidFill>
                  <a:latin typeface="Arial Rounded MT Bold"/>
                  <a:cs typeface="Arial Rounded MT Bold"/>
                </a:rPr>
                <a:t>ARCNL</a:t>
              </a:r>
              <a:r>
                <a:rPr lang="en-US" sz="3200" b="1" dirty="0">
                  <a:solidFill>
                    <a:srgbClr val="3333CC"/>
                  </a:solidFill>
                  <a:latin typeface="Arial" pitchFamily="34" charset="0"/>
                  <a:cs typeface="+mn-cs"/>
                </a:rPr>
                <a:t/>
              </a:r>
              <a:br>
                <a:rPr lang="en-US" sz="3200" b="1" dirty="0">
                  <a:solidFill>
                    <a:srgbClr val="3333CC"/>
                  </a:solidFill>
                  <a:latin typeface="Arial" pitchFamily="34" charset="0"/>
                  <a:cs typeface="+mn-cs"/>
                </a:rPr>
              </a:br>
              <a:endParaRPr lang="en-US" sz="4400" dirty="0">
                <a:solidFill>
                  <a:srgbClr val="000000"/>
                </a:solidFill>
                <a:latin typeface="Times New Roman" pitchFamily="18" charset="0"/>
                <a:cs typeface="+mn-cs"/>
              </a:endParaRPr>
            </a:p>
          </p:txBody>
        </p:sp>
      </p:grpSp>
      <p:sp>
        <p:nvSpPr>
          <p:cNvPr id="38" name="Text Box 14"/>
          <p:cNvSpPr txBox="1">
            <a:spLocks noChangeArrowheads="1"/>
          </p:cNvSpPr>
          <p:nvPr/>
        </p:nvSpPr>
        <p:spPr bwMode="auto">
          <a:xfrm>
            <a:off x="418127" y="1589978"/>
            <a:ext cx="8671503" cy="4647426"/>
          </a:xfrm>
          <a:prstGeom prst="rect">
            <a:avLst/>
          </a:prstGeom>
          <a:noFill/>
          <a:ln w="9525">
            <a:noFill/>
            <a:miter lim="800000"/>
            <a:headEnd/>
            <a:tailEnd/>
          </a:ln>
          <a:effectLst/>
        </p:spPr>
        <p:txBody>
          <a:bodyPr wrap="square">
            <a:spAutoFit/>
          </a:bodyPr>
          <a:lstStyle/>
          <a:p>
            <a:pPr eaLnBrk="0" hangingPunct="0">
              <a:spcAft>
                <a:spcPts val="1200"/>
              </a:spcAft>
              <a:buClr>
                <a:srgbClr val="008000"/>
              </a:buClr>
              <a:buSzPct val="100000"/>
            </a:pPr>
            <a:r>
              <a:rPr lang="nl-NL" sz="2400" b="1" dirty="0">
                <a:solidFill>
                  <a:srgbClr val="002060"/>
                </a:solidFill>
                <a:latin typeface="Arial" charset="0"/>
                <a:cs typeface="+mn-cs"/>
              </a:rPr>
              <a:t>Advanced Research Center </a:t>
            </a:r>
            <a:r>
              <a:rPr lang="nl-NL" sz="2400" b="1" dirty="0" err="1">
                <a:solidFill>
                  <a:srgbClr val="002060"/>
                </a:solidFill>
                <a:latin typeface="Arial" charset="0"/>
                <a:cs typeface="+mn-cs"/>
              </a:rPr>
              <a:t>for</a:t>
            </a:r>
            <a:r>
              <a:rPr lang="nl-NL" sz="2400" b="1" dirty="0">
                <a:solidFill>
                  <a:srgbClr val="002060"/>
                </a:solidFill>
                <a:latin typeface="Arial" charset="0"/>
                <a:cs typeface="+mn-cs"/>
              </a:rPr>
              <a:t> </a:t>
            </a:r>
            <a:r>
              <a:rPr lang="nl-NL" sz="2400" b="1" dirty="0" err="1">
                <a:solidFill>
                  <a:srgbClr val="002060"/>
                </a:solidFill>
                <a:latin typeface="Arial" charset="0"/>
                <a:cs typeface="+mn-cs"/>
              </a:rPr>
              <a:t>Nanolithography</a:t>
            </a:r>
            <a:endParaRPr lang="nl-NL" sz="2400" b="1" dirty="0">
              <a:solidFill>
                <a:srgbClr val="002060"/>
              </a:solidFill>
              <a:latin typeface="Arial" charset="0"/>
              <a:cs typeface="+mn-cs"/>
            </a:endParaRPr>
          </a:p>
          <a:p>
            <a:pPr marL="358775" indent="-358775" eaLnBrk="0" hangingPunct="0">
              <a:spcAft>
                <a:spcPts val="1200"/>
              </a:spcAft>
              <a:buClr>
                <a:srgbClr val="008000"/>
              </a:buClr>
              <a:buSzPct val="100000"/>
              <a:buFontTx/>
              <a:buBlip>
                <a:blip r:embed="rId3"/>
              </a:buBlip>
            </a:pPr>
            <a:r>
              <a:rPr lang="nl-NL" sz="2400" i="1" dirty="0">
                <a:solidFill>
                  <a:srgbClr val="002060"/>
                </a:solidFill>
                <a:latin typeface="Arial" charset="0"/>
                <a:cs typeface="+mn-cs"/>
              </a:rPr>
              <a:t>Nucleus: </a:t>
            </a:r>
            <a:r>
              <a:rPr lang="nl-NL" sz="2400" dirty="0" err="1">
                <a:solidFill>
                  <a:srgbClr val="002060"/>
                </a:solidFill>
                <a:latin typeface="Arial" charset="0"/>
                <a:cs typeface="+mn-cs"/>
              </a:rPr>
              <a:t>Instigated</a:t>
            </a:r>
            <a:r>
              <a:rPr lang="nl-NL" sz="2400" dirty="0">
                <a:solidFill>
                  <a:srgbClr val="002060"/>
                </a:solidFill>
                <a:latin typeface="Arial" charset="0"/>
                <a:cs typeface="+mn-cs"/>
              </a:rPr>
              <a:t> in 2013 </a:t>
            </a:r>
            <a:r>
              <a:rPr lang="nl-NL" sz="2400" dirty="0" err="1">
                <a:solidFill>
                  <a:srgbClr val="002060"/>
                </a:solidFill>
                <a:latin typeface="Arial" charset="0"/>
                <a:cs typeface="+mn-cs"/>
              </a:rPr>
              <a:t>by</a:t>
            </a:r>
            <a:r>
              <a:rPr lang="nl-NL" sz="2400" dirty="0">
                <a:solidFill>
                  <a:srgbClr val="002060"/>
                </a:solidFill>
                <a:latin typeface="Arial" charset="0"/>
                <a:cs typeface="+mn-cs"/>
              </a:rPr>
              <a:t> ASML</a:t>
            </a:r>
          </a:p>
          <a:p>
            <a:pPr marL="358775" indent="-358775" eaLnBrk="0" hangingPunct="0">
              <a:spcAft>
                <a:spcPts val="1200"/>
              </a:spcAft>
              <a:buClr>
                <a:srgbClr val="008000"/>
              </a:buClr>
              <a:buSzPct val="100000"/>
              <a:buFontTx/>
              <a:buBlip>
                <a:blip r:embed="rId3"/>
              </a:buBlip>
            </a:pPr>
            <a:r>
              <a:rPr lang="nl-NL" sz="2400" i="1" dirty="0">
                <a:solidFill>
                  <a:srgbClr val="002060"/>
                </a:solidFill>
                <a:latin typeface="Arial" charset="0"/>
                <a:cs typeface="+mn-cs"/>
              </a:rPr>
              <a:t>Partners:</a:t>
            </a:r>
            <a:r>
              <a:rPr lang="nl-NL" sz="2400" dirty="0">
                <a:solidFill>
                  <a:srgbClr val="002060"/>
                </a:solidFill>
                <a:latin typeface="Arial" charset="0"/>
                <a:cs typeface="+mn-cs"/>
              </a:rPr>
              <a:t> ASML, FOM/NWO, UvA, VU</a:t>
            </a:r>
          </a:p>
          <a:p>
            <a:pPr marL="358775" indent="-358775" eaLnBrk="0" hangingPunct="0">
              <a:spcAft>
                <a:spcPts val="1200"/>
              </a:spcAft>
              <a:buClr>
                <a:srgbClr val="008000"/>
              </a:buClr>
              <a:buSzPct val="100000"/>
              <a:buFontTx/>
              <a:buBlip>
                <a:blip r:embed="rId3"/>
              </a:buBlip>
            </a:pPr>
            <a:r>
              <a:rPr lang="nl-NL" sz="2400" i="1" dirty="0">
                <a:solidFill>
                  <a:srgbClr val="002060"/>
                </a:solidFill>
                <a:latin typeface="Arial" charset="0"/>
                <a:cs typeface="+mn-cs"/>
              </a:rPr>
              <a:t>Form: </a:t>
            </a:r>
            <a:r>
              <a:rPr lang="nl-NL" sz="2400" dirty="0">
                <a:solidFill>
                  <a:srgbClr val="002060"/>
                </a:solidFill>
                <a:latin typeface="Arial" charset="0"/>
                <a:cs typeface="+mn-cs"/>
              </a:rPr>
              <a:t>New type of public-private partnership (ARC)</a:t>
            </a:r>
          </a:p>
          <a:p>
            <a:pPr marL="358775" indent="-358775" eaLnBrk="0" hangingPunct="0">
              <a:spcAft>
                <a:spcPts val="1200"/>
              </a:spcAft>
              <a:buClr>
                <a:srgbClr val="008000"/>
              </a:buClr>
              <a:buSzPct val="100000"/>
              <a:buFontTx/>
              <a:buBlip>
                <a:blip r:embed="rId3"/>
              </a:buBlip>
            </a:pPr>
            <a:r>
              <a:rPr lang="nl-NL" sz="2400" i="1" dirty="0">
                <a:solidFill>
                  <a:srgbClr val="002060"/>
                </a:solidFill>
                <a:latin typeface="Arial" charset="0"/>
                <a:cs typeface="+mn-cs"/>
              </a:rPr>
              <a:t>Financial: </a:t>
            </a:r>
            <a:r>
              <a:rPr lang="nl-NL" sz="2400" dirty="0">
                <a:solidFill>
                  <a:srgbClr val="002060"/>
                </a:solidFill>
                <a:latin typeface="Arial" charset="0"/>
                <a:cs typeface="+mn-cs"/>
              </a:rPr>
              <a:t>50% base funds </a:t>
            </a:r>
            <a:r>
              <a:rPr lang="nl-NL" sz="2400" dirty="0" err="1">
                <a:solidFill>
                  <a:srgbClr val="002060"/>
                </a:solidFill>
                <a:latin typeface="Arial" charset="0"/>
                <a:cs typeface="+mn-cs"/>
              </a:rPr>
              <a:t>from</a:t>
            </a:r>
            <a:r>
              <a:rPr lang="nl-NL" sz="2400" dirty="0">
                <a:solidFill>
                  <a:srgbClr val="002060"/>
                </a:solidFill>
                <a:latin typeface="Arial" charset="0"/>
                <a:cs typeface="+mn-cs"/>
              </a:rPr>
              <a:t> ASML, 50% </a:t>
            </a:r>
            <a:r>
              <a:rPr lang="nl-NL" sz="2400" dirty="0" err="1">
                <a:solidFill>
                  <a:srgbClr val="002060"/>
                </a:solidFill>
                <a:latin typeface="Arial" charset="0"/>
                <a:cs typeface="+mn-cs"/>
              </a:rPr>
              <a:t>from</a:t>
            </a:r>
            <a:r>
              <a:rPr lang="nl-NL" sz="2400" dirty="0">
                <a:solidFill>
                  <a:srgbClr val="002060"/>
                </a:solidFill>
                <a:latin typeface="Arial" charset="0"/>
                <a:cs typeface="+mn-cs"/>
              </a:rPr>
              <a:t> the </a:t>
            </a:r>
            <a:r>
              <a:rPr lang="nl-NL" sz="2400" dirty="0" err="1">
                <a:solidFill>
                  <a:srgbClr val="002060"/>
                </a:solidFill>
                <a:latin typeface="Arial" charset="0"/>
                <a:cs typeface="+mn-cs"/>
              </a:rPr>
              <a:t>others</a:t>
            </a:r>
            <a:endParaRPr lang="nl-NL" sz="2400" dirty="0">
              <a:solidFill>
                <a:srgbClr val="002060"/>
              </a:solidFill>
              <a:latin typeface="Arial" charset="0"/>
              <a:cs typeface="+mn-cs"/>
            </a:endParaRPr>
          </a:p>
          <a:p>
            <a:pPr marL="358775" indent="-358775" eaLnBrk="0" hangingPunct="0">
              <a:spcAft>
                <a:spcPts val="1200"/>
              </a:spcAft>
              <a:buClr>
                <a:srgbClr val="008000"/>
              </a:buClr>
              <a:buSzPct val="100000"/>
              <a:buFontTx/>
              <a:buBlip>
                <a:blip r:embed="rId3"/>
              </a:buBlip>
            </a:pPr>
            <a:r>
              <a:rPr lang="nl-NL" sz="2400" i="1" dirty="0" err="1">
                <a:solidFill>
                  <a:srgbClr val="002060"/>
                </a:solidFill>
                <a:latin typeface="Arial" charset="0"/>
                <a:cs typeface="+mn-cs"/>
              </a:rPr>
              <a:t>Size</a:t>
            </a:r>
            <a:r>
              <a:rPr lang="nl-NL" sz="2400" i="1" dirty="0">
                <a:solidFill>
                  <a:srgbClr val="002060"/>
                </a:solidFill>
                <a:latin typeface="Arial" charset="0"/>
                <a:cs typeface="+mn-cs"/>
              </a:rPr>
              <a:t>: </a:t>
            </a:r>
            <a:r>
              <a:rPr lang="nl-NL" sz="2400" dirty="0">
                <a:solidFill>
                  <a:srgbClr val="002060"/>
                </a:solidFill>
                <a:latin typeface="Arial" charset="0"/>
                <a:cs typeface="+mn-cs"/>
              </a:rPr>
              <a:t>~100 fte</a:t>
            </a:r>
            <a:endParaRPr lang="nl-NL" sz="2400" i="1" dirty="0">
              <a:solidFill>
                <a:srgbClr val="002060"/>
              </a:solidFill>
              <a:latin typeface="Arial" charset="0"/>
              <a:cs typeface="+mn-cs"/>
            </a:endParaRPr>
          </a:p>
          <a:p>
            <a:pPr marL="358775" indent="-358775" eaLnBrk="0" hangingPunct="0">
              <a:spcAft>
                <a:spcPts val="1200"/>
              </a:spcAft>
              <a:buClr>
                <a:srgbClr val="008000"/>
              </a:buClr>
              <a:buSzPct val="100000"/>
              <a:buFontTx/>
              <a:buBlip>
                <a:blip r:embed="rId3"/>
              </a:buBlip>
            </a:pPr>
            <a:r>
              <a:rPr lang="nl-NL" sz="2400" i="1" dirty="0">
                <a:solidFill>
                  <a:srgbClr val="002060"/>
                </a:solidFill>
                <a:latin typeface="Arial" charset="0"/>
                <a:cs typeface="+mn-cs"/>
              </a:rPr>
              <a:t>Style: </a:t>
            </a:r>
            <a:r>
              <a:rPr lang="nl-NL" sz="2400" dirty="0" err="1">
                <a:solidFill>
                  <a:srgbClr val="002060"/>
                </a:solidFill>
                <a:latin typeface="Arial" charset="0"/>
                <a:cs typeface="+mn-cs"/>
              </a:rPr>
              <a:t>Managed</a:t>
            </a:r>
            <a:r>
              <a:rPr lang="nl-NL" sz="2400" dirty="0">
                <a:solidFill>
                  <a:srgbClr val="002060"/>
                </a:solidFill>
                <a:latin typeface="Arial" charset="0"/>
                <a:cs typeface="+mn-cs"/>
              </a:rPr>
              <a:t> as </a:t>
            </a:r>
            <a:r>
              <a:rPr lang="nl-NL" sz="2400" dirty="0" err="1">
                <a:solidFill>
                  <a:srgbClr val="002060"/>
                </a:solidFill>
                <a:latin typeface="Arial" charset="0"/>
                <a:cs typeface="+mn-cs"/>
              </a:rPr>
              <a:t>an</a:t>
            </a:r>
            <a:r>
              <a:rPr lang="nl-NL" sz="2400" dirty="0">
                <a:solidFill>
                  <a:srgbClr val="002060"/>
                </a:solidFill>
                <a:latin typeface="Arial" charset="0"/>
                <a:cs typeface="+mn-cs"/>
              </a:rPr>
              <a:t> FOM-</a:t>
            </a:r>
            <a:r>
              <a:rPr lang="nl-NL" sz="2400" dirty="0" err="1">
                <a:solidFill>
                  <a:srgbClr val="002060"/>
                </a:solidFill>
                <a:latin typeface="Arial" charset="0"/>
                <a:cs typeface="+mn-cs"/>
              </a:rPr>
              <a:t>institute</a:t>
            </a:r>
            <a:endParaRPr lang="nl-NL" sz="2400" dirty="0">
              <a:solidFill>
                <a:srgbClr val="002060"/>
              </a:solidFill>
              <a:latin typeface="Arial" charset="0"/>
              <a:cs typeface="+mn-cs"/>
            </a:endParaRPr>
          </a:p>
          <a:p>
            <a:pPr marL="358775" indent="-358775" eaLnBrk="0" hangingPunct="0">
              <a:spcAft>
                <a:spcPts val="1200"/>
              </a:spcAft>
              <a:buClr>
                <a:srgbClr val="008000"/>
              </a:buClr>
              <a:buSzPct val="100000"/>
              <a:buFontTx/>
              <a:buBlip>
                <a:blip r:embed="rId3"/>
              </a:buBlip>
            </a:pPr>
            <a:r>
              <a:rPr lang="nl-NL" sz="2400" i="1" dirty="0" err="1">
                <a:solidFill>
                  <a:srgbClr val="002060"/>
                </a:solidFill>
                <a:latin typeface="Arial" charset="0"/>
                <a:cs typeface="+mn-cs"/>
              </a:rPr>
              <a:t>Location</a:t>
            </a:r>
            <a:r>
              <a:rPr lang="nl-NL" sz="2400" i="1" dirty="0">
                <a:solidFill>
                  <a:srgbClr val="002060"/>
                </a:solidFill>
                <a:latin typeface="Arial" charset="0"/>
                <a:cs typeface="+mn-cs"/>
              </a:rPr>
              <a:t>: </a:t>
            </a:r>
            <a:r>
              <a:rPr lang="nl-NL" sz="2400" dirty="0" err="1">
                <a:solidFill>
                  <a:srgbClr val="002060"/>
                </a:solidFill>
                <a:latin typeface="Arial" charset="0"/>
                <a:cs typeface="+mn-cs"/>
              </a:rPr>
              <a:t>Science</a:t>
            </a:r>
            <a:r>
              <a:rPr lang="nl-NL" sz="2400" dirty="0">
                <a:solidFill>
                  <a:srgbClr val="002060"/>
                </a:solidFill>
                <a:latin typeface="Arial" charset="0"/>
                <a:cs typeface="+mn-cs"/>
              </a:rPr>
              <a:t> Park, Amsterdam</a:t>
            </a:r>
          </a:p>
          <a:p>
            <a:pPr marL="358775" indent="-358775" eaLnBrk="0" hangingPunct="0">
              <a:spcAft>
                <a:spcPts val="1200"/>
              </a:spcAft>
              <a:buClr>
                <a:srgbClr val="008000"/>
              </a:buClr>
              <a:buSzPct val="100000"/>
              <a:buFontTx/>
              <a:buBlip>
                <a:blip r:embed="rId3"/>
              </a:buBlip>
            </a:pPr>
            <a:r>
              <a:rPr lang="nl-NL" sz="2400" i="1" dirty="0" err="1">
                <a:solidFill>
                  <a:srgbClr val="002060"/>
                </a:solidFill>
                <a:latin typeface="Arial" charset="0"/>
                <a:cs typeface="+mn-cs"/>
              </a:rPr>
              <a:t>Embryonic</a:t>
            </a:r>
            <a:r>
              <a:rPr lang="nl-NL" sz="2400" i="1" dirty="0">
                <a:solidFill>
                  <a:srgbClr val="002060"/>
                </a:solidFill>
                <a:latin typeface="Arial" charset="0"/>
                <a:cs typeface="+mn-cs"/>
              </a:rPr>
              <a:t> stage: </a:t>
            </a:r>
            <a:r>
              <a:rPr lang="nl-NL" sz="2400" dirty="0" err="1">
                <a:solidFill>
                  <a:srgbClr val="002060"/>
                </a:solidFill>
                <a:latin typeface="Arial" charset="0"/>
                <a:cs typeface="+mn-cs"/>
              </a:rPr>
              <a:t>Starting</a:t>
            </a:r>
            <a:r>
              <a:rPr lang="nl-NL" sz="2400" dirty="0">
                <a:solidFill>
                  <a:srgbClr val="002060"/>
                </a:solidFill>
                <a:latin typeface="Arial" charset="0"/>
                <a:cs typeface="+mn-cs"/>
              </a:rPr>
              <a:t> </a:t>
            </a:r>
            <a:r>
              <a:rPr lang="nl-NL" sz="2400" dirty="0" err="1">
                <a:solidFill>
                  <a:srgbClr val="002060"/>
                </a:solidFill>
                <a:latin typeface="Arial" charset="0"/>
                <a:cs typeface="+mn-cs"/>
              </a:rPr>
              <a:t>from</a:t>
            </a:r>
            <a:r>
              <a:rPr lang="nl-NL" sz="2400" dirty="0">
                <a:solidFill>
                  <a:srgbClr val="002060"/>
                </a:solidFill>
                <a:latin typeface="Arial" charset="0"/>
                <a:cs typeface="+mn-cs"/>
              </a:rPr>
              <a:t> </a:t>
            </a:r>
            <a:r>
              <a:rPr lang="nl-NL" sz="2400" dirty="0" err="1">
                <a:solidFill>
                  <a:srgbClr val="002060"/>
                </a:solidFill>
                <a:latin typeface="Arial" charset="0"/>
                <a:cs typeface="+mn-cs"/>
              </a:rPr>
              <a:t>within</a:t>
            </a:r>
            <a:r>
              <a:rPr lang="nl-NL" sz="2400" dirty="0">
                <a:solidFill>
                  <a:srgbClr val="002060"/>
                </a:solidFill>
                <a:latin typeface="Arial" charset="0"/>
                <a:cs typeface="+mn-cs"/>
              </a:rPr>
              <a:t> AMOLF</a:t>
            </a:r>
          </a:p>
        </p:txBody>
      </p:sp>
      <p:pic>
        <p:nvPicPr>
          <p:cNvPr id="7" name="Picture 6"/>
          <p:cNvPicPr>
            <a:picLocks noChangeAspect="1"/>
          </p:cNvPicPr>
          <p:nvPr/>
        </p:nvPicPr>
        <p:blipFill>
          <a:blip r:embed="rId4"/>
          <a:stretch>
            <a:fillRect/>
          </a:stretch>
        </p:blipFill>
        <p:spPr>
          <a:xfrm>
            <a:off x="6811385" y="75781"/>
            <a:ext cx="2248746" cy="430903"/>
          </a:xfrm>
          <a:prstGeom prst="rect">
            <a:avLst/>
          </a:prstGeom>
        </p:spPr>
      </p:pic>
    </p:spTree>
    <p:extLst>
      <p:ext uri="{BB962C8B-B14F-4D97-AF65-F5344CB8AC3E}">
        <p14:creationId xmlns:p14="http://schemas.microsoft.com/office/powerpoint/2010/main" val="3062925783"/>
      </p:ext>
    </p:extLst>
  </p:cSld>
  <p:clrMapOvr>
    <a:masterClrMapping/>
  </p:clrMapOvr>
  <p:transition>
    <p:wipe dir="d"/>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3"/>
          <p:cNvGrpSpPr>
            <a:grpSpLocks/>
          </p:cNvGrpSpPr>
          <p:nvPr/>
        </p:nvGrpSpPr>
        <p:grpSpPr bwMode="auto">
          <a:xfrm>
            <a:off x="609600" y="171450"/>
            <a:ext cx="8534401" cy="1714500"/>
            <a:chOff x="384" y="108"/>
            <a:chExt cx="5376" cy="1080"/>
          </a:xfrm>
        </p:grpSpPr>
        <p:sp>
          <p:nvSpPr>
            <p:cNvPr id="13" name="Line 5"/>
            <p:cNvSpPr>
              <a:spLocks noChangeShapeType="1"/>
            </p:cNvSpPr>
            <p:nvPr/>
          </p:nvSpPr>
          <p:spPr bwMode="auto">
            <a:xfrm>
              <a:off x="384" y="612"/>
              <a:ext cx="4995" cy="0"/>
            </a:xfrm>
            <a:prstGeom prst="line">
              <a:avLst/>
            </a:prstGeom>
            <a:noFill/>
            <a:ln w="28575">
              <a:solidFill>
                <a:schemeClr val="accent2"/>
              </a:solidFill>
              <a:round/>
              <a:headEnd/>
              <a:tailEnd/>
            </a:ln>
            <a:effectLst/>
          </p:spPr>
          <p:txBody>
            <a:bodyPr wrap="none" anchor="ctr"/>
            <a:lstStyle/>
            <a:p>
              <a:pPr eaLnBrk="0" hangingPunct="0">
                <a:lnSpc>
                  <a:spcPct val="130000"/>
                </a:lnSpc>
              </a:pPr>
              <a:endParaRPr lang="en-US" sz="2400">
                <a:solidFill>
                  <a:srgbClr val="000000"/>
                </a:solidFill>
                <a:latin typeface="Arial" pitchFamily="34" charset="0"/>
                <a:cs typeface="+mn-cs"/>
              </a:endParaRPr>
            </a:p>
          </p:txBody>
        </p:sp>
        <p:sp>
          <p:nvSpPr>
            <p:cNvPr id="12" name="Rectangle 4"/>
            <p:cNvSpPr>
              <a:spLocks noChangeArrowheads="1"/>
            </p:cNvSpPr>
            <p:nvPr/>
          </p:nvSpPr>
          <p:spPr bwMode="auto">
            <a:xfrm>
              <a:off x="448" y="108"/>
              <a:ext cx="5312" cy="1080"/>
            </a:xfrm>
            <a:prstGeom prst="rect">
              <a:avLst/>
            </a:prstGeom>
            <a:noFill/>
            <a:ln w="9525">
              <a:noFill/>
              <a:miter lim="800000"/>
              <a:headEnd/>
              <a:tailEnd/>
            </a:ln>
            <a:effectLst/>
          </p:spPr>
          <p:txBody>
            <a:bodyPr anchor="ctr"/>
            <a:lstStyle/>
            <a:p>
              <a:r>
                <a:rPr lang="en-US" sz="3200" b="1" dirty="0">
                  <a:solidFill>
                    <a:srgbClr val="3333CC"/>
                  </a:solidFill>
                  <a:latin typeface="Arial Rounded MT Bold"/>
                  <a:cs typeface="Arial Rounded MT Bold"/>
                </a:rPr>
                <a:t>ARCNL</a:t>
              </a:r>
              <a:r>
                <a:rPr lang="en-US" sz="3200" b="1" dirty="0">
                  <a:solidFill>
                    <a:srgbClr val="3333CC"/>
                  </a:solidFill>
                  <a:latin typeface="Arial" pitchFamily="34" charset="0"/>
                  <a:cs typeface="+mn-cs"/>
                </a:rPr>
                <a:t/>
              </a:r>
              <a:br>
                <a:rPr lang="en-US" sz="3200" b="1" dirty="0">
                  <a:solidFill>
                    <a:srgbClr val="3333CC"/>
                  </a:solidFill>
                  <a:latin typeface="Arial" pitchFamily="34" charset="0"/>
                  <a:cs typeface="+mn-cs"/>
                </a:rPr>
              </a:br>
              <a:endParaRPr lang="en-US" sz="4400" dirty="0">
                <a:solidFill>
                  <a:srgbClr val="000000"/>
                </a:solidFill>
                <a:latin typeface="Times New Roman" pitchFamily="18" charset="0"/>
                <a:cs typeface="+mn-cs"/>
              </a:endParaRPr>
            </a:p>
          </p:txBody>
        </p:sp>
      </p:grpSp>
      <p:sp>
        <p:nvSpPr>
          <p:cNvPr id="38" name="Text Box 14"/>
          <p:cNvSpPr txBox="1">
            <a:spLocks noChangeArrowheads="1"/>
          </p:cNvSpPr>
          <p:nvPr/>
        </p:nvSpPr>
        <p:spPr bwMode="auto">
          <a:xfrm>
            <a:off x="553354" y="1413585"/>
            <a:ext cx="8671503" cy="4647426"/>
          </a:xfrm>
          <a:prstGeom prst="rect">
            <a:avLst/>
          </a:prstGeom>
          <a:noFill/>
          <a:ln w="9525">
            <a:noFill/>
            <a:miter lim="800000"/>
            <a:headEnd/>
            <a:tailEnd/>
          </a:ln>
          <a:effectLst/>
        </p:spPr>
        <p:txBody>
          <a:bodyPr wrap="square">
            <a:spAutoFit/>
          </a:bodyPr>
          <a:lstStyle/>
          <a:p>
            <a:pPr eaLnBrk="0" hangingPunct="0">
              <a:spcAft>
                <a:spcPts val="1200"/>
              </a:spcAft>
              <a:buClr>
                <a:srgbClr val="008000"/>
              </a:buClr>
              <a:buSzPct val="100000"/>
            </a:pPr>
            <a:r>
              <a:rPr lang="nl-NL" sz="2400" b="1" dirty="0">
                <a:solidFill>
                  <a:srgbClr val="002060"/>
                </a:solidFill>
                <a:latin typeface="Arial" charset="0"/>
                <a:cs typeface="+mn-cs"/>
              </a:rPr>
              <a:t>Research Program (</a:t>
            </a:r>
            <a:r>
              <a:rPr lang="nl-NL" sz="2400" b="1" dirty="0" err="1">
                <a:solidFill>
                  <a:srgbClr val="002060"/>
                </a:solidFill>
                <a:latin typeface="Arial" charset="0"/>
                <a:cs typeface="+mn-cs"/>
              </a:rPr>
              <a:t>preliminary</a:t>
            </a:r>
            <a:r>
              <a:rPr lang="nl-NL" sz="2400" b="1" dirty="0">
                <a:solidFill>
                  <a:srgbClr val="002060"/>
                </a:solidFill>
                <a:latin typeface="Arial" charset="0"/>
                <a:cs typeface="+mn-cs"/>
              </a:rPr>
              <a:t>)</a:t>
            </a:r>
          </a:p>
          <a:p>
            <a:pPr marL="358775" indent="-358775" eaLnBrk="0" hangingPunct="0">
              <a:spcAft>
                <a:spcPts val="1200"/>
              </a:spcAft>
              <a:buClr>
                <a:srgbClr val="008000"/>
              </a:buClr>
              <a:buSzPct val="100000"/>
              <a:buFontTx/>
              <a:buBlip>
                <a:blip r:embed="rId3"/>
              </a:buBlip>
            </a:pPr>
            <a:r>
              <a:rPr lang="nl-NL" sz="2400" dirty="0">
                <a:solidFill>
                  <a:srgbClr val="002060"/>
                </a:solidFill>
                <a:latin typeface="Arial" charset="0"/>
                <a:cs typeface="+mn-cs"/>
              </a:rPr>
              <a:t>IR laser </a:t>
            </a:r>
            <a:r>
              <a:rPr lang="nl-NL" sz="2400" dirty="0" err="1">
                <a:solidFill>
                  <a:srgbClr val="002060"/>
                </a:solidFill>
                <a:latin typeface="Arial" charset="0"/>
                <a:cs typeface="+mn-cs"/>
              </a:rPr>
              <a:t>physics</a:t>
            </a:r>
            <a:endParaRPr lang="nl-NL" sz="2400" dirty="0">
              <a:solidFill>
                <a:srgbClr val="002060"/>
              </a:solidFill>
              <a:latin typeface="Arial" charset="0"/>
              <a:cs typeface="+mn-cs"/>
            </a:endParaRPr>
          </a:p>
          <a:p>
            <a:pPr marL="358775" indent="-358775" eaLnBrk="0" hangingPunct="0">
              <a:spcAft>
                <a:spcPts val="1200"/>
              </a:spcAft>
              <a:buClr>
                <a:srgbClr val="008000"/>
              </a:buClr>
              <a:buSzPct val="100000"/>
              <a:buFontTx/>
              <a:buBlip>
                <a:blip r:embed="rId3"/>
              </a:buBlip>
            </a:pPr>
            <a:r>
              <a:rPr lang="nl-NL" sz="2400" dirty="0">
                <a:solidFill>
                  <a:srgbClr val="002060"/>
                </a:solidFill>
                <a:latin typeface="Arial" charset="0"/>
                <a:cs typeface="+mn-cs"/>
              </a:rPr>
              <a:t>EUV </a:t>
            </a:r>
            <a:r>
              <a:rPr lang="nl-NL" sz="2400" dirty="0" err="1">
                <a:solidFill>
                  <a:srgbClr val="002060"/>
                </a:solidFill>
                <a:latin typeface="Arial" charset="0"/>
                <a:cs typeface="+mn-cs"/>
              </a:rPr>
              <a:t>generation</a:t>
            </a:r>
            <a:endParaRPr lang="nl-NL" sz="2400" dirty="0">
              <a:solidFill>
                <a:srgbClr val="002060"/>
              </a:solidFill>
              <a:latin typeface="Arial" charset="0"/>
              <a:cs typeface="+mn-cs"/>
            </a:endParaRPr>
          </a:p>
          <a:p>
            <a:pPr marL="358775" indent="-358775" eaLnBrk="0" hangingPunct="0">
              <a:spcAft>
                <a:spcPts val="1200"/>
              </a:spcAft>
              <a:buClr>
                <a:srgbClr val="008000"/>
              </a:buClr>
              <a:buSzPct val="100000"/>
              <a:buFontTx/>
              <a:buBlip>
                <a:blip r:embed="rId3"/>
              </a:buBlip>
            </a:pPr>
            <a:r>
              <a:rPr lang="nl-NL" sz="2400" dirty="0">
                <a:solidFill>
                  <a:srgbClr val="002060"/>
                </a:solidFill>
                <a:latin typeface="Arial" charset="0"/>
                <a:cs typeface="+mn-cs"/>
              </a:rPr>
              <a:t>EUV targets (e.g. </a:t>
            </a:r>
            <a:r>
              <a:rPr lang="nl-NL" sz="2400" dirty="0" err="1">
                <a:solidFill>
                  <a:srgbClr val="002060"/>
                </a:solidFill>
                <a:latin typeface="Arial" charset="0"/>
                <a:cs typeface="+mn-cs"/>
              </a:rPr>
              <a:t>droplets</a:t>
            </a:r>
            <a:r>
              <a:rPr lang="nl-NL" sz="2400" dirty="0">
                <a:solidFill>
                  <a:srgbClr val="002060"/>
                </a:solidFill>
                <a:latin typeface="Arial" charset="0"/>
                <a:cs typeface="+mn-cs"/>
              </a:rPr>
              <a:t>)</a:t>
            </a:r>
          </a:p>
          <a:p>
            <a:pPr marL="358775" indent="-358775" eaLnBrk="0" hangingPunct="0">
              <a:spcAft>
                <a:spcPts val="1200"/>
              </a:spcAft>
              <a:buClr>
                <a:srgbClr val="008000"/>
              </a:buClr>
              <a:buSzPct val="100000"/>
              <a:buFontTx/>
              <a:buBlip>
                <a:blip r:embed="rId3"/>
              </a:buBlip>
            </a:pPr>
            <a:r>
              <a:rPr lang="nl-NL" sz="2400" dirty="0">
                <a:solidFill>
                  <a:srgbClr val="002060"/>
                </a:solidFill>
                <a:latin typeface="Arial" charset="0"/>
                <a:cs typeface="+mn-cs"/>
              </a:rPr>
              <a:t>Plasma analysis</a:t>
            </a:r>
          </a:p>
          <a:p>
            <a:pPr marL="358775" indent="-358775" eaLnBrk="0" hangingPunct="0">
              <a:spcAft>
                <a:spcPts val="1200"/>
              </a:spcAft>
              <a:buClr>
                <a:srgbClr val="008000"/>
              </a:buClr>
              <a:buSzPct val="100000"/>
              <a:buFontTx/>
              <a:buBlip>
                <a:blip r:embed="rId3"/>
              </a:buBlip>
            </a:pPr>
            <a:r>
              <a:rPr lang="nl-NL" sz="2400" dirty="0" err="1">
                <a:solidFill>
                  <a:srgbClr val="002060"/>
                </a:solidFill>
                <a:latin typeface="Arial" charset="0"/>
                <a:cs typeface="+mn-cs"/>
              </a:rPr>
              <a:t>Surfaces</a:t>
            </a:r>
            <a:r>
              <a:rPr lang="nl-NL" sz="2400" dirty="0">
                <a:solidFill>
                  <a:srgbClr val="002060"/>
                </a:solidFill>
                <a:latin typeface="Arial" charset="0"/>
                <a:cs typeface="+mn-cs"/>
              </a:rPr>
              <a:t> </a:t>
            </a:r>
            <a:r>
              <a:rPr lang="nl-NL" sz="2400" dirty="0" err="1">
                <a:solidFill>
                  <a:srgbClr val="002060"/>
                </a:solidFill>
                <a:latin typeface="Arial" charset="0"/>
                <a:cs typeface="+mn-cs"/>
              </a:rPr>
              <a:t>and</a:t>
            </a:r>
            <a:r>
              <a:rPr lang="nl-NL" sz="2400" dirty="0">
                <a:solidFill>
                  <a:srgbClr val="002060"/>
                </a:solidFill>
                <a:latin typeface="Arial" charset="0"/>
                <a:cs typeface="+mn-cs"/>
              </a:rPr>
              <a:t> </a:t>
            </a:r>
            <a:r>
              <a:rPr lang="nl-NL" sz="2400" dirty="0" err="1">
                <a:solidFill>
                  <a:srgbClr val="002060"/>
                </a:solidFill>
                <a:latin typeface="Arial" charset="0"/>
                <a:cs typeface="+mn-cs"/>
              </a:rPr>
              <a:t>thin</a:t>
            </a:r>
            <a:r>
              <a:rPr lang="nl-NL" sz="2400" dirty="0">
                <a:solidFill>
                  <a:srgbClr val="002060"/>
                </a:solidFill>
                <a:latin typeface="Arial" charset="0"/>
                <a:cs typeface="+mn-cs"/>
              </a:rPr>
              <a:t> films</a:t>
            </a:r>
          </a:p>
          <a:p>
            <a:pPr marL="358775" indent="-358775" eaLnBrk="0" hangingPunct="0">
              <a:spcAft>
                <a:spcPts val="1200"/>
              </a:spcAft>
              <a:buClr>
                <a:srgbClr val="008000"/>
              </a:buClr>
              <a:buSzPct val="100000"/>
              <a:buFontTx/>
              <a:buBlip>
                <a:blip r:embed="rId3"/>
              </a:buBlip>
            </a:pPr>
            <a:r>
              <a:rPr lang="nl-NL" sz="2400" dirty="0">
                <a:solidFill>
                  <a:srgbClr val="002060"/>
                </a:solidFill>
                <a:latin typeface="Arial" charset="0"/>
                <a:cs typeface="+mn-cs"/>
              </a:rPr>
              <a:t>Nano-</a:t>
            </a:r>
            <a:r>
              <a:rPr lang="nl-NL" sz="2400" dirty="0" err="1">
                <a:solidFill>
                  <a:srgbClr val="002060"/>
                </a:solidFill>
                <a:latin typeface="Arial" charset="0"/>
                <a:cs typeface="+mn-cs"/>
              </a:rPr>
              <a:t>photochemistry</a:t>
            </a:r>
            <a:endParaRPr lang="nl-NL" sz="2400" dirty="0">
              <a:solidFill>
                <a:srgbClr val="002060"/>
              </a:solidFill>
              <a:latin typeface="Arial" charset="0"/>
              <a:cs typeface="+mn-cs"/>
            </a:endParaRPr>
          </a:p>
          <a:p>
            <a:pPr marL="358775" indent="-358775" eaLnBrk="0" hangingPunct="0">
              <a:spcAft>
                <a:spcPts val="1200"/>
              </a:spcAft>
              <a:buClr>
                <a:srgbClr val="008000"/>
              </a:buClr>
              <a:buSzPct val="100000"/>
              <a:buFontTx/>
              <a:buBlip>
                <a:blip r:embed="rId3"/>
              </a:buBlip>
            </a:pPr>
            <a:r>
              <a:rPr lang="nl-NL" sz="2400" dirty="0" err="1">
                <a:solidFill>
                  <a:srgbClr val="002060"/>
                </a:solidFill>
                <a:latin typeface="Arial" charset="0"/>
                <a:cs typeface="+mn-cs"/>
              </a:rPr>
              <a:t>Other</a:t>
            </a:r>
            <a:r>
              <a:rPr lang="nl-NL" sz="2400" dirty="0">
                <a:solidFill>
                  <a:srgbClr val="002060"/>
                </a:solidFill>
                <a:latin typeface="Arial" charset="0"/>
                <a:cs typeface="+mn-cs"/>
              </a:rPr>
              <a:t> light (FEL)</a:t>
            </a:r>
          </a:p>
          <a:p>
            <a:pPr marL="358775" indent="-358775" eaLnBrk="0" hangingPunct="0">
              <a:spcAft>
                <a:spcPts val="1200"/>
              </a:spcAft>
              <a:buClr>
                <a:srgbClr val="008000"/>
              </a:buClr>
              <a:buSzPct val="100000"/>
              <a:buFontTx/>
              <a:buBlip>
                <a:blip r:embed="rId3"/>
              </a:buBlip>
            </a:pPr>
            <a:r>
              <a:rPr lang="nl-NL" sz="2400" dirty="0" err="1">
                <a:solidFill>
                  <a:srgbClr val="002060"/>
                </a:solidFill>
                <a:latin typeface="Arial" charset="0"/>
                <a:cs typeface="+mn-cs"/>
              </a:rPr>
              <a:t>Other</a:t>
            </a:r>
            <a:r>
              <a:rPr lang="nl-NL" sz="2400" dirty="0">
                <a:solidFill>
                  <a:srgbClr val="002060"/>
                </a:solidFill>
                <a:latin typeface="Arial" charset="0"/>
                <a:cs typeface="+mn-cs"/>
              </a:rPr>
              <a:t> </a:t>
            </a:r>
            <a:r>
              <a:rPr lang="nl-NL" sz="2400" dirty="0" err="1">
                <a:solidFill>
                  <a:srgbClr val="002060"/>
                </a:solidFill>
                <a:latin typeface="Arial" charset="0"/>
                <a:cs typeface="+mn-cs"/>
              </a:rPr>
              <a:t>forms</a:t>
            </a:r>
            <a:r>
              <a:rPr lang="nl-NL" sz="2400" dirty="0">
                <a:solidFill>
                  <a:srgbClr val="002060"/>
                </a:solidFill>
                <a:latin typeface="Arial" charset="0"/>
                <a:cs typeface="+mn-cs"/>
              </a:rPr>
              <a:t> of </a:t>
            </a:r>
            <a:r>
              <a:rPr lang="nl-NL" sz="2400" dirty="0" err="1">
                <a:solidFill>
                  <a:srgbClr val="002060"/>
                </a:solidFill>
                <a:latin typeface="Arial" charset="0"/>
                <a:cs typeface="+mn-cs"/>
              </a:rPr>
              <a:t>lithography</a:t>
            </a:r>
            <a:r>
              <a:rPr lang="nl-NL" sz="2400" dirty="0">
                <a:solidFill>
                  <a:srgbClr val="002060"/>
                </a:solidFill>
                <a:latin typeface="Arial" charset="0"/>
                <a:cs typeface="+mn-cs"/>
              </a:rPr>
              <a:t>…</a:t>
            </a:r>
          </a:p>
        </p:txBody>
      </p:sp>
      <p:pic>
        <p:nvPicPr>
          <p:cNvPr id="6" name="Picture 5"/>
          <p:cNvPicPr>
            <a:picLocks noChangeAspect="1"/>
          </p:cNvPicPr>
          <p:nvPr/>
        </p:nvPicPr>
        <p:blipFill>
          <a:blip r:embed="rId4"/>
          <a:stretch>
            <a:fillRect/>
          </a:stretch>
        </p:blipFill>
        <p:spPr>
          <a:xfrm>
            <a:off x="6811385" y="75781"/>
            <a:ext cx="2248746" cy="430903"/>
          </a:xfrm>
          <a:prstGeom prst="rect">
            <a:avLst/>
          </a:prstGeom>
        </p:spPr>
      </p:pic>
    </p:spTree>
    <p:extLst>
      <p:ext uri="{BB962C8B-B14F-4D97-AF65-F5344CB8AC3E}">
        <p14:creationId xmlns:p14="http://schemas.microsoft.com/office/powerpoint/2010/main" val="2594352035"/>
      </p:ext>
    </p:extLst>
  </p:cSld>
  <p:clrMapOvr>
    <a:masterClrMapping/>
  </p:clrMapOvr>
  <p:transition>
    <p:wipe dir="d"/>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818698" y="1318424"/>
            <a:ext cx="7607082" cy="4524315"/>
          </a:xfrm>
          <a:prstGeom prst="rect">
            <a:avLst/>
          </a:prstGeom>
          <a:noFill/>
        </p:spPr>
        <p:txBody>
          <a:bodyPr wrap="none" rtlCol="0">
            <a:spAutoFit/>
          </a:bodyPr>
          <a:lstStyle/>
          <a:p>
            <a:r>
              <a:rPr lang="nl-NL" dirty="0" smtClean="0">
                <a:solidFill>
                  <a:srgbClr val="002060"/>
                </a:solidFill>
              </a:rPr>
              <a:t>Back </a:t>
            </a:r>
            <a:r>
              <a:rPr lang="nl-NL" dirty="0" err="1" smtClean="0">
                <a:solidFill>
                  <a:srgbClr val="002060"/>
                </a:solidFill>
              </a:rPr>
              <a:t>to</a:t>
            </a:r>
            <a:r>
              <a:rPr lang="nl-NL" dirty="0" smtClean="0">
                <a:solidFill>
                  <a:srgbClr val="002060"/>
                </a:solidFill>
              </a:rPr>
              <a:t> research </a:t>
            </a:r>
            <a:r>
              <a:rPr lang="nl-NL" dirty="0" err="1" smtClean="0">
                <a:solidFill>
                  <a:srgbClr val="002060"/>
                </a:solidFill>
              </a:rPr>
              <a:t>funding</a:t>
            </a:r>
            <a:r>
              <a:rPr lang="nl-NL" dirty="0" smtClean="0">
                <a:solidFill>
                  <a:srgbClr val="002060"/>
                </a:solidFill>
              </a:rPr>
              <a:t> (</a:t>
            </a:r>
            <a:r>
              <a:rPr lang="nl-NL" dirty="0" err="1" smtClean="0">
                <a:solidFill>
                  <a:srgbClr val="002060"/>
                </a:solidFill>
              </a:rPr>
              <a:t>organization</a:t>
            </a:r>
            <a:r>
              <a:rPr lang="nl-NL" dirty="0" smtClean="0">
                <a:solidFill>
                  <a:srgbClr val="002060"/>
                </a:solidFill>
              </a:rPr>
              <a:t>):</a:t>
            </a:r>
          </a:p>
          <a:p>
            <a:endParaRPr lang="nl-NL" dirty="0" smtClean="0">
              <a:solidFill>
                <a:srgbClr val="002060"/>
              </a:solidFill>
            </a:endParaRPr>
          </a:p>
          <a:p>
            <a:r>
              <a:rPr lang="nl-NL" dirty="0" smtClean="0">
                <a:solidFill>
                  <a:srgbClr val="002060"/>
                </a:solidFill>
              </a:rPr>
              <a:t>The budget </a:t>
            </a:r>
            <a:r>
              <a:rPr lang="nl-NL" dirty="0" err="1" smtClean="0">
                <a:solidFill>
                  <a:srgbClr val="002060"/>
                </a:solidFill>
              </a:rPr>
              <a:t>should</a:t>
            </a:r>
            <a:r>
              <a:rPr lang="nl-NL" dirty="0" smtClean="0">
                <a:solidFill>
                  <a:srgbClr val="002060"/>
                </a:solidFill>
              </a:rPr>
              <a:t> </a:t>
            </a:r>
            <a:r>
              <a:rPr lang="nl-NL" dirty="0" err="1" smtClean="0">
                <a:solidFill>
                  <a:srgbClr val="002060"/>
                </a:solidFill>
              </a:rPr>
              <a:t>indicate</a:t>
            </a:r>
            <a:r>
              <a:rPr lang="nl-NL" dirty="0" smtClean="0">
                <a:solidFill>
                  <a:srgbClr val="002060"/>
                </a:solidFill>
              </a:rPr>
              <a:t> </a:t>
            </a:r>
            <a:r>
              <a:rPr lang="nl-NL" dirty="0" err="1" smtClean="0">
                <a:solidFill>
                  <a:srgbClr val="002060"/>
                </a:solidFill>
              </a:rPr>
              <a:t>whether</a:t>
            </a:r>
            <a:r>
              <a:rPr lang="nl-NL" dirty="0" smtClean="0">
                <a:solidFill>
                  <a:srgbClr val="002060"/>
                </a:solidFill>
              </a:rPr>
              <a:t> </a:t>
            </a:r>
            <a:r>
              <a:rPr lang="nl-NL" dirty="0" err="1" smtClean="0">
                <a:solidFill>
                  <a:srgbClr val="002060"/>
                </a:solidFill>
              </a:rPr>
              <a:t>there</a:t>
            </a:r>
            <a:r>
              <a:rPr lang="nl-NL" dirty="0" smtClean="0">
                <a:solidFill>
                  <a:srgbClr val="002060"/>
                </a:solidFill>
              </a:rPr>
              <a:t> is a ‘</a:t>
            </a:r>
            <a:r>
              <a:rPr lang="nl-NL" dirty="0" err="1" smtClean="0">
                <a:solidFill>
                  <a:srgbClr val="002060"/>
                </a:solidFill>
              </a:rPr>
              <a:t>reasonable</a:t>
            </a:r>
            <a:r>
              <a:rPr lang="nl-NL" dirty="0" smtClean="0">
                <a:solidFill>
                  <a:srgbClr val="002060"/>
                </a:solidFill>
              </a:rPr>
              <a:t>’</a:t>
            </a:r>
          </a:p>
          <a:p>
            <a:r>
              <a:rPr lang="nl-NL" dirty="0" err="1" smtClean="0">
                <a:solidFill>
                  <a:srgbClr val="002060"/>
                </a:solidFill>
              </a:rPr>
              <a:t>balance</a:t>
            </a:r>
            <a:r>
              <a:rPr lang="nl-NL" dirty="0" smtClean="0">
                <a:solidFill>
                  <a:srgbClr val="002060"/>
                </a:solidFill>
              </a:rPr>
              <a:t> </a:t>
            </a:r>
            <a:r>
              <a:rPr lang="nl-NL" dirty="0" err="1" smtClean="0">
                <a:solidFill>
                  <a:srgbClr val="002060"/>
                </a:solidFill>
              </a:rPr>
              <a:t>between</a:t>
            </a:r>
            <a:r>
              <a:rPr lang="nl-NL" dirty="0" smtClean="0">
                <a:solidFill>
                  <a:srgbClr val="002060"/>
                </a:solidFill>
              </a:rPr>
              <a:t> ‘</a:t>
            </a:r>
            <a:r>
              <a:rPr lang="nl-NL" dirty="0" err="1" smtClean="0">
                <a:solidFill>
                  <a:srgbClr val="002060"/>
                </a:solidFill>
              </a:rPr>
              <a:t>directed</a:t>
            </a:r>
            <a:r>
              <a:rPr lang="nl-NL" dirty="0" smtClean="0">
                <a:solidFill>
                  <a:srgbClr val="002060"/>
                </a:solidFill>
              </a:rPr>
              <a:t>’ research </a:t>
            </a:r>
            <a:r>
              <a:rPr lang="nl-NL" dirty="0" err="1" smtClean="0">
                <a:solidFill>
                  <a:srgbClr val="002060"/>
                </a:solidFill>
              </a:rPr>
              <a:t>and</a:t>
            </a:r>
            <a:r>
              <a:rPr lang="nl-NL" dirty="0" smtClean="0">
                <a:solidFill>
                  <a:srgbClr val="002060"/>
                </a:solidFill>
              </a:rPr>
              <a:t> ‘free’ research</a:t>
            </a:r>
          </a:p>
          <a:p>
            <a:r>
              <a:rPr lang="nl-NL" dirty="0" smtClean="0">
                <a:solidFill>
                  <a:srgbClr val="002060"/>
                </a:solidFill>
              </a:rPr>
              <a:t>(‘</a:t>
            </a:r>
            <a:r>
              <a:rPr lang="nl-NL" dirty="0" err="1" smtClean="0">
                <a:solidFill>
                  <a:srgbClr val="002060"/>
                </a:solidFill>
              </a:rPr>
              <a:t>directed</a:t>
            </a:r>
            <a:r>
              <a:rPr lang="nl-NL" dirty="0" smtClean="0">
                <a:solidFill>
                  <a:srgbClr val="002060"/>
                </a:solidFill>
              </a:rPr>
              <a:t>’ </a:t>
            </a:r>
            <a:r>
              <a:rPr lang="nl-NL" dirty="0" err="1" smtClean="0">
                <a:solidFill>
                  <a:srgbClr val="002060"/>
                </a:solidFill>
              </a:rPr>
              <a:t>and</a:t>
            </a:r>
            <a:r>
              <a:rPr lang="nl-NL" dirty="0" smtClean="0">
                <a:solidFill>
                  <a:srgbClr val="002060"/>
                </a:solidFill>
              </a:rPr>
              <a:t> ‘free’ </a:t>
            </a:r>
            <a:r>
              <a:rPr lang="nl-NL" dirty="0" err="1" smtClean="0">
                <a:solidFill>
                  <a:srgbClr val="002060"/>
                </a:solidFill>
              </a:rPr>
              <a:t>refer</a:t>
            </a:r>
            <a:r>
              <a:rPr lang="nl-NL" dirty="0" smtClean="0">
                <a:solidFill>
                  <a:srgbClr val="002060"/>
                </a:solidFill>
              </a:rPr>
              <a:t> </a:t>
            </a:r>
            <a:r>
              <a:rPr lang="nl-NL" dirty="0" err="1" smtClean="0">
                <a:solidFill>
                  <a:srgbClr val="002060"/>
                </a:solidFill>
              </a:rPr>
              <a:t>to</a:t>
            </a:r>
            <a:r>
              <a:rPr lang="nl-NL" dirty="0" smtClean="0">
                <a:solidFill>
                  <a:srgbClr val="002060"/>
                </a:solidFill>
              </a:rPr>
              <a:t> the agenda; research is of course</a:t>
            </a:r>
          </a:p>
          <a:p>
            <a:r>
              <a:rPr lang="nl-NL" dirty="0" err="1" smtClean="0">
                <a:solidFill>
                  <a:srgbClr val="002060"/>
                </a:solidFill>
              </a:rPr>
              <a:t>always</a:t>
            </a:r>
            <a:r>
              <a:rPr lang="nl-NL" dirty="0" smtClean="0">
                <a:solidFill>
                  <a:srgbClr val="002060"/>
                </a:solidFill>
              </a:rPr>
              <a:t> free!)</a:t>
            </a:r>
          </a:p>
          <a:p>
            <a:endParaRPr lang="nl-NL" dirty="0">
              <a:solidFill>
                <a:srgbClr val="002060"/>
              </a:solidFill>
            </a:endParaRPr>
          </a:p>
          <a:p>
            <a:r>
              <a:rPr lang="nl-NL" dirty="0" smtClean="0">
                <a:solidFill>
                  <a:srgbClr val="002060"/>
                </a:solidFill>
              </a:rPr>
              <a:t>In the NL the </a:t>
            </a:r>
            <a:r>
              <a:rPr lang="nl-NL" dirty="0" err="1" smtClean="0">
                <a:solidFill>
                  <a:srgbClr val="002060"/>
                </a:solidFill>
              </a:rPr>
              <a:t>situation</a:t>
            </a:r>
            <a:r>
              <a:rPr lang="nl-NL" dirty="0" smtClean="0">
                <a:solidFill>
                  <a:srgbClr val="002060"/>
                </a:solidFill>
              </a:rPr>
              <a:t> </a:t>
            </a:r>
            <a:r>
              <a:rPr lang="nl-NL" dirty="0" err="1" smtClean="0">
                <a:solidFill>
                  <a:srgbClr val="002060"/>
                </a:solidFill>
              </a:rPr>
              <a:t>remains</a:t>
            </a:r>
            <a:r>
              <a:rPr lang="nl-NL" dirty="0" smtClean="0">
                <a:solidFill>
                  <a:srgbClr val="002060"/>
                </a:solidFill>
              </a:rPr>
              <a:t> </a:t>
            </a:r>
            <a:r>
              <a:rPr lang="nl-NL" dirty="0" err="1" smtClean="0">
                <a:solidFill>
                  <a:srgbClr val="002060"/>
                </a:solidFill>
              </a:rPr>
              <a:t>tight</a:t>
            </a:r>
            <a:r>
              <a:rPr lang="nl-NL" dirty="0" smtClean="0">
                <a:solidFill>
                  <a:srgbClr val="002060"/>
                </a:solidFill>
              </a:rPr>
              <a:t>; in D </a:t>
            </a:r>
            <a:r>
              <a:rPr lang="nl-NL" dirty="0" err="1" smtClean="0">
                <a:solidFill>
                  <a:srgbClr val="002060"/>
                </a:solidFill>
              </a:rPr>
              <a:t>it</a:t>
            </a:r>
            <a:r>
              <a:rPr lang="nl-NL" dirty="0" smtClean="0">
                <a:solidFill>
                  <a:srgbClr val="002060"/>
                </a:solidFill>
              </a:rPr>
              <a:t> is more relaxed</a:t>
            </a:r>
          </a:p>
          <a:p>
            <a:endParaRPr lang="nl-NL" dirty="0">
              <a:solidFill>
                <a:srgbClr val="002060"/>
              </a:solidFill>
            </a:endParaRPr>
          </a:p>
          <a:p>
            <a:r>
              <a:rPr lang="nl-NL" dirty="0" err="1" smtClean="0">
                <a:solidFill>
                  <a:srgbClr val="002060"/>
                </a:solidFill>
              </a:rPr>
              <a:t>Government</a:t>
            </a:r>
            <a:r>
              <a:rPr lang="nl-NL" dirty="0">
                <a:solidFill>
                  <a:srgbClr val="002060"/>
                </a:solidFill>
              </a:rPr>
              <a:t> </a:t>
            </a:r>
            <a:r>
              <a:rPr lang="nl-NL" dirty="0" smtClean="0">
                <a:solidFill>
                  <a:srgbClr val="002060"/>
                </a:solidFill>
              </a:rPr>
              <a:t>(2014) 4.300 M€ </a:t>
            </a:r>
            <a:r>
              <a:rPr lang="nl-NL" dirty="0" err="1" smtClean="0">
                <a:solidFill>
                  <a:srgbClr val="002060"/>
                </a:solidFill>
              </a:rPr>
              <a:t>for</a:t>
            </a:r>
            <a:r>
              <a:rPr lang="nl-NL" dirty="0" smtClean="0">
                <a:solidFill>
                  <a:srgbClr val="002060"/>
                </a:solidFill>
              </a:rPr>
              <a:t> R&amp;D (3.800 M€ </a:t>
            </a:r>
            <a:r>
              <a:rPr lang="nl-NL" dirty="0" err="1" smtClean="0">
                <a:solidFill>
                  <a:srgbClr val="002060"/>
                </a:solidFill>
              </a:rPr>
              <a:t>by</a:t>
            </a:r>
            <a:r>
              <a:rPr lang="nl-NL" dirty="0" smtClean="0">
                <a:solidFill>
                  <a:srgbClr val="002060"/>
                </a:solidFill>
              </a:rPr>
              <a:t> </a:t>
            </a:r>
            <a:r>
              <a:rPr lang="nl-NL" dirty="0" err="1" smtClean="0">
                <a:solidFill>
                  <a:srgbClr val="002060"/>
                </a:solidFill>
              </a:rPr>
              <a:t>Ministry</a:t>
            </a:r>
            <a:r>
              <a:rPr lang="nl-NL" dirty="0" smtClean="0">
                <a:solidFill>
                  <a:srgbClr val="002060"/>
                </a:solidFill>
              </a:rPr>
              <a:t> of</a:t>
            </a:r>
          </a:p>
          <a:p>
            <a:r>
              <a:rPr lang="nl-NL" dirty="0" smtClean="0">
                <a:solidFill>
                  <a:srgbClr val="002060"/>
                </a:solidFill>
              </a:rPr>
              <a:t>E, C </a:t>
            </a:r>
            <a:r>
              <a:rPr lang="nl-NL" dirty="0" err="1" smtClean="0">
                <a:solidFill>
                  <a:srgbClr val="002060"/>
                </a:solidFill>
              </a:rPr>
              <a:t>and</a:t>
            </a:r>
            <a:r>
              <a:rPr lang="nl-NL" dirty="0" smtClean="0">
                <a:solidFill>
                  <a:srgbClr val="002060"/>
                </a:solidFill>
              </a:rPr>
              <a:t> </a:t>
            </a:r>
            <a:r>
              <a:rPr lang="nl-NL" b="1" dirty="0" err="1" smtClean="0">
                <a:solidFill>
                  <a:srgbClr val="002060"/>
                </a:solidFill>
              </a:rPr>
              <a:t>Science</a:t>
            </a:r>
            <a:r>
              <a:rPr lang="nl-NL" dirty="0" smtClean="0">
                <a:solidFill>
                  <a:srgbClr val="002060"/>
                </a:solidFill>
              </a:rPr>
              <a:t> </a:t>
            </a:r>
            <a:r>
              <a:rPr lang="nl-NL" dirty="0" err="1" smtClean="0">
                <a:solidFill>
                  <a:srgbClr val="002060"/>
                </a:solidFill>
              </a:rPr>
              <a:t>and</a:t>
            </a:r>
            <a:r>
              <a:rPr lang="nl-NL" dirty="0" smtClean="0">
                <a:solidFill>
                  <a:srgbClr val="002060"/>
                </a:solidFill>
              </a:rPr>
              <a:t> </a:t>
            </a:r>
            <a:r>
              <a:rPr lang="nl-NL" dirty="0" err="1" smtClean="0">
                <a:solidFill>
                  <a:srgbClr val="002060"/>
                </a:solidFill>
              </a:rPr>
              <a:t>Ministry</a:t>
            </a:r>
            <a:r>
              <a:rPr lang="nl-NL" dirty="0" smtClean="0">
                <a:solidFill>
                  <a:srgbClr val="002060"/>
                </a:solidFill>
              </a:rPr>
              <a:t> of </a:t>
            </a:r>
            <a:r>
              <a:rPr lang="nl-NL" b="1" dirty="0" err="1" smtClean="0">
                <a:solidFill>
                  <a:srgbClr val="002060"/>
                </a:solidFill>
              </a:rPr>
              <a:t>Economic</a:t>
            </a:r>
            <a:r>
              <a:rPr lang="nl-NL" b="1" dirty="0" smtClean="0">
                <a:solidFill>
                  <a:srgbClr val="002060"/>
                </a:solidFill>
              </a:rPr>
              <a:t> </a:t>
            </a:r>
            <a:r>
              <a:rPr lang="nl-NL" b="1" dirty="0" err="1" smtClean="0">
                <a:solidFill>
                  <a:srgbClr val="002060"/>
                </a:solidFill>
              </a:rPr>
              <a:t>Affairs</a:t>
            </a:r>
            <a:r>
              <a:rPr lang="nl-NL" dirty="0" smtClean="0">
                <a:solidFill>
                  <a:srgbClr val="002060"/>
                </a:solidFill>
              </a:rPr>
              <a:t>)</a:t>
            </a:r>
          </a:p>
          <a:p>
            <a:pPr marL="285750" indent="-285750">
              <a:buFont typeface="Wingdings"/>
              <a:buChar char="à"/>
            </a:pPr>
            <a:r>
              <a:rPr lang="nl-NL" dirty="0" smtClean="0">
                <a:solidFill>
                  <a:srgbClr val="002060"/>
                </a:solidFill>
                <a:sym typeface="Wingdings" pitchFamily="2" charset="2"/>
              </a:rPr>
              <a:t>2.500 M€ </a:t>
            </a:r>
            <a:r>
              <a:rPr lang="nl-NL" dirty="0" err="1" smtClean="0">
                <a:solidFill>
                  <a:srgbClr val="002060"/>
                </a:solidFill>
                <a:sym typeface="Wingdings" pitchFamily="2" charset="2"/>
              </a:rPr>
              <a:t>to</a:t>
            </a:r>
            <a:r>
              <a:rPr lang="nl-NL" dirty="0" smtClean="0">
                <a:solidFill>
                  <a:srgbClr val="002060"/>
                </a:solidFill>
                <a:sym typeface="Wingdings" pitchFamily="2" charset="2"/>
              </a:rPr>
              <a:t> </a:t>
            </a:r>
            <a:r>
              <a:rPr lang="nl-NL" dirty="0" err="1" smtClean="0">
                <a:solidFill>
                  <a:srgbClr val="002060"/>
                </a:solidFill>
                <a:sym typeface="Wingdings" pitchFamily="2" charset="2"/>
              </a:rPr>
              <a:t>Universities</a:t>
            </a:r>
            <a:r>
              <a:rPr lang="nl-NL" dirty="0" smtClean="0">
                <a:solidFill>
                  <a:srgbClr val="002060"/>
                </a:solidFill>
                <a:sym typeface="Wingdings" pitchFamily="2" charset="2"/>
              </a:rPr>
              <a:t> &amp; </a:t>
            </a:r>
            <a:r>
              <a:rPr lang="nl-NL" dirty="0" err="1" smtClean="0">
                <a:solidFill>
                  <a:srgbClr val="002060"/>
                </a:solidFill>
                <a:sym typeface="Wingdings" pitchFamily="2" charset="2"/>
              </a:rPr>
              <a:t>Univ</a:t>
            </a:r>
            <a:r>
              <a:rPr lang="nl-NL" dirty="0" smtClean="0">
                <a:solidFill>
                  <a:srgbClr val="002060"/>
                </a:solidFill>
                <a:sym typeface="Wingdings" pitchFamily="2" charset="2"/>
              </a:rPr>
              <a:t>. </a:t>
            </a:r>
            <a:r>
              <a:rPr lang="nl-NL" dirty="0" err="1" smtClean="0">
                <a:solidFill>
                  <a:srgbClr val="002060"/>
                </a:solidFill>
                <a:sym typeface="Wingdings" pitchFamily="2" charset="2"/>
              </a:rPr>
              <a:t>Hospitals</a:t>
            </a:r>
            <a:r>
              <a:rPr lang="nl-NL" dirty="0" smtClean="0">
                <a:solidFill>
                  <a:srgbClr val="002060"/>
                </a:solidFill>
                <a:sym typeface="Wingdings" pitchFamily="2" charset="2"/>
              </a:rPr>
              <a:t> </a:t>
            </a:r>
            <a:r>
              <a:rPr lang="nl-NL" dirty="0" err="1" smtClean="0">
                <a:solidFill>
                  <a:srgbClr val="002060"/>
                </a:solidFill>
                <a:sym typeface="Wingdings" pitchFamily="2" charset="2"/>
              </a:rPr>
              <a:t>directly</a:t>
            </a:r>
            <a:r>
              <a:rPr lang="nl-NL" dirty="0" smtClean="0">
                <a:solidFill>
                  <a:srgbClr val="002060"/>
                </a:solidFill>
                <a:sym typeface="Wingdings" pitchFamily="2" charset="2"/>
              </a:rPr>
              <a:t> </a:t>
            </a:r>
            <a:r>
              <a:rPr lang="nl-NL" dirty="0" err="1" smtClean="0">
                <a:solidFill>
                  <a:srgbClr val="002060"/>
                </a:solidFill>
                <a:sym typeface="Wingdings" pitchFamily="2" charset="2"/>
              </a:rPr>
              <a:t>and</a:t>
            </a:r>
            <a:endParaRPr lang="nl-NL" dirty="0" smtClean="0">
              <a:solidFill>
                <a:srgbClr val="002060"/>
              </a:solidFill>
              <a:sym typeface="Wingdings" pitchFamily="2" charset="2"/>
            </a:endParaRPr>
          </a:p>
          <a:p>
            <a:pPr marL="285750" indent="-285750">
              <a:buFont typeface="Wingdings"/>
              <a:buChar char="à"/>
            </a:pPr>
            <a:r>
              <a:rPr lang="nl-NL" dirty="0" smtClean="0">
                <a:solidFill>
                  <a:srgbClr val="002060"/>
                </a:solidFill>
                <a:sym typeface="Wingdings" pitchFamily="2" charset="2"/>
              </a:rPr>
              <a:t>700 M€ </a:t>
            </a:r>
            <a:r>
              <a:rPr lang="nl-NL" dirty="0" err="1" smtClean="0">
                <a:solidFill>
                  <a:srgbClr val="002060"/>
                </a:solidFill>
                <a:sym typeface="Wingdings" pitchFamily="2" charset="2"/>
              </a:rPr>
              <a:t>structurally</a:t>
            </a:r>
            <a:r>
              <a:rPr lang="nl-NL" dirty="0" smtClean="0">
                <a:solidFill>
                  <a:srgbClr val="002060"/>
                </a:solidFill>
                <a:sym typeface="Wingdings" pitchFamily="2" charset="2"/>
              </a:rPr>
              <a:t> via NWO (</a:t>
            </a:r>
            <a:r>
              <a:rPr lang="nl-NL" dirty="0" err="1" smtClean="0">
                <a:solidFill>
                  <a:srgbClr val="002060"/>
                </a:solidFill>
                <a:sym typeface="Wingdings" pitchFamily="2" charset="2"/>
              </a:rPr>
              <a:t>to</a:t>
            </a:r>
            <a:r>
              <a:rPr lang="nl-NL" dirty="0" smtClean="0">
                <a:solidFill>
                  <a:srgbClr val="002060"/>
                </a:solidFill>
                <a:sym typeface="Wingdings" pitchFamily="2" charset="2"/>
              </a:rPr>
              <a:t> </a:t>
            </a:r>
            <a:r>
              <a:rPr lang="nl-NL" dirty="0" err="1" smtClean="0">
                <a:solidFill>
                  <a:srgbClr val="002060"/>
                </a:solidFill>
                <a:sym typeface="Wingdings" pitchFamily="2" charset="2"/>
              </a:rPr>
              <a:t>Univ</a:t>
            </a:r>
            <a:r>
              <a:rPr lang="nl-NL" dirty="0" smtClean="0">
                <a:solidFill>
                  <a:srgbClr val="002060"/>
                </a:solidFill>
                <a:sym typeface="Wingdings" pitchFamily="2" charset="2"/>
              </a:rPr>
              <a:t>., </a:t>
            </a:r>
            <a:r>
              <a:rPr lang="nl-NL" dirty="0" err="1" smtClean="0">
                <a:solidFill>
                  <a:srgbClr val="002060"/>
                </a:solidFill>
                <a:sym typeface="Wingdings" pitchFamily="2" charset="2"/>
              </a:rPr>
              <a:t>Institutes</a:t>
            </a:r>
            <a:r>
              <a:rPr lang="nl-NL" dirty="0" smtClean="0">
                <a:solidFill>
                  <a:srgbClr val="002060"/>
                </a:solidFill>
                <a:sym typeface="Wingdings" pitchFamily="2" charset="2"/>
              </a:rPr>
              <a:t>) +PM</a:t>
            </a:r>
          </a:p>
          <a:p>
            <a:pPr marL="285750" indent="-285750">
              <a:buFont typeface="Wingdings"/>
              <a:buChar char="à"/>
            </a:pPr>
            <a:r>
              <a:rPr lang="nl-NL" dirty="0" smtClean="0">
                <a:solidFill>
                  <a:srgbClr val="002060"/>
                </a:solidFill>
                <a:sym typeface="Wingdings" pitchFamily="2" charset="2"/>
              </a:rPr>
              <a:t>out of </a:t>
            </a:r>
            <a:r>
              <a:rPr lang="nl-NL" dirty="0" err="1" smtClean="0">
                <a:solidFill>
                  <a:srgbClr val="002060"/>
                </a:solidFill>
                <a:sym typeface="Wingdings" pitchFamily="2" charset="2"/>
              </a:rPr>
              <a:t>this</a:t>
            </a:r>
            <a:r>
              <a:rPr lang="nl-NL" dirty="0" smtClean="0">
                <a:solidFill>
                  <a:srgbClr val="002060"/>
                </a:solidFill>
                <a:sym typeface="Wingdings" pitchFamily="2" charset="2"/>
              </a:rPr>
              <a:t> 275 M€ is </a:t>
            </a:r>
            <a:r>
              <a:rPr lang="nl-NL" dirty="0" err="1" smtClean="0">
                <a:solidFill>
                  <a:srgbClr val="002060"/>
                </a:solidFill>
                <a:sym typeface="Wingdings" pitchFamily="2" charset="2"/>
              </a:rPr>
              <a:t>supposed</a:t>
            </a:r>
            <a:r>
              <a:rPr lang="nl-NL" dirty="0" smtClean="0">
                <a:solidFill>
                  <a:srgbClr val="002060"/>
                </a:solidFill>
                <a:sym typeface="Wingdings" pitchFamily="2" charset="2"/>
              </a:rPr>
              <a:t> </a:t>
            </a:r>
            <a:r>
              <a:rPr lang="nl-NL" dirty="0" err="1" smtClean="0">
                <a:solidFill>
                  <a:srgbClr val="002060"/>
                </a:solidFill>
                <a:sym typeface="Wingdings" pitchFamily="2" charset="2"/>
              </a:rPr>
              <a:t>to</a:t>
            </a:r>
            <a:r>
              <a:rPr lang="nl-NL" dirty="0" smtClean="0">
                <a:solidFill>
                  <a:srgbClr val="002060"/>
                </a:solidFill>
                <a:sym typeface="Wingdings" pitchFamily="2" charset="2"/>
              </a:rPr>
              <a:t> benefit the </a:t>
            </a:r>
            <a:r>
              <a:rPr lang="nl-NL" dirty="0" err="1" smtClean="0">
                <a:solidFill>
                  <a:srgbClr val="002060"/>
                </a:solidFill>
                <a:sym typeface="Wingdings" pitchFamily="2" charset="2"/>
              </a:rPr>
              <a:t>economic</a:t>
            </a:r>
            <a:r>
              <a:rPr lang="nl-NL" dirty="0" smtClean="0">
                <a:solidFill>
                  <a:srgbClr val="002060"/>
                </a:solidFill>
                <a:sym typeface="Wingdings" pitchFamily="2" charset="2"/>
              </a:rPr>
              <a:t> </a:t>
            </a:r>
          </a:p>
          <a:p>
            <a:r>
              <a:rPr lang="nl-NL" dirty="0" smtClean="0">
                <a:solidFill>
                  <a:srgbClr val="002060"/>
                </a:solidFill>
                <a:sym typeface="Wingdings" pitchFamily="2" charset="2"/>
              </a:rPr>
              <a:t>priority </a:t>
            </a:r>
            <a:r>
              <a:rPr lang="nl-NL" dirty="0" err="1" smtClean="0">
                <a:solidFill>
                  <a:srgbClr val="002060"/>
                </a:solidFill>
                <a:sym typeface="Wingdings" pitchFamily="2" charset="2"/>
              </a:rPr>
              <a:t>areas</a:t>
            </a:r>
            <a:r>
              <a:rPr lang="nl-NL" dirty="0" smtClean="0">
                <a:solidFill>
                  <a:srgbClr val="002060"/>
                </a:solidFill>
                <a:sym typeface="Wingdings" pitchFamily="2" charset="2"/>
              </a:rPr>
              <a:t>; </a:t>
            </a:r>
            <a:r>
              <a:rPr lang="nl-NL" dirty="0" err="1" smtClean="0">
                <a:solidFill>
                  <a:srgbClr val="002060"/>
                </a:solidFill>
                <a:sym typeface="Wingdings" pitchFamily="2" charset="2"/>
              </a:rPr>
              <a:t>that</a:t>
            </a:r>
            <a:r>
              <a:rPr lang="nl-NL" dirty="0" smtClean="0">
                <a:solidFill>
                  <a:srgbClr val="002060"/>
                </a:solidFill>
                <a:sym typeface="Wingdings" pitchFamily="2" charset="2"/>
              </a:rPr>
              <a:t> is </a:t>
            </a:r>
            <a:r>
              <a:rPr lang="nl-NL" dirty="0" err="1" smtClean="0">
                <a:solidFill>
                  <a:srgbClr val="002060"/>
                </a:solidFill>
                <a:sym typeface="Wingdings" pitchFamily="2" charset="2"/>
              </a:rPr>
              <a:t>not</a:t>
            </a:r>
            <a:r>
              <a:rPr lang="nl-NL" dirty="0" smtClean="0">
                <a:solidFill>
                  <a:srgbClr val="002060"/>
                </a:solidFill>
                <a:sym typeface="Wingdings" pitchFamily="2" charset="2"/>
              </a:rPr>
              <a:t> a small </a:t>
            </a:r>
            <a:r>
              <a:rPr lang="nl-NL" dirty="0" err="1" smtClean="0">
                <a:solidFill>
                  <a:srgbClr val="002060"/>
                </a:solidFill>
                <a:sym typeface="Wingdings" pitchFamily="2" charset="2"/>
              </a:rPr>
              <a:t>fraction</a:t>
            </a:r>
            <a:r>
              <a:rPr lang="nl-NL" dirty="0" smtClean="0">
                <a:solidFill>
                  <a:srgbClr val="002060"/>
                </a:solidFill>
                <a:sym typeface="Wingdings" pitchFamily="2" charset="2"/>
              </a:rPr>
              <a:t> </a:t>
            </a:r>
            <a:endParaRPr lang="nl-NL" dirty="0">
              <a:solidFill>
                <a:srgbClr val="002060"/>
              </a:solidFill>
            </a:endParaRPr>
          </a:p>
          <a:p>
            <a:endParaRPr lang="en-US" dirty="0">
              <a:solidFill>
                <a:srgbClr val="002060"/>
              </a:solidFill>
            </a:endParaRPr>
          </a:p>
        </p:txBody>
      </p:sp>
    </p:spTree>
    <p:extLst>
      <p:ext uri="{BB962C8B-B14F-4D97-AF65-F5344CB8AC3E}">
        <p14:creationId xmlns:p14="http://schemas.microsoft.com/office/powerpoint/2010/main" val="232556422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p:cNvSpPr txBox="1"/>
          <p:nvPr/>
        </p:nvSpPr>
        <p:spPr>
          <a:xfrm>
            <a:off x="754912" y="1307797"/>
            <a:ext cx="8196475" cy="4770537"/>
          </a:xfrm>
          <a:prstGeom prst="rect">
            <a:avLst/>
          </a:prstGeom>
          <a:noFill/>
        </p:spPr>
        <p:txBody>
          <a:bodyPr wrap="none" rtlCol="0">
            <a:spAutoFit/>
          </a:bodyPr>
          <a:lstStyle/>
          <a:p>
            <a:r>
              <a:rPr lang="nl-NL" sz="1600" b="1" dirty="0" err="1" smtClean="0">
                <a:solidFill>
                  <a:srgbClr val="002060"/>
                </a:solidFill>
              </a:rPr>
              <a:t>Introductory</a:t>
            </a:r>
            <a:r>
              <a:rPr lang="nl-NL" sz="1600" b="1" dirty="0" smtClean="0">
                <a:solidFill>
                  <a:srgbClr val="002060"/>
                </a:solidFill>
              </a:rPr>
              <a:t> </a:t>
            </a:r>
            <a:r>
              <a:rPr lang="nl-NL" sz="1600" b="1" dirty="0" err="1" smtClean="0">
                <a:solidFill>
                  <a:srgbClr val="002060"/>
                </a:solidFill>
              </a:rPr>
              <a:t>remarks</a:t>
            </a:r>
            <a:r>
              <a:rPr lang="nl-NL" sz="1600" b="1" dirty="0" smtClean="0">
                <a:solidFill>
                  <a:srgbClr val="002060"/>
                </a:solidFill>
              </a:rPr>
              <a:t>:</a:t>
            </a:r>
          </a:p>
          <a:p>
            <a:endParaRPr lang="nl-NL" sz="1600" dirty="0">
              <a:solidFill>
                <a:srgbClr val="002060"/>
              </a:solidFill>
            </a:endParaRPr>
          </a:p>
          <a:p>
            <a:r>
              <a:rPr lang="nl-NL" sz="1600" dirty="0" smtClean="0">
                <a:solidFill>
                  <a:srgbClr val="002060"/>
                </a:solidFill>
              </a:rPr>
              <a:t>Even </a:t>
            </a:r>
            <a:r>
              <a:rPr lang="nl-NL" sz="1600" dirty="0" err="1" smtClean="0">
                <a:solidFill>
                  <a:srgbClr val="002060"/>
                </a:solidFill>
              </a:rPr>
              <a:t>if</a:t>
            </a:r>
            <a:r>
              <a:rPr lang="nl-NL" sz="1600" dirty="0" smtClean="0">
                <a:solidFill>
                  <a:srgbClr val="002060"/>
                </a:solidFill>
              </a:rPr>
              <a:t> most </a:t>
            </a:r>
            <a:r>
              <a:rPr lang="nl-NL" sz="1600" dirty="0" err="1" smtClean="0">
                <a:solidFill>
                  <a:srgbClr val="002060"/>
                </a:solidFill>
              </a:rPr>
              <a:t>scientists</a:t>
            </a:r>
            <a:r>
              <a:rPr lang="nl-NL" sz="1600" dirty="0" smtClean="0">
                <a:solidFill>
                  <a:srgbClr val="002060"/>
                </a:solidFill>
              </a:rPr>
              <a:t> </a:t>
            </a:r>
            <a:r>
              <a:rPr lang="nl-NL" sz="1600" dirty="0" err="1" smtClean="0">
                <a:solidFill>
                  <a:srgbClr val="002060"/>
                </a:solidFill>
              </a:rPr>
              <a:t>would</a:t>
            </a:r>
            <a:r>
              <a:rPr lang="nl-NL" sz="1600" dirty="0" smtClean="0">
                <a:solidFill>
                  <a:srgbClr val="002060"/>
                </a:solidFill>
              </a:rPr>
              <a:t> </a:t>
            </a:r>
            <a:r>
              <a:rPr lang="nl-NL" sz="1600" dirty="0" err="1" smtClean="0">
                <a:solidFill>
                  <a:srgbClr val="002060"/>
                </a:solidFill>
              </a:rPr>
              <a:t>prefer</a:t>
            </a:r>
            <a:r>
              <a:rPr lang="nl-NL" sz="1600" dirty="0" smtClean="0">
                <a:solidFill>
                  <a:srgbClr val="002060"/>
                </a:solidFill>
              </a:rPr>
              <a:t> </a:t>
            </a:r>
            <a:r>
              <a:rPr lang="nl-NL" sz="1600" dirty="0" err="1" smtClean="0">
                <a:solidFill>
                  <a:srgbClr val="002060"/>
                </a:solidFill>
              </a:rPr>
              <a:t>to</a:t>
            </a:r>
            <a:r>
              <a:rPr lang="nl-NL" sz="1600" dirty="0" smtClean="0">
                <a:solidFill>
                  <a:srgbClr val="002060"/>
                </a:solidFill>
              </a:rPr>
              <a:t> </a:t>
            </a:r>
            <a:r>
              <a:rPr lang="nl-NL" sz="1600" dirty="0" err="1" smtClean="0">
                <a:solidFill>
                  <a:srgbClr val="002060"/>
                </a:solidFill>
              </a:rPr>
              <a:t>receive</a:t>
            </a:r>
            <a:r>
              <a:rPr lang="nl-NL" sz="1600" dirty="0" smtClean="0">
                <a:solidFill>
                  <a:srgbClr val="002060"/>
                </a:solidFill>
              </a:rPr>
              <a:t> research </a:t>
            </a:r>
            <a:r>
              <a:rPr lang="nl-NL" sz="1600" dirty="0" err="1" smtClean="0">
                <a:solidFill>
                  <a:srgbClr val="002060"/>
                </a:solidFill>
              </a:rPr>
              <a:t>funding</a:t>
            </a:r>
            <a:r>
              <a:rPr lang="nl-NL" sz="1600" dirty="0" smtClean="0">
                <a:solidFill>
                  <a:srgbClr val="002060"/>
                </a:solidFill>
              </a:rPr>
              <a:t> without</a:t>
            </a:r>
          </a:p>
          <a:p>
            <a:r>
              <a:rPr lang="nl-NL" sz="1600" dirty="0" err="1" smtClean="0">
                <a:solidFill>
                  <a:srgbClr val="002060"/>
                </a:solidFill>
              </a:rPr>
              <a:t>being</a:t>
            </a:r>
            <a:r>
              <a:rPr lang="nl-NL" sz="1600" dirty="0" smtClean="0">
                <a:solidFill>
                  <a:srgbClr val="002060"/>
                </a:solidFill>
              </a:rPr>
              <a:t> </a:t>
            </a:r>
            <a:r>
              <a:rPr lang="nl-NL" sz="1600" dirty="0" err="1" smtClean="0">
                <a:solidFill>
                  <a:srgbClr val="002060"/>
                </a:solidFill>
              </a:rPr>
              <a:t>bothered</a:t>
            </a:r>
            <a:r>
              <a:rPr lang="nl-NL" sz="1600" dirty="0" smtClean="0">
                <a:solidFill>
                  <a:srgbClr val="002060"/>
                </a:solidFill>
              </a:rPr>
              <a:t> </a:t>
            </a:r>
            <a:r>
              <a:rPr lang="nl-NL" sz="1600" dirty="0" err="1" smtClean="0">
                <a:solidFill>
                  <a:srgbClr val="002060"/>
                </a:solidFill>
              </a:rPr>
              <a:t>too</a:t>
            </a:r>
            <a:r>
              <a:rPr lang="nl-NL" sz="1600" dirty="0" smtClean="0">
                <a:solidFill>
                  <a:srgbClr val="002060"/>
                </a:solidFill>
              </a:rPr>
              <a:t> </a:t>
            </a:r>
            <a:r>
              <a:rPr lang="nl-NL" sz="1600" dirty="0" err="1" smtClean="0">
                <a:solidFill>
                  <a:srgbClr val="002060"/>
                </a:solidFill>
              </a:rPr>
              <a:t>much</a:t>
            </a:r>
            <a:r>
              <a:rPr lang="nl-NL" sz="1600" dirty="0" smtClean="0">
                <a:solidFill>
                  <a:srgbClr val="002060"/>
                </a:solidFill>
              </a:rPr>
              <a:t>, </a:t>
            </a:r>
            <a:r>
              <a:rPr lang="nl-NL" sz="1600" dirty="0" err="1" smtClean="0">
                <a:solidFill>
                  <a:srgbClr val="002060"/>
                </a:solidFill>
              </a:rPr>
              <a:t>it</a:t>
            </a:r>
            <a:r>
              <a:rPr lang="nl-NL" sz="1600" dirty="0" smtClean="0">
                <a:solidFill>
                  <a:srgbClr val="002060"/>
                </a:solidFill>
              </a:rPr>
              <a:t> is </a:t>
            </a:r>
            <a:r>
              <a:rPr lang="nl-NL" sz="1600" dirty="0" err="1" smtClean="0">
                <a:solidFill>
                  <a:srgbClr val="002060"/>
                </a:solidFill>
              </a:rPr>
              <a:t>understood</a:t>
            </a:r>
            <a:r>
              <a:rPr lang="nl-NL" sz="1600" dirty="0" smtClean="0">
                <a:solidFill>
                  <a:srgbClr val="002060"/>
                </a:solidFill>
              </a:rPr>
              <a:t> </a:t>
            </a:r>
            <a:r>
              <a:rPr lang="nl-NL" sz="1600" dirty="0" err="1" smtClean="0">
                <a:solidFill>
                  <a:srgbClr val="002060"/>
                </a:solidFill>
              </a:rPr>
              <a:t>that</a:t>
            </a:r>
            <a:r>
              <a:rPr lang="nl-NL" sz="1600" dirty="0" smtClean="0">
                <a:solidFill>
                  <a:srgbClr val="002060"/>
                </a:solidFill>
              </a:rPr>
              <a:t>:</a:t>
            </a:r>
          </a:p>
          <a:p>
            <a:endParaRPr lang="nl-NL" sz="1600" b="1" dirty="0" smtClean="0">
              <a:solidFill>
                <a:srgbClr val="002060"/>
              </a:solidFill>
            </a:endParaRPr>
          </a:p>
          <a:p>
            <a:r>
              <a:rPr lang="nl-NL" sz="1600" b="1" dirty="0" err="1" smtClean="0">
                <a:solidFill>
                  <a:srgbClr val="002060"/>
                </a:solidFill>
              </a:rPr>
              <a:t>spending</a:t>
            </a:r>
            <a:r>
              <a:rPr lang="nl-NL" sz="1600" b="1" dirty="0" smtClean="0">
                <a:solidFill>
                  <a:srgbClr val="002060"/>
                </a:solidFill>
              </a:rPr>
              <a:t> public resources (‘tax </a:t>
            </a:r>
            <a:r>
              <a:rPr lang="nl-NL" sz="1600" b="1" dirty="0" err="1" smtClean="0">
                <a:solidFill>
                  <a:srgbClr val="002060"/>
                </a:solidFill>
              </a:rPr>
              <a:t>payer’s</a:t>
            </a:r>
            <a:r>
              <a:rPr lang="nl-NL" sz="1600" b="1" dirty="0" smtClean="0">
                <a:solidFill>
                  <a:srgbClr val="002060"/>
                </a:solidFill>
              </a:rPr>
              <a:t> money’) </a:t>
            </a:r>
            <a:r>
              <a:rPr lang="nl-NL" sz="1600" b="1" dirty="0" err="1" smtClean="0">
                <a:solidFill>
                  <a:srgbClr val="002060"/>
                </a:solidFill>
              </a:rPr>
              <a:t>needs</a:t>
            </a:r>
            <a:r>
              <a:rPr lang="nl-NL" sz="1600" b="1" dirty="0" smtClean="0">
                <a:solidFill>
                  <a:srgbClr val="002060"/>
                </a:solidFill>
              </a:rPr>
              <a:t> </a:t>
            </a:r>
            <a:r>
              <a:rPr lang="nl-NL" sz="1600" b="1" dirty="0" err="1" smtClean="0">
                <a:solidFill>
                  <a:srgbClr val="002060"/>
                </a:solidFill>
              </a:rPr>
              <a:t>to</a:t>
            </a:r>
            <a:r>
              <a:rPr lang="nl-NL" sz="1600" b="1" dirty="0" smtClean="0">
                <a:solidFill>
                  <a:srgbClr val="002060"/>
                </a:solidFill>
              </a:rPr>
              <a:t> </a:t>
            </a:r>
            <a:r>
              <a:rPr lang="nl-NL" sz="1600" b="1" dirty="0" err="1" smtClean="0">
                <a:solidFill>
                  <a:srgbClr val="002060"/>
                </a:solidFill>
              </a:rPr>
              <a:t>be</a:t>
            </a:r>
            <a:r>
              <a:rPr lang="nl-NL" sz="1600" b="1" dirty="0" smtClean="0">
                <a:solidFill>
                  <a:srgbClr val="002060"/>
                </a:solidFill>
              </a:rPr>
              <a:t> </a:t>
            </a:r>
            <a:r>
              <a:rPr lang="nl-NL" sz="1600" b="1" dirty="0" err="1" smtClean="0">
                <a:solidFill>
                  <a:srgbClr val="002060"/>
                </a:solidFill>
              </a:rPr>
              <a:t>justified</a:t>
            </a:r>
            <a:endParaRPr lang="nl-NL" sz="1600" b="1" dirty="0" smtClean="0">
              <a:solidFill>
                <a:srgbClr val="002060"/>
              </a:solidFill>
            </a:endParaRPr>
          </a:p>
          <a:p>
            <a:r>
              <a:rPr lang="nl-NL" sz="1600" b="1" dirty="0" smtClean="0">
                <a:solidFill>
                  <a:srgbClr val="002060"/>
                </a:solidFill>
              </a:rPr>
              <a:t>(‘</a:t>
            </a:r>
            <a:r>
              <a:rPr lang="nl-NL" sz="1600" b="1" dirty="0" err="1" smtClean="0">
                <a:solidFill>
                  <a:srgbClr val="002060"/>
                </a:solidFill>
              </a:rPr>
              <a:t>it</a:t>
            </a:r>
            <a:r>
              <a:rPr lang="nl-NL" sz="1600" b="1" dirty="0" smtClean="0">
                <a:solidFill>
                  <a:srgbClr val="002060"/>
                </a:solidFill>
              </a:rPr>
              <a:t> </a:t>
            </a:r>
            <a:r>
              <a:rPr lang="nl-NL" sz="1600" b="1" dirty="0" err="1" smtClean="0">
                <a:solidFill>
                  <a:srgbClr val="002060"/>
                </a:solidFill>
              </a:rPr>
              <a:t>should</a:t>
            </a:r>
            <a:r>
              <a:rPr lang="nl-NL" sz="1600" b="1" dirty="0" smtClean="0">
                <a:solidFill>
                  <a:srgbClr val="002060"/>
                </a:solidFill>
              </a:rPr>
              <a:t> </a:t>
            </a:r>
            <a:r>
              <a:rPr lang="nl-NL" sz="1600" b="1" dirty="0" err="1" smtClean="0">
                <a:solidFill>
                  <a:srgbClr val="002060"/>
                </a:solidFill>
              </a:rPr>
              <a:t>be</a:t>
            </a:r>
            <a:r>
              <a:rPr lang="nl-NL" sz="1600" b="1" dirty="0" smtClean="0">
                <a:solidFill>
                  <a:srgbClr val="002060"/>
                </a:solidFill>
              </a:rPr>
              <a:t> </a:t>
            </a:r>
            <a:r>
              <a:rPr lang="nl-NL" sz="1600" b="1" dirty="0" err="1" smtClean="0">
                <a:solidFill>
                  <a:srgbClr val="002060"/>
                </a:solidFill>
              </a:rPr>
              <a:t>useful</a:t>
            </a:r>
            <a:r>
              <a:rPr lang="nl-NL" sz="1600" b="1" dirty="0" smtClean="0">
                <a:solidFill>
                  <a:srgbClr val="002060"/>
                </a:solidFill>
              </a:rPr>
              <a:t>’) </a:t>
            </a:r>
            <a:r>
              <a:rPr lang="nl-NL" sz="1600" b="1" dirty="0" err="1" smtClean="0">
                <a:solidFill>
                  <a:srgbClr val="002060"/>
                </a:solidFill>
              </a:rPr>
              <a:t>and</a:t>
            </a:r>
            <a:r>
              <a:rPr lang="nl-NL" sz="1600" b="1" dirty="0" smtClean="0">
                <a:solidFill>
                  <a:srgbClr val="002060"/>
                </a:solidFill>
              </a:rPr>
              <a:t> </a:t>
            </a:r>
            <a:r>
              <a:rPr lang="nl-NL" sz="1600" b="1" dirty="0" err="1" smtClean="0">
                <a:solidFill>
                  <a:srgbClr val="002060"/>
                </a:solidFill>
              </a:rPr>
              <a:t>accounted</a:t>
            </a:r>
            <a:r>
              <a:rPr lang="nl-NL" sz="1600" b="1" dirty="0" smtClean="0">
                <a:solidFill>
                  <a:srgbClr val="002060"/>
                </a:solidFill>
              </a:rPr>
              <a:t> </a:t>
            </a:r>
            <a:r>
              <a:rPr lang="nl-NL" sz="1600" b="1" dirty="0" err="1" smtClean="0">
                <a:solidFill>
                  <a:srgbClr val="002060"/>
                </a:solidFill>
              </a:rPr>
              <a:t>for</a:t>
            </a:r>
            <a:r>
              <a:rPr lang="nl-NL" sz="1600" b="1" dirty="0" smtClean="0">
                <a:solidFill>
                  <a:srgbClr val="002060"/>
                </a:solidFill>
              </a:rPr>
              <a:t>.</a:t>
            </a:r>
          </a:p>
          <a:p>
            <a:endParaRPr lang="nl-NL" sz="1600" dirty="0">
              <a:solidFill>
                <a:srgbClr val="002060"/>
              </a:solidFill>
            </a:endParaRPr>
          </a:p>
          <a:p>
            <a:r>
              <a:rPr lang="nl-NL" sz="1600" dirty="0" smtClean="0">
                <a:solidFill>
                  <a:srgbClr val="002060"/>
                </a:solidFill>
              </a:rPr>
              <a:t>-’</a:t>
            </a:r>
            <a:r>
              <a:rPr lang="nl-NL" sz="1600" dirty="0" err="1" smtClean="0">
                <a:solidFill>
                  <a:srgbClr val="002060"/>
                </a:solidFill>
              </a:rPr>
              <a:t>guideline</a:t>
            </a:r>
            <a:r>
              <a:rPr lang="nl-NL" sz="1600" dirty="0" smtClean="0">
                <a:solidFill>
                  <a:srgbClr val="002060"/>
                </a:solidFill>
              </a:rPr>
              <a:t>’ (EU): </a:t>
            </a:r>
            <a:r>
              <a:rPr lang="nl-NL" sz="1600" dirty="0" err="1" smtClean="0">
                <a:solidFill>
                  <a:srgbClr val="002060"/>
                </a:solidFill>
              </a:rPr>
              <a:t>sum</a:t>
            </a:r>
            <a:r>
              <a:rPr lang="nl-NL" sz="1600" dirty="0" smtClean="0">
                <a:solidFill>
                  <a:srgbClr val="002060"/>
                </a:solidFill>
              </a:rPr>
              <a:t> </a:t>
            </a:r>
            <a:r>
              <a:rPr lang="nl-NL" sz="1600" dirty="0" err="1" smtClean="0">
                <a:solidFill>
                  <a:srgbClr val="002060"/>
                </a:solidFill>
              </a:rPr>
              <a:t>equal</a:t>
            </a:r>
            <a:r>
              <a:rPr lang="nl-NL" sz="1600" dirty="0" smtClean="0">
                <a:solidFill>
                  <a:srgbClr val="002060"/>
                </a:solidFill>
              </a:rPr>
              <a:t> </a:t>
            </a:r>
            <a:r>
              <a:rPr lang="nl-NL" sz="1600" dirty="0" err="1" smtClean="0">
                <a:solidFill>
                  <a:srgbClr val="002060"/>
                </a:solidFill>
              </a:rPr>
              <a:t>to</a:t>
            </a:r>
            <a:r>
              <a:rPr lang="nl-NL" sz="1600" dirty="0" smtClean="0">
                <a:solidFill>
                  <a:srgbClr val="002060"/>
                </a:solidFill>
              </a:rPr>
              <a:t> 1% of GDP </a:t>
            </a:r>
            <a:r>
              <a:rPr lang="nl-NL" sz="1600" dirty="0" err="1" smtClean="0">
                <a:solidFill>
                  <a:srgbClr val="002060"/>
                </a:solidFill>
              </a:rPr>
              <a:t>to</a:t>
            </a:r>
            <a:r>
              <a:rPr lang="nl-NL" sz="1600" dirty="0" smtClean="0">
                <a:solidFill>
                  <a:srgbClr val="002060"/>
                </a:solidFill>
              </a:rPr>
              <a:t> </a:t>
            </a:r>
            <a:r>
              <a:rPr lang="nl-NL" sz="1600" dirty="0" err="1" smtClean="0">
                <a:solidFill>
                  <a:srgbClr val="002060"/>
                </a:solidFill>
              </a:rPr>
              <a:t>be</a:t>
            </a:r>
            <a:r>
              <a:rPr lang="nl-NL" sz="1600" dirty="0" smtClean="0">
                <a:solidFill>
                  <a:srgbClr val="002060"/>
                </a:solidFill>
              </a:rPr>
              <a:t> </a:t>
            </a:r>
            <a:r>
              <a:rPr lang="nl-NL" sz="1600" dirty="0" err="1" smtClean="0">
                <a:solidFill>
                  <a:srgbClr val="002060"/>
                </a:solidFill>
              </a:rPr>
              <a:t>spent</a:t>
            </a:r>
            <a:r>
              <a:rPr lang="nl-NL" sz="1600" dirty="0" smtClean="0">
                <a:solidFill>
                  <a:srgbClr val="002060"/>
                </a:solidFill>
              </a:rPr>
              <a:t> as part of the</a:t>
            </a:r>
          </a:p>
          <a:p>
            <a:r>
              <a:rPr lang="nl-NL" sz="1600" dirty="0" err="1" smtClean="0">
                <a:solidFill>
                  <a:srgbClr val="002060"/>
                </a:solidFill>
              </a:rPr>
              <a:t>government’s</a:t>
            </a:r>
            <a:r>
              <a:rPr lang="nl-NL" sz="1600" dirty="0" smtClean="0">
                <a:solidFill>
                  <a:srgbClr val="002060"/>
                </a:solidFill>
              </a:rPr>
              <a:t> budget </a:t>
            </a:r>
            <a:r>
              <a:rPr lang="nl-NL" sz="1600" dirty="0" smtClean="0">
                <a:solidFill>
                  <a:srgbClr val="002060"/>
                </a:solidFill>
                <a:sym typeface="Wingdings" pitchFamily="2" charset="2"/>
              </a:rPr>
              <a:t> ‘</a:t>
            </a:r>
            <a:r>
              <a:rPr lang="nl-NL" sz="1600" dirty="0" err="1" smtClean="0">
                <a:solidFill>
                  <a:srgbClr val="002060"/>
                </a:solidFill>
                <a:sym typeface="Wingdings" pitchFamily="2" charset="2"/>
              </a:rPr>
              <a:t>publicly</a:t>
            </a:r>
            <a:r>
              <a:rPr lang="nl-NL" sz="1600" dirty="0" smtClean="0">
                <a:solidFill>
                  <a:srgbClr val="002060"/>
                </a:solidFill>
                <a:sym typeface="Wingdings" pitchFamily="2" charset="2"/>
              </a:rPr>
              <a:t> </a:t>
            </a:r>
            <a:r>
              <a:rPr lang="nl-NL" sz="1600" dirty="0" err="1" smtClean="0">
                <a:solidFill>
                  <a:srgbClr val="002060"/>
                </a:solidFill>
                <a:sym typeface="Wingdings" pitchFamily="2" charset="2"/>
              </a:rPr>
              <a:t>funded</a:t>
            </a:r>
            <a:r>
              <a:rPr lang="nl-NL" sz="1600" dirty="0" smtClean="0">
                <a:solidFill>
                  <a:srgbClr val="002060"/>
                </a:solidFill>
                <a:sym typeface="Wingdings" pitchFamily="2" charset="2"/>
              </a:rPr>
              <a:t> R&amp;D’</a:t>
            </a:r>
          </a:p>
          <a:p>
            <a:endParaRPr lang="nl-NL" sz="1600" dirty="0">
              <a:solidFill>
                <a:srgbClr val="002060"/>
              </a:solidFill>
              <a:sym typeface="Wingdings" pitchFamily="2" charset="2"/>
            </a:endParaRPr>
          </a:p>
          <a:p>
            <a:r>
              <a:rPr lang="nl-NL" sz="1600" dirty="0" smtClean="0">
                <a:solidFill>
                  <a:srgbClr val="002060"/>
                </a:solidFill>
                <a:sym typeface="Wingdings" pitchFamily="2" charset="2"/>
              </a:rPr>
              <a:t>	D: GDP 2715 G€ (2013) – 32.5 K€ per capita</a:t>
            </a:r>
          </a:p>
          <a:p>
            <a:r>
              <a:rPr lang="nl-NL" sz="1600" dirty="0" smtClean="0">
                <a:solidFill>
                  <a:srgbClr val="002060"/>
                </a:solidFill>
                <a:sym typeface="Wingdings" pitchFamily="2" charset="2"/>
              </a:rPr>
              <a:t>	NL: GDP 600 G€ (2013) – 32.6 K€ per capita</a:t>
            </a:r>
          </a:p>
          <a:p>
            <a:endParaRPr lang="nl-NL" sz="1600" dirty="0">
              <a:solidFill>
                <a:srgbClr val="002060"/>
              </a:solidFill>
              <a:sym typeface="Wingdings" pitchFamily="2" charset="2"/>
            </a:endParaRPr>
          </a:p>
          <a:p>
            <a:r>
              <a:rPr lang="nl-NL" sz="1600" dirty="0" smtClean="0">
                <a:solidFill>
                  <a:srgbClr val="002060"/>
                </a:solidFill>
                <a:sym typeface="Wingdings" pitchFamily="2" charset="2"/>
              </a:rPr>
              <a:t>(PM: </a:t>
            </a:r>
            <a:r>
              <a:rPr lang="nl-NL" sz="1600" dirty="0" err="1" smtClean="0">
                <a:solidFill>
                  <a:srgbClr val="002060"/>
                </a:solidFill>
                <a:sym typeface="Wingdings" pitchFamily="2" charset="2"/>
              </a:rPr>
              <a:t>same</a:t>
            </a:r>
            <a:r>
              <a:rPr lang="nl-NL" sz="1600" dirty="0" smtClean="0">
                <a:solidFill>
                  <a:srgbClr val="002060"/>
                </a:solidFill>
                <a:sym typeface="Wingdings" pitchFamily="2" charset="2"/>
              </a:rPr>
              <a:t> </a:t>
            </a:r>
            <a:r>
              <a:rPr lang="nl-NL" sz="1600" dirty="0" err="1" smtClean="0">
                <a:solidFill>
                  <a:srgbClr val="002060"/>
                </a:solidFill>
                <a:sym typeface="Wingdings" pitchFamily="2" charset="2"/>
              </a:rPr>
              <a:t>guideline</a:t>
            </a:r>
            <a:r>
              <a:rPr lang="nl-NL" sz="1600" dirty="0" smtClean="0">
                <a:solidFill>
                  <a:srgbClr val="002060"/>
                </a:solidFill>
                <a:sym typeface="Wingdings" pitchFamily="2" charset="2"/>
              </a:rPr>
              <a:t> </a:t>
            </a:r>
            <a:r>
              <a:rPr lang="nl-NL" sz="1600" dirty="0" err="1" smtClean="0">
                <a:solidFill>
                  <a:srgbClr val="002060"/>
                </a:solidFill>
                <a:sym typeface="Wingdings" pitchFamily="2" charset="2"/>
              </a:rPr>
              <a:t>indicates</a:t>
            </a:r>
            <a:r>
              <a:rPr lang="nl-NL" sz="1600" dirty="0" smtClean="0">
                <a:solidFill>
                  <a:srgbClr val="002060"/>
                </a:solidFill>
                <a:sym typeface="Wingdings" pitchFamily="2" charset="2"/>
              </a:rPr>
              <a:t> </a:t>
            </a:r>
            <a:r>
              <a:rPr lang="nl-NL" sz="1600" dirty="0" err="1" smtClean="0">
                <a:solidFill>
                  <a:srgbClr val="002060"/>
                </a:solidFill>
                <a:sym typeface="Wingdings" pitchFamily="2" charset="2"/>
              </a:rPr>
              <a:t>additional</a:t>
            </a:r>
            <a:r>
              <a:rPr lang="nl-NL" sz="1600" dirty="0" smtClean="0">
                <a:solidFill>
                  <a:srgbClr val="002060"/>
                </a:solidFill>
                <a:sym typeface="Wingdings" pitchFamily="2" charset="2"/>
              </a:rPr>
              <a:t> 2% </a:t>
            </a:r>
            <a:r>
              <a:rPr lang="nl-NL" sz="1600" dirty="0" err="1" smtClean="0">
                <a:solidFill>
                  <a:srgbClr val="002060"/>
                </a:solidFill>
                <a:sym typeface="Wingdings" pitchFamily="2" charset="2"/>
              </a:rPr>
              <a:t>from</a:t>
            </a:r>
            <a:r>
              <a:rPr lang="nl-NL" sz="1600" dirty="0" smtClean="0">
                <a:solidFill>
                  <a:srgbClr val="002060"/>
                </a:solidFill>
                <a:sym typeface="Wingdings" pitchFamily="2" charset="2"/>
              </a:rPr>
              <a:t> GDP as private sector</a:t>
            </a:r>
          </a:p>
          <a:p>
            <a:r>
              <a:rPr lang="nl-NL" sz="1600" dirty="0" smtClean="0">
                <a:solidFill>
                  <a:srgbClr val="002060"/>
                </a:solidFill>
                <a:sym typeface="Wingdings" pitchFamily="2" charset="2"/>
              </a:rPr>
              <a:t>R&amp;D </a:t>
            </a:r>
            <a:r>
              <a:rPr lang="nl-NL" sz="1600" dirty="0" err="1" smtClean="0">
                <a:solidFill>
                  <a:srgbClr val="002060"/>
                </a:solidFill>
                <a:sym typeface="Wingdings" pitchFamily="2" charset="2"/>
              </a:rPr>
              <a:t>spending</a:t>
            </a:r>
            <a:r>
              <a:rPr lang="nl-NL" sz="1600" dirty="0" smtClean="0">
                <a:solidFill>
                  <a:srgbClr val="002060"/>
                </a:solidFill>
                <a:sym typeface="Wingdings" pitchFamily="2" charset="2"/>
              </a:rPr>
              <a:t>)</a:t>
            </a:r>
          </a:p>
          <a:p>
            <a:endParaRPr lang="nl-NL" sz="1600" dirty="0">
              <a:solidFill>
                <a:srgbClr val="002060"/>
              </a:solidFill>
              <a:sym typeface="Wingdings" pitchFamily="2" charset="2"/>
            </a:endParaRPr>
          </a:p>
          <a:p>
            <a:r>
              <a:rPr lang="nl-NL" sz="1600" dirty="0" smtClean="0">
                <a:solidFill>
                  <a:srgbClr val="002060"/>
                </a:solidFill>
                <a:sym typeface="Wingdings" pitchFamily="2" charset="2"/>
              </a:rPr>
              <a:t>	D in 2011 (EU </a:t>
            </a:r>
            <a:r>
              <a:rPr lang="nl-NL" sz="1600" dirty="0" err="1" smtClean="0">
                <a:solidFill>
                  <a:srgbClr val="002060"/>
                </a:solidFill>
                <a:sym typeface="Wingdings" pitchFamily="2" charset="2"/>
              </a:rPr>
              <a:t>publication</a:t>
            </a:r>
            <a:r>
              <a:rPr lang="nl-NL" sz="1600" dirty="0" smtClean="0">
                <a:solidFill>
                  <a:srgbClr val="002060"/>
                </a:solidFill>
                <a:sym typeface="Wingdings" pitchFamily="2" charset="2"/>
              </a:rPr>
              <a:t> 2013): </a:t>
            </a:r>
            <a:r>
              <a:rPr lang="nl-NL" sz="1600" dirty="0" err="1" smtClean="0">
                <a:solidFill>
                  <a:srgbClr val="002060"/>
                </a:solidFill>
                <a:sym typeface="Wingdings" pitchFamily="2" charset="2"/>
              </a:rPr>
              <a:t>almost</a:t>
            </a:r>
            <a:r>
              <a:rPr lang="nl-NL" sz="1600" dirty="0" smtClean="0">
                <a:solidFill>
                  <a:srgbClr val="002060"/>
                </a:solidFill>
                <a:sym typeface="Wingdings" pitchFamily="2" charset="2"/>
              </a:rPr>
              <a:t> on target (2.84%) </a:t>
            </a:r>
            <a:r>
              <a:rPr lang="nl-NL" sz="1600" dirty="0" err="1" smtClean="0">
                <a:solidFill>
                  <a:srgbClr val="002060"/>
                </a:solidFill>
                <a:sym typeface="Wingdings" pitchFamily="2" charset="2"/>
              </a:rPr>
              <a:t>and</a:t>
            </a:r>
            <a:endParaRPr lang="nl-NL" sz="1600" dirty="0" smtClean="0">
              <a:solidFill>
                <a:srgbClr val="002060"/>
              </a:solidFill>
              <a:sym typeface="Wingdings" pitchFamily="2" charset="2"/>
            </a:endParaRPr>
          </a:p>
          <a:p>
            <a:r>
              <a:rPr lang="nl-NL" sz="1600" dirty="0" smtClean="0">
                <a:solidFill>
                  <a:srgbClr val="002060"/>
                </a:solidFill>
                <a:sym typeface="Wingdings" pitchFamily="2" charset="2"/>
              </a:rPr>
              <a:t>	NL in 2011 below target (2.04%) </a:t>
            </a:r>
            <a:endParaRPr lang="en-US" sz="1600" dirty="0">
              <a:solidFill>
                <a:srgbClr val="002060"/>
              </a:solidFill>
            </a:endParaRPr>
          </a:p>
        </p:txBody>
      </p:sp>
    </p:spTree>
    <p:extLst>
      <p:ext uri="{BB962C8B-B14F-4D97-AF65-F5344CB8AC3E}">
        <p14:creationId xmlns:p14="http://schemas.microsoft.com/office/powerpoint/2010/main" val="32833899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542231" y="1552334"/>
            <a:ext cx="6779869" cy="923330"/>
          </a:xfrm>
          <a:prstGeom prst="rect">
            <a:avLst/>
          </a:prstGeom>
          <a:noFill/>
        </p:spPr>
        <p:txBody>
          <a:bodyPr wrap="none" rtlCol="0">
            <a:spAutoFit/>
          </a:bodyPr>
          <a:lstStyle/>
          <a:p>
            <a:r>
              <a:rPr lang="nl-NL" dirty="0" smtClean="0">
                <a:solidFill>
                  <a:srgbClr val="002060"/>
                </a:solidFill>
              </a:rPr>
              <a:t>Next step: take a ‘</a:t>
            </a:r>
            <a:r>
              <a:rPr lang="nl-NL" dirty="0" err="1" smtClean="0">
                <a:solidFill>
                  <a:srgbClr val="002060"/>
                </a:solidFill>
              </a:rPr>
              <a:t>grander</a:t>
            </a:r>
            <a:r>
              <a:rPr lang="nl-NL" dirty="0" smtClean="0">
                <a:solidFill>
                  <a:srgbClr val="002060"/>
                </a:solidFill>
              </a:rPr>
              <a:t>’ view;</a:t>
            </a:r>
          </a:p>
          <a:p>
            <a:r>
              <a:rPr lang="nl-NL" dirty="0" err="1" smtClean="0">
                <a:solidFill>
                  <a:srgbClr val="002060"/>
                </a:solidFill>
              </a:rPr>
              <a:t>connect</a:t>
            </a:r>
            <a:r>
              <a:rPr lang="nl-NL" dirty="0" smtClean="0">
                <a:solidFill>
                  <a:srgbClr val="002060"/>
                </a:solidFill>
              </a:rPr>
              <a:t> </a:t>
            </a:r>
            <a:r>
              <a:rPr lang="nl-NL" dirty="0" err="1" smtClean="0">
                <a:solidFill>
                  <a:srgbClr val="002060"/>
                </a:solidFill>
              </a:rPr>
              <a:t>economic</a:t>
            </a:r>
            <a:r>
              <a:rPr lang="nl-NL" dirty="0" smtClean="0">
                <a:solidFill>
                  <a:srgbClr val="002060"/>
                </a:solidFill>
              </a:rPr>
              <a:t> priority </a:t>
            </a:r>
            <a:r>
              <a:rPr lang="nl-NL" dirty="0" err="1" smtClean="0">
                <a:solidFill>
                  <a:srgbClr val="002060"/>
                </a:solidFill>
              </a:rPr>
              <a:t>areas</a:t>
            </a:r>
            <a:r>
              <a:rPr lang="nl-NL" dirty="0" smtClean="0">
                <a:solidFill>
                  <a:srgbClr val="002060"/>
                </a:solidFill>
              </a:rPr>
              <a:t> </a:t>
            </a:r>
            <a:r>
              <a:rPr lang="nl-NL" dirty="0" err="1" smtClean="0">
                <a:solidFill>
                  <a:srgbClr val="002060"/>
                </a:solidFill>
              </a:rPr>
              <a:t>and</a:t>
            </a:r>
            <a:r>
              <a:rPr lang="nl-NL" dirty="0" smtClean="0">
                <a:solidFill>
                  <a:srgbClr val="002060"/>
                </a:solidFill>
              </a:rPr>
              <a:t> </a:t>
            </a:r>
            <a:r>
              <a:rPr lang="nl-NL" dirty="0" err="1" smtClean="0">
                <a:solidFill>
                  <a:srgbClr val="002060"/>
                </a:solidFill>
              </a:rPr>
              <a:t>societal</a:t>
            </a:r>
            <a:r>
              <a:rPr lang="nl-NL" dirty="0" smtClean="0">
                <a:solidFill>
                  <a:srgbClr val="002060"/>
                </a:solidFill>
              </a:rPr>
              <a:t> ‘</a:t>
            </a:r>
            <a:r>
              <a:rPr lang="nl-NL" dirty="0" err="1" smtClean="0">
                <a:solidFill>
                  <a:srgbClr val="002060"/>
                </a:solidFill>
              </a:rPr>
              <a:t>challenges</a:t>
            </a:r>
            <a:r>
              <a:rPr lang="nl-NL" dirty="0" smtClean="0">
                <a:solidFill>
                  <a:srgbClr val="002060"/>
                </a:solidFill>
              </a:rPr>
              <a:t>’</a:t>
            </a:r>
          </a:p>
          <a:p>
            <a:r>
              <a:rPr lang="nl-NL" dirty="0" err="1" smtClean="0">
                <a:solidFill>
                  <a:srgbClr val="002060"/>
                </a:solidFill>
              </a:rPr>
              <a:t>and</a:t>
            </a:r>
            <a:r>
              <a:rPr lang="nl-NL" dirty="0" smtClean="0">
                <a:solidFill>
                  <a:srgbClr val="002060"/>
                </a:solidFill>
              </a:rPr>
              <a:t> </a:t>
            </a:r>
            <a:r>
              <a:rPr lang="nl-NL" dirty="0" err="1" smtClean="0">
                <a:solidFill>
                  <a:srgbClr val="002060"/>
                </a:solidFill>
              </a:rPr>
              <a:t>indicate</a:t>
            </a:r>
            <a:r>
              <a:rPr lang="nl-NL" dirty="0" smtClean="0">
                <a:solidFill>
                  <a:srgbClr val="002060"/>
                </a:solidFill>
              </a:rPr>
              <a:t> important research </a:t>
            </a:r>
            <a:r>
              <a:rPr lang="nl-NL" dirty="0" err="1" smtClean="0">
                <a:solidFill>
                  <a:srgbClr val="002060"/>
                </a:solidFill>
              </a:rPr>
              <a:t>domains</a:t>
            </a:r>
            <a:r>
              <a:rPr lang="nl-NL" dirty="0" smtClean="0">
                <a:solidFill>
                  <a:srgbClr val="002060"/>
                </a:solidFill>
              </a:rPr>
              <a:t> </a:t>
            </a:r>
            <a:r>
              <a:rPr lang="nl-NL" dirty="0" err="1" smtClean="0">
                <a:solidFill>
                  <a:srgbClr val="002060"/>
                </a:solidFill>
              </a:rPr>
              <a:t>for</a:t>
            </a:r>
            <a:r>
              <a:rPr lang="nl-NL" dirty="0" smtClean="0">
                <a:solidFill>
                  <a:srgbClr val="002060"/>
                </a:solidFill>
              </a:rPr>
              <a:t> the </a:t>
            </a:r>
            <a:r>
              <a:rPr lang="nl-NL" dirty="0" err="1" smtClean="0">
                <a:solidFill>
                  <a:srgbClr val="002060"/>
                </a:solidFill>
              </a:rPr>
              <a:t>future</a:t>
            </a:r>
            <a:endParaRPr lang="en-US" dirty="0">
              <a:solidFill>
                <a:srgbClr val="002060"/>
              </a:solidFill>
            </a:endParaRPr>
          </a:p>
        </p:txBody>
      </p:sp>
      <p:sp>
        <p:nvSpPr>
          <p:cNvPr id="3" name="Rechthoek 2"/>
          <p:cNvSpPr/>
          <p:nvPr/>
        </p:nvSpPr>
        <p:spPr>
          <a:xfrm>
            <a:off x="2286000" y="3048884"/>
            <a:ext cx="4572000" cy="2800767"/>
          </a:xfrm>
          <a:prstGeom prst="rect">
            <a:avLst/>
          </a:prstGeom>
        </p:spPr>
        <p:txBody>
          <a:bodyPr>
            <a:spAutoFit/>
          </a:bodyPr>
          <a:lstStyle/>
          <a:p>
            <a:r>
              <a:rPr lang="nl-NL" sz="1600" dirty="0" err="1" smtClean="0">
                <a:solidFill>
                  <a:srgbClr val="002060"/>
                </a:solidFill>
              </a:rPr>
              <a:t>Quality</a:t>
            </a:r>
            <a:r>
              <a:rPr lang="nl-NL" sz="1600" dirty="0" smtClean="0">
                <a:solidFill>
                  <a:srgbClr val="002060"/>
                </a:solidFill>
              </a:rPr>
              <a:t> of Life</a:t>
            </a:r>
            <a:endParaRPr lang="en-US" sz="1600" dirty="0">
              <a:solidFill>
                <a:srgbClr val="002060"/>
              </a:solidFill>
            </a:endParaRPr>
          </a:p>
          <a:p>
            <a:r>
              <a:rPr lang="en-US" sz="1600" dirty="0">
                <a:solidFill>
                  <a:srgbClr val="002060"/>
                </a:solidFill>
              </a:rPr>
              <a:t>-</a:t>
            </a:r>
          </a:p>
          <a:p>
            <a:r>
              <a:rPr lang="en-US" sz="1600" dirty="0" smtClean="0">
                <a:solidFill>
                  <a:srgbClr val="002060"/>
                </a:solidFill>
              </a:rPr>
              <a:t>Circular Economy</a:t>
            </a:r>
            <a:endParaRPr lang="en-US" sz="1600" dirty="0">
              <a:solidFill>
                <a:srgbClr val="002060"/>
              </a:solidFill>
            </a:endParaRPr>
          </a:p>
          <a:p>
            <a:r>
              <a:rPr lang="en-US" sz="1600" dirty="0">
                <a:solidFill>
                  <a:srgbClr val="002060"/>
                </a:solidFill>
              </a:rPr>
              <a:t>-</a:t>
            </a:r>
          </a:p>
          <a:p>
            <a:r>
              <a:rPr lang="en-US" sz="1600" dirty="0">
                <a:solidFill>
                  <a:srgbClr val="002060"/>
                </a:solidFill>
              </a:rPr>
              <a:t>Big </a:t>
            </a:r>
            <a:r>
              <a:rPr lang="en-US" sz="1600" dirty="0" smtClean="0">
                <a:solidFill>
                  <a:srgbClr val="002060"/>
                </a:solidFill>
              </a:rPr>
              <a:t>Data</a:t>
            </a:r>
            <a:endParaRPr lang="en-US" sz="1600" dirty="0">
              <a:solidFill>
                <a:srgbClr val="002060"/>
              </a:solidFill>
            </a:endParaRPr>
          </a:p>
          <a:p>
            <a:r>
              <a:rPr lang="en-US" sz="1600" dirty="0">
                <a:solidFill>
                  <a:srgbClr val="002060"/>
                </a:solidFill>
              </a:rPr>
              <a:t>-</a:t>
            </a:r>
          </a:p>
          <a:p>
            <a:r>
              <a:rPr lang="en-US" sz="1600" dirty="0" smtClean="0">
                <a:solidFill>
                  <a:srgbClr val="002060"/>
                </a:solidFill>
              </a:rPr>
              <a:t>Complexity: dealing with unpredictability </a:t>
            </a:r>
            <a:endParaRPr lang="en-US" sz="1600" dirty="0">
              <a:solidFill>
                <a:srgbClr val="002060"/>
              </a:solidFill>
            </a:endParaRPr>
          </a:p>
          <a:p>
            <a:r>
              <a:rPr lang="en-US" sz="1600" dirty="0">
                <a:solidFill>
                  <a:srgbClr val="002060"/>
                </a:solidFill>
              </a:rPr>
              <a:t>-</a:t>
            </a:r>
          </a:p>
          <a:p>
            <a:r>
              <a:rPr lang="nl-NL" sz="1600" dirty="0" smtClean="0">
                <a:solidFill>
                  <a:srgbClr val="002060"/>
                </a:solidFill>
              </a:rPr>
              <a:t>Building </a:t>
            </a:r>
            <a:r>
              <a:rPr lang="nl-NL" sz="1600" dirty="0">
                <a:solidFill>
                  <a:srgbClr val="002060"/>
                </a:solidFill>
              </a:rPr>
              <a:t>B</a:t>
            </a:r>
            <a:r>
              <a:rPr lang="nl-NL" sz="1600" dirty="0" smtClean="0">
                <a:solidFill>
                  <a:srgbClr val="002060"/>
                </a:solidFill>
              </a:rPr>
              <a:t>locks of life</a:t>
            </a:r>
          </a:p>
          <a:p>
            <a:r>
              <a:rPr lang="nl-NL" sz="1600" dirty="0" smtClean="0">
                <a:solidFill>
                  <a:srgbClr val="002060"/>
                </a:solidFill>
              </a:rPr>
              <a:t>-</a:t>
            </a:r>
          </a:p>
          <a:p>
            <a:r>
              <a:rPr lang="nl-NL" sz="1600" dirty="0" err="1" smtClean="0">
                <a:solidFill>
                  <a:srgbClr val="002060"/>
                </a:solidFill>
              </a:rPr>
              <a:t>Resilient</a:t>
            </a:r>
            <a:r>
              <a:rPr lang="nl-NL" sz="1600" dirty="0" smtClean="0">
                <a:solidFill>
                  <a:srgbClr val="002060"/>
                </a:solidFill>
              </a:rPr>
              <a:t> </a:t>
            </a:r>
            <a:r>
              <a:rPr lang="nl-NL" sz="1600" dirty="0" err="1" smtClean="0">
                <a:solidFill>
                  <a:srgbClr val="002060"/>
                </a:solidFill>
              </a:rPr>
              <a:t>Societies</a:t>
            </a:r>
            <a:endParaRPr lang="en-US" sz="1600" dirty="0">
              <a:solidFill>
                <a:srgbClr val="002060"/>
              </a:solidFill>
            </a:endParaRPr>
          </a:p>
        </p:txBody>
      </p:sp>
    </p:spTree>
    <p:extLst>
      <p:ext uri="{BB962C8B-B14F-4D97-AF65-F5344CB8AC3E}">
        <p14:creationId xmlns:p14="http://schemas.microsoft.com/office/powerpoint/2010/main" val="398214067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p:cNvSpPr txBox="1"/>
          <p:nvPr/>
        </p:nvSpPr>
        <p:spPr>
          <a:xfrm>
            <a:off x="1318437" y="2073349"/>
            <a:ext cx="6857903" cy="2031325"/>
          </a:xfrm>
          <a:prstGeom prst="rect">
            <a:avLst/>
          </a:prstGeom>
          <a:noFill/>
        </p:spPr>
        <p:txBody>
          <a:bodyPr wrap="none" rtlCol="0">
            <a:spAutoFit/>
          </a:bodyPr>
          <a:lstStyle/>
          <a:p>
            <a:r>
              <a:rPr lang="nl-NL" dirty="0" err="1" smtClean="0">
                <a:solidFill>
                  <a:srgbClr val="002060"/>
                </a:solidFill>
              </a:rPr>
              <a:t>There</a:t>
            </a:r>
            <a:r>
              <a:rPr lang="nl-NL" dirty="0" smtClean="0">
                <a:solidFill>
                  <a:srgbClr val="002060"/>
                </a:solidFill>
              </a:rPr>
              <a:t> </a:t>
            </a:r>
            <a:r>
              <a:rPr lang="nl-NL" dirty="0" err="1" smtClean="0">
                <a:solidFill>
                  <a:srgbClr val="002060"/>
                </a:solidFill>
              </a:rPr>
              <a:t>should</a:t>
            </a:r>
            <a:r>
              <a:rPr lang="nl-NL" dirty="0" smtClean="0">
                <a:solidFill>
                  <a:srgbClr val="002060"/>
                </a:solidFill>
              </a:rPr>
              <a:t> </a:t>
            </a:r>
            <a:r>
              <a:rPr lang="nl-NL" dirty="0" err="1" smtClean="0">
                <a:solidFill>
                  <a:srgbClr val="002060"/>
                </a:solidFill>
              </a:rPr>
              <a:t>be</a:t>
            </a:r>
            <a:r>
              <a:rPr lang="nl-NL" dirty="0" smtClean="0">
                <a:solidFill>
                  <a:srgbClr val="002060"/>
                </a:solidFill>
              </a:rPr>
              <a:t> a </a:t>
            </a:r>
            <a:r>
              <a:rPr lang="nl-NL" dirty="0" err="1" smtClean="0">
                <a:solidFill>
                  <a:srgbClr val="002060"/>
                </a:solidFill>
              </a:rPr>
              <a:t>good</a:t>
            </a:r>
            <a:r>
              <a:rPr lang="nl-NL" dirty="0" smtClean="0">
                <a:solidFill>
                  <a:srgbClr val="002060"/>
                </a:solidFill>
              </a:rPr>
              <a:t> match </a:t>
            </a:r>
            <a:r>
              <a:rPr lang="nl-NL" dirty="0" err="1" smtClean="0">
                <a:solidFill>
                  <a:srgbClr val="002060"/>
                </a:solidFill>
              </a:rPr>
              <a:t>between</a:t>
            </a:r>
            <a:r>
              <a:rPr lang="nl-NL" dirty="0" smtClean="0">
                <a:solidFill>
                  <a:srgbClr val="002060"/>
                </a:solidFill>
              </a:rPr>
              <a:t> the </a:t>
            </a:r>
            <a:r>
              <a:rPr lang="nl-NL" dirty="0" err="1" smtClean="0">
                <a:solidFill>
                  <a:srgbClr val="002060"/>
                </a:solidFill>
              </a:rPr>
              <a:t>strategies</a:t>
            </a:r>
            <a:endParaRPr lang="nl-NL" dirty="0" smtClean="0">
              <a:solidFill>
                <a:srgbClr val="002060"/>
              </a:solidFill>
            </a:endParaRPr>
          </a:p>
          <a:p>
            <a:r>
              <a:rPr lang="nl-NL" dirty="0" smtClean="0">
                <a:solidFill>
                  <a:srgbClr val="002060"/>
                </a:solidFill>
              </a:rPr>
              <a:t>of the Research </a:t>
            </a:r>
            <a:r>
              <a:rPr lang="nl-NL" dirty="0" err="1" smtClean="0">
                <a:solidFill>
                  <a:srgbClr val="002060"/>
                </a:solidFill>
              </a:rPr>
              <a:t>Funding</a:t>
            </a:r>
            <a:r>
              <a:rPr lang="nl-NL" dirty="0" smtClean="0">
                <a:solidFill>
                  <a:srgbClr val="002060"/>
                </a:solidFill>
              </a:rPr>
              <a:t> </a:t>
            </a:r>
            <a:r>
              <a:rPr lang="nl-NL" dirty="0" err="1" smtClean="0">
                <a:solidFill>
                  <a:srgbClr val="002060"/>
                </a:solidFill>
              </a:rPr>
              <a:t>Organisations</a:t>
            </a:r>
            <a:r>
              <a:rPr lang="nl-NL" dirty="0" smtClean="0">
                <a:solidFill>
                  <a:srgbClr val="002060"/>
                </a:solidFill>
              </a:rPr>
              <a:t> (</a:t>
            </a:r>
            <a:r>
              <a:rPr lang="nl-NL" dirty="0" err="1" smtClean="0">
                <a:solidFill>
                  <a:srgbClr val="002060"/>
                </a:solidFill>
              </a:rPr>
              <a:t>such</a:t>
            </a:r>
            <a:r>
              <a:rPr lang="nl-NL" dirty="0" smtClean="0">
                <a:solidFill>
                  <a:srgbClr val="002060"/>
                </a:solidFill>
              </a:rPr>
              <a:t> as NWO)</a:t>
            </a:r>
          </a:p>
          <a:p>
            <a:r>
              <a:rPr lang="nl-NL" dirty="0" err="1" smtClean="0">
                <a:solidFill>
                  <a:srgbClr val="002060"/>
                </a:solidFill>
              </a:rPr>
              <a:t>and</a:t>
            </a:r>
            <a:r>
              <a:rPr lang="nl-NL" dirty="0" smtClean="0">
                <a:solidFill>
                  <a:srgbClr val="002060"/>
                </a:solidFill>
              </a:rPr>
              <a:t> the Research </a:t>
            </a:r>
            <a:r>
              <a:rPr lang="nl-NL" dirty="0" err="1" smtClean="0">
                <a:solidFill>
                  <a:srgbClr val="002060"/>
                </a:solidFill>
              </a:rPr>
              <a:t>Performing</a:t>
            </a:r>
            <a:r>
              <a:rPr lang="nl-NL" dirty="0" smtClean="0">
                <a:solidFill>
                  <a:srgbClr val="002060"/>
                </a:solidFill>
              </a:rPr>
              <a:t> </a:t>
            </a:r>
            <a:r>
              <a:rPr lang="nl-NL" dirty="0" err="1" smtClean="0">
                <a:solidFill>
                  <a:srgbClr val="002060"/>
                </a:solidFill>
              </a:rPr>
              <a:t>Organisations</a:t>
            </a:r>
            <a:r>
              <a:rPr lang="nl-NL" dirty="0" smtClean="0">
                <a:solidFill>
                  <a:srgbClr val="002060"/>
                </a:solidFill>
              </a:rPr>
              <a:t> (in NL </a:t>
            </a:r>
            <a:r>
              <a:rPr lang="nl-NL" dirty="0" err="1" smtClean="0">
                <a:solidFill>
                  <a:srgbClr val="002060"/>
                </a:solidFill>
              </a:rPr>
              <a:t>mainly</a:t>
            </a:r>
            <a:endParaRPr lang="nl-NL" dirty="0" smtClean="0">
              <a:solidFill>
                <a:srgbClr val="002060"/>
              </a:solidFill>
            </a:endParaRPr>
          </a:p>
          <a:p>
            <a:r>
              <a:rPr lang="nl-NL" dirty="0" smtClean="0">
                <a:solidFill>
                  <a:srgbClr val="002060"/>
                </a:solidFill>
              </a:rPr>
              <a:t>the </a:t>
            </a:r>
            <a:r>
              <a:rPr lang="nl-NL" dirty="0" err="1" smtClean="0">
                <a:solidFill>
                  <a:srgbClr val="002060"/>
                </a:solidFill>
              </a:rPr>
              <a:t>universities</a:t>
            </a:r>
            <a:r>
              <a:rPr lang="nl-NL" dirty="0" smtClean="0">
                <a:solidFill>
                  <a:srgbClr val="002060"/>
                </a:solidFill>
              </a:rPr>
              <a:t>); </a:t>
            </a:r>
            <a:r>
              <a:rPr lang="nl-NL" dirty="0" err="1" smtClean="0">
                <a:solidFill>
                  <a:srgbClr val="002060"/>
                </a:solidFill>
              </a:rPr>
              <a:t>national</a:t>
            </a:r>
            <a:r>
              <a:rPr lang="nl-NL" dirty="0" smtClean="0">
                <a:solidFill>
                  <a:srgbClr val="002060"/>
                </a:solidFill>
              </a:rPr>
              <a:t> </a:t>
            </a:r>
            <a:r>
              <a:rPr lang="nl-NL" dirty="0" err="1" smtClean="0">
                <a:solidFill>
                  <a:srgbClr val="002060"/>
                </a:solidFill>
              </a:rPr>
              <a:t>dialogue</a:t>
            </a:r>
            <a:r>
              <a:rPr lang="nl-NL" dirty="0" smtClean="0">
                <a:solidFill>
                  <a:srgbClr val="002060"/>
                </a:solidFill>
              </a:rPr>
              <a:t>, </a:t>
            </a:r>
            <a:r>
              <a:rPr lang="nl-NL" dirty="0" err="1" smtClean="0">
                <a:solidFill>
                  <a:srgbClr val="002060"/>
                </a:solidFill>
              </a:rPr>
              <a:t>not</a:t>
            </a:r>
            <a:r>
              <a:rPr lang="nl-NL" dirty="0" smtClean="0">
                <a:solidFill>
                  <a:srgbClr val="002060"/>
                </a:solidFill>
              </a:rPr>
              <a:t> easy</a:t>
            </a:r>
          </a:p>
          <a:p>
            <a:endParaRPr lang="nl-NL" dirty="0">
              <a:solidFill>
                <a:srgbClr val="002060"/>
              </a:solidFill>
            </a:endParaRPr>
          </a:p>
          <a:p>
            <a:r>
              <a:rPr lang="nl-NL" dirty="0" err="1" smtClean="0">
                <a:solidFill>
                  <a:srgbClr val="002060"/>
                </a:solidFill>
              </a:rPr>
              <a:t>This</a:t>
            </a:r>
            <a:r>
              <a:rPr lang="nl-NL" dirty="0" smtClean="0">
                <a:solidFill>
                  <a:srgbClr val="002060"/>
                </a:solidFill>
              </a:rPr>
              <a:t> is </a:t>
            </a:r>
            <a:r>
              <a:rPr lang="nl-NL" dirty="0" err="1" smtClean="0">
                <a:solidFill>
                  <a:srgbClr val="002060"/>
                </a:solidFill>
              </a:rPr>
              <a:t>also</a:t>
            </a:r>
            <a:r>
              <a:rPr lang="nl-NL" dirty="0" smtClean="0">
                <a:solidFill>
                  <a:srgbClr val="002060"/>
                </a:solidFill>
              </a:rPr>
              <a:t> </a:t>
            </a:r>
            <a:r>
              <a:rPr lang="nl-NL" dirty="0" err="1" smtClean="0">
                <a:solidFill>
                  <a:srgbClr val="002060"/>
                </a:solidFill>
              </a:rPr>
              <a:t>very</a:t>
            </a:r>
            <a:r>
              <a:rPr lang="nl-NL" dirty="0" smtClean="0">
                <a:solidFill>
                  <a:srgbClr val="002060"/>
                </a:solidFill>
              </a:rPr>
              <a:t> important at the European level</a:t>
            </a:r>
          </a:p>
          <a:p>
            <a:r>
              <a:rPr lang="nl-NL" dirty="0" smtClean="0">
                <a:solidFill>
                  <a:srgbClr val="002060"/>
                </a:solidFill>
              </a:rPr>
              <a:t>Horizon2020: 80 G€ </a:t>
            </a:r>
            <a:r>
              <a:rPr lang="nl-NL" dirty="0" err="1" smtClean="0">
                <a:solidFill>
                  <a:srgbClr val="002060"/>
                </a:solidFill>
              </a:rPr>
              <a:t>for</a:t>
            </a:r>
            <a:r>
              <a:rPr lang="nl-NL" dirty="0" smtClean="0">
                <a:solidFill>
                  <a:srgbClr val="002060"/>
                </a:solidFill>
              </a:rPr>
              <a:t> the </a:t>
            </a:r>
            <a:r>
              <a:rPr lang="nl-NL" dirty="0" err="1" smtClean="0">
                <a:solidFill>
                  <a:srgbClr val="002060"/>
                </a:solidFill>
              </a:rPr>
              <a:t>period</a:t>
            </a:r>
            <a:r>
              <a:rPr lang="nl-NL" dirty="0" smtClean="0">
                <a:solidFill>
                  <a:srgbClr val="002060"/>
                </a:solidFill>
              </a:rPr>
              <a:t> 2014-2020</a:t>
            </a:r>
            <a:endParaRPr lang="en-US" dirty="0">
              <a:solidFill>
                <a:srgbClr val="002060"/>
              </a:solidFill>
            </a:endParaRPr>
          </a:p>
        </p:txBody>
      </p:sp>
    </p:spTree>
    <p:extLst>
      <p:ext uri="{BB962C8B-B14F-4D97-AF65-F5344CB8AC3E}">
        <p14:creationId xmlns:p14="http://schemas.microsoft.com/office/powerpoint/2010/main" val="205052977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744278" y="1265274"/>
            <a:ext cx="7644809" cy="5293757"/>
          </a:xfrm>
          <a:prstGeom prst="rect">
            <a:avLst/>
          </a:prstGeom>
        </p:spPr>
        <p:txBody>
          <a:bodyPr wrap="square">
            <a:spAutoFit/>
          </a:bodyPr>
          <a:lstStyle/>
          <a:p>
            <a:r>
              <a:rPr lang="en-US" sz="1600" b="1" dirty="0">
                <a:solidFill>
                  <a:srgbClr val="002060"/>
                </a:solidFill>
              </a:rPr>
              <a:t>Horizon 2020 programme sections </a:t>
            </a:r>
            <a:endParaRPr lang="en-US" sz="1600" b="1" dirty="0" smtClean="0">
              <a:solidFill>
                <a:srgbClr val="002060"/>
              </a:solidFill>
            </a:endParaRPr>
          </a:p>
          <a:p>
            <a:endParaRPr lang="nl-NL" sz="1600" b="1" dirty="0" smtClean="0">
              <a:solidFill>
                <a:srgbClr val="002060"/>
              </a:solidFill>
            </a:endParaRPr>
          </a:p>
          <a:p>
            <a:r>
              <a:rPr lang="en-US" sz="1400" b="1" dirty="0" smtClean="0">
                <a:solidFill>
                  <a:srgbClr val="002060"/>
                </a:solidFill>
              </a:rPr>
              <a:t>Excellent Science</a:t>
            </a:r>
            <a:endParaRPr lang="en-US" sz="1400" b="1" dirty="0">
              <a:solidFill>
                <a:srgbClr val="002060"/>
              </a:solidFill>
            </a:endParaRPr>
          </a:p>
          <a:p>
            <a:endParaRPr lang="en-US" sz="1600" b="1" dirty="0">
              <a:solidFill>
                <a:srgbClr val="002060"/>
              </a:solidFill>
            </a:endParaRPr>
          </a:p>
          <a:p>
            <a:pPr>
              <a:buFont typeface="Arial"/>
              <a:buChar char="•"/>
            </a:pPr>
            <a:r>
              <a:rPr lang="en-US" sz="1000" dirty="0" smtClean="0">
                <a:solidFill>
                  <a:srgbClr val="002060"/>
                </a:solidFill>
              </a:rPr>
              <a:t>European </a:t>
            </a:r>
            <a:r>
              <a:rPr lang="en-US" sz="1000" dirty="0">
                <a:solidFill>
                  <a:srgbClr val="002060"/>
                </a:solidFill>
              </a:rPr>
              <a:t>Research </a:t>
            </a:r>
            <a:r>
              <a:rPr lang="en-US" sz="1000" dirty="0" smtClean="0">
                <a:solidFill>
                  <a:srgbClr val="002060"/>
                </a:solidFill>
              </a:rPr>
              <a:t>Council -------------------- </a:t>
            </a:r>
            <a:r>
              <a:rPr lang="en-US" sz="1000" b="1" dirty="0" smtClean="0">
                <a:solidFill>
                  <a:srgbClr val="002060"/>
                </a:solidFill>
              </a:rPr>
              <a:t>13 G€                           *</a:t>
            </a:r>
            <a:endParaRPr lang="en-US" sz="1000" b="1" dirty="0">
              <a:solidFill>
                <a:srgbClr val="002060"/>
              </a:solidFill>
            </a:endParaRPr>
          </a:p>
          <a:p>
            <a:pPr>
              <a:buFont typeface="Arial"/>
              <a:buChar char="•"/>
            </a:pPr>
            <a:r>
              <a:rPr lang="en-US" sz="1000" dirty="0">
                <a:solidFill>
                  <a:srgbClr val="002060"/>
                </a:solidFill>
              </a:rPr>
              <a:t>Future and Emerging </a:t>
            </a:r>
            <a:r>
              <a:rPr lang="en-US" sz="1000" dirty="0" smtClean="0">
                <a:solidFill>
                  <a:srgbClr val="002060"/>
                </a:solidFill>
              </a:rPr>
              <a:t>Technologies</a:t>
            </a:r>
            <a:endParaRPr lang="en-US" sz="1000" dirty="0">
              <a:solidFill>
                <a:srgbClr val="002060"/>
              </a:solidFill>
            </a:endParaRPr>
          </a:p>
          <a:p>
            <a:pPr>
              <a:buFont typeface="Arial"/>
              <a:buChar char="•"/>
            </a:pPr>
            <a:r>
              <a:rPr lang="en-US" sz="1000" dirty="0">
                <a:solidFill>
                  <a:srgbClr val="002060"/>
                </a:solidFill>
              </a:rPr>
              <a:t>Marie </a:t>
            </a:r>
            <a:r>
              <a:rPr lang="en-US" sz="1000" dirty="0" err="1">
                <a:solidFill>
                  <a:srgbClr val="002060"/>
                </a:solidFill>
              </a:rPr>
              <a:t>Skłodowska</a:t>
            </a:r>
            <a:r>
              <a:rPr lang="en-US" sz="1000" dirty="0">
                <a:solidFill>
                  <a:srgbClr val="002060"/>
                </a:solidFill>
              </a:rPr>
              <a:t>-Curie </a:t>
            </a:r>
            <a:r>
              <a:rPr lang="en-US" sz="1000" dirty="0" smtClean="0">
                <a:solidFill>
                  <a:srgbClr val="002060"/>
                </a:solidFill>
              </a:rPr>
              <a:t>actions                                                         *</a:t>
            </a:r>
            <a:endParaRPr lang="en-US" sz="1000" dirty="0">
              <a:solidFill>
                <a:srgbClr val="002060"/>
              </a:solidFill>
            </a:endParaRPr>
          </a:p>
          <a:p>
            <a:pPr>
              <a:buFont typeface="Arial"/>
              <a:buChar char="•"/>
            </a:pPr>
            <a:r>
              <a:rPr lang="en-US" sz="1000" dirty="0">
                <a:solidFill>
                  <a:srgbClr val="002060"/>
                </a:solidFill>
              </a:rPr>
              <a:t>European Research Infrastructures, including </a:t>
            </a:r>
            <a:r>
              <a:rPr lang="en-US" sz="1000" dirty="0" smtClean="0">
                <a:solidFill>
                  <a:srgbClr val="002060"/>
                </a:solidFill>
              </a:rPr>
              <a:t>e-Infrastructures            *</a:t>
            </a:r>
          </a:p>
          <a:p>
            <a:pPr>
              <a:buFont typeface="Arial"/>
              <a:buChar char="•"/>
            </a:pPr>
            <a:endParaRPr lang="en-US" sz="1000" dirty="0">
              <a:solidFill>
                <a:srgbClr val="002060"/>
              </a:solidFill>
            </a:endParaRPr>
          </a:p>
          <a:p>
            <a:r>
              <a:rPr lang="en-US" sz="1400" b="1" dirty="0">
                <a:solidFill>
                  <a:srgbClr val="002060"/>
                </a:solidFill>
              </a:rPr>
              <a:t>Industrial </a:t>
            </a:r>
            <a:r>
              <a:rPr lang="en-US" sz="1400" b="1" dirty="0" smtClean="0">
                <a:solidFill>
                  <a:srgbClr val="002060"/>
                </a:solidFill>
              </a:rPr>
              <a:t>Leadership </a:t>
            </a:r>
          </a:p>
          <a:p>
            <a:endParaRPr lang="en-US" sz="1400" b="1" dirty="0">
              <a:solidFill>
                <a:srgbClr val="002060"/>
              </a:solidFill>
            </a:endParaRPr>
          </a:p>
          <a:p>
            <a:pPr>
              <a:buFont typeface="Arial"/>
              <a:buChar char="•"/>
            </a:pPr>
            <a:r>
              <a:rPr lang="en-US" sz="1000" dirty="0">
                <a:solidFill>
                  <a:srgbClr val="002060"/>
                </a:solidFill>
              </a:rPr>
              <a:t>Leadership in Enabling and Industrial </a:t>
            </a:r>
            <a:r>
              <a:rPr lang="en-US" sz="1000" dirty="0" smtClean="0">
                <a:solidFill>
                  <a:srgbClr val="002060"/>
                </a:solidFill>
              </a:rPr>
              <a:t>Technologies</a:t>
            </a:r>
            <a:endParaRPr lang="en-US" sz="1000" dirty="0">
              <a:solidFill>
                <a:srgbClr val="002060"/>
              </a:solidFill>
            </a:endParaRPr>
          </a:p>
          <a:p>
            <a:pPr>
              <a:buFont typeface="Arial"/>
              <a:buChar char="•"/>
            </a:pPr>
            <a:r>
              <a:rPr lang="en-US" sz="1000" dirty="0">
                <a:solidFill>
                  <a:srgbClr val="002060"/>
                </a:solidFill>
              </a:rPr>
              <a:t>Information and Communication </a:t>
            </a:r>
            <a:r>
              <a:rPr lang="en-US" sz="1000" dirty="0" smtClean="0">
                <a:solidFill>
                  <a:srgbClr val="002060"/>
                </a:solidFill>
              </a:rPr>
              <a:t>Technologies</a:t>
            </a:r>
            <a:endParaRPr lang="en-US" sz="1000" dirty="0">
              <a:solidFill>
                <a:srgbClr val="002060"/>
              </a:solidFill>
            </a:endParaRPr>
          </a:p>
          <a:p>
            <a:pPr>
              <a:buFont typeface="Arial"/>
              <a:buChar char="•"/>
            </a:pPr>
            <a:r>
              <a:rPr lang="en-US" sz="1000" dirty="0">
                <a:solidFill>
                  <a:srgbClr val="002060"/>
                </a:solidFill>
              </a:rPr>
              <a:t>Nanotechnologies, Advanced Materials, Advanced Manufacturing and </a:t>
            </a:r>
            <a:r>
              <a:rPr lang="en-US" sz="1000" dirty="0" smtClean="0">
                <a:solidFill>
                  <a:srgbClr val="002060"/>
                </a:solidFill>
              </a:rPr>
              <a:t>Processing </a:t>
            </a:r>
            <a:r>
              <a:rPr lang="en-US" sz="1000" dirty="0">
                <a:solidFill>
                  <a:srgbClr val="002060"/>
                </a:solidFill>
              </a:rPr>
              <a:t>and </a:t>
            </a:r>
            <a:r>
              <a:rPr lang="en-US" sz="1000" dirty="0" smtClean="0">
                <a:solidFill>
                  <a:srgbClr val="002060"/>
                </a:solidFill>
              </a:rPr>
              <a:t>Biotechnology</a:t>
            </a:r>
            <a:endParaRPr lang="en-US" sz="1000" dirty="0">
              <a:solidFill>
                <a:srgbClr val="002060"/>
              </a:solidFill>
            </a:endParaRPr>
          </a:p>
          <a:p>
            <a:pPr>
              <a:buFont typeface="Arial"/>
              <a:buChar char="•"/>
            </a:pPr>
            <a:r>
              <a:rPr lang="en-US" sz="1000" dirty="0">
                <a:solidFill>
                  <a:srgbClr val="002060"/>
                </a:solidFill>
              </a:rPr>
              <a:t>Space </a:t>
            </a:r>
          </a:p>
          <a:p>
            <a:pPr>
              <a:buFont typeface="Arial"/>
              <a:buChar char="•"/>
            </a:pPr>
            <a:r>
              <a:rPr lang="en-US" sz="1000" dirty="0">
                <a:solidFill>
                  <a:srgbClr val="002060"/>
                </a:solidFill>
              </a:rPr>
              <a:t>Access to risk </a:t>
            </a:r>
            <a:r>
              <a:rPr lang="en-US" sz="1000" dirty="0" smtClean="0">
                <a:solidFill>
                  <a:srgbClr val="002060"/>
                </a:solidFill>
              </a:rPr>
              <a:t>finance</a:t>
            </a:r>
            <a:endParaRPr lang="en-US" sz="1000" dirty="0">
              <a:solidFill>
                <a:srgbClr val="002060"/>
              </a:solidFill>
            </a:endParaRPr>
          </a:p>
          <a:p>
            <a:pPr>
              <a:buFont typeface="Arial"/>
              <a:buChar char="•"/>
            </a:pPr>
            <a:r>
              <a:rPr lang="en-US" sz="1000" dirty="0">
                <a:solidFill>
                  <a:srgbClr val="002060"/>
                </a:solidFill>
              </a:rPr>
              <a:t>Innovation in SMEs </a:t>
            </a:r>
            <a:endParaRPr lang="en-US" sz="1000" dirty="0" smtClean="0">
              <a:solidFill>
                <a:srgbClr val="002060"/>
              </a:solidFill>
            </a:endParaRPr>
          </a:p>
          <a:p>
            <a:pPr>
              <a:buFont typeface="Arial"/>
              <a:buChar char="•"/>
            </a:pPr>
            <a:endParaRPr lang="en-US" sz="1000" dirty="0">
              <a:solidFill>
                <a:srgbClr val="002060"/>
              </a:solidFill>
            </a:endParaRPr>
          </a:p>
          <a:p>
            <a:r>
              <a:rPr lang="en-US" sz="1400" b="1" dirty="0" smtClean="0">
                <a:solidFill>
                  <a:srgbClr val="002060"/>
                </a:solidFill>
              </a:rPr>
              <a:t>Societal Challenges</a:t>
            </a:r>
          </a:p>
          <a:p>
            <a:endParaRPr lang="en-US" sz="1400" b="1" dirty="0">
              <a:solidFill>
                <a:srgbClr val="002060"/>
              </a:solidFill>
            </a:endParaRPr>
          </a:p>
          <a:p>
            <a:pPr>
              <a:buFont typeface="Arial"/>
              <a:buChar char="•"/>
            </a:pPr>
            <a:r>
              <a:rPr lang="en-US" sz="1000" dirty="0">
                <a:solidFill>
                  <a:srgbClr val="002060"/>
                </a:solidFill>
              </a:rPr>
              <a:t>Health, Demographic Change and </a:t>
            </a:r>
            <a:r>
              <a:rPr lang="en-US" sz="1000" dirty="0" smtClean="0">
                <a:solidFill>
                  <a:srgbClr val="002060"/>
                </a:solidFill>
              </a:rPr>
              <a:t>Wellbeing</a:t>
            </a:r>
            <a:endParaRPr lang="en-US" sz="1000" dirty="0">
              <a:solidFill>
                <a:srgbClr val="002060"/>
              </a:solidFill>
            </a:endParaRPr>
          </a:p>
          <a:p>
            <a:pPr>
              <a:buFont typeface="Arial"/>
              <a:buChar char="•"/>
            </a:pPr>
            <a:r>
              <a:rPr lang="en-US" sz="1000" dirty="0">
                <a:solidFill>
                  <a:srgbClr val="002060"/>
                </a:solidFill>
              </a:rPr>
              <a:t>Food Security, Sustainable Agriculture and Forestry, Marine, Maritime and </a:t>
            </a:r>
            <a:r>
              <a:rPr lang="en-US" sz="1000" dirty="0" smtClean="0">
                <a:solidFill>
                  <a:srgbClr val="002060"/>
                </a:solidFill>
              </a:rPr>
              <a:t>Inland </a:t>
            </a:r>
            <a:r>
              <a:rPr lang="en-US" sz="1000" dirty="0">
                <a:solidFill>
                  <a:srgbClr val="002060"/>
                </a:solidFill>
              </a:rPr>
              <a:t>Water Research and the </a:t>
            </a:r>
            <a:r>
              <a:rPr lang="en-US" sz="1000" dirty="0" err="1" smtClean="0">
                <a:solidFill>
                  <a:srgbClr val="002060"/>
                </a:solidFill>
              </a:rPr>
              <a:t>Bioeconomy</a:t>
            </a:r>
            <a:endParaRPr lang="en-US" sz="1000" dirty="0">
              <a:solidFill>
                <a:srgbClr val="002060"/>
              </a:solidFill>
            </a:endParaRPr>
          </a:p>
          <a:p>
            <a:pPr>
              <a:buFont typeface="Arial"/>
              <a:buChar char="•"/>
            </a:pPr>
            <a:r>
              <a:rPr lang="en-US" sz="1000" dirty="0" err="1" smtClean="0">
                <a:solidFill>
                  <a:srgbClr val="002060"/>
                </a:solidFill>
              </a:rPr>
              <a:t>Bioeconomy</a:t>
            </a:r>
            <a:endParaRPr lang="en-US" sz="1000" dirty="0">
              <a:solidFill>
                <a:srgbClr val="002060"/>
              </a:solidFill>
            </a:endParaRPr>
          </a:p>
          <a:p>
            <a:pPr>
              <a:buFont typeface="Arial"/>
              <a:buChar char="•"/>
            </a:pPr>
            <a:r>
              <a:rPr lang="en-US" sz="1000" dirty="0">
                <a:solidFill>
                  <a:srgbClr val="002060"/>
                </a:solidFill>
              </a:rPr>
              <a:t>Secure, Clean and Efficient </a:t>
            </a:r>
            <a:r>
              <a:rPr lang="en-US" sz="1000" dirty="0" smtClean="0">
                <a:solidFill>
                  <a:srgbClr val="002060"/>
                </a:solidFill>
              </a:rPr>
              <a:t>Energy</a:t>
            </a:r>
            <a:endParaRPr lang="en-US" sz="1000" dirty="0">
              <a:solidFill>
                <a:srgbClr val="002060"/>
              </a:solidFill>
            </a:endParaRPr>
          </a:p>
          <a:p>
            <a:pPr>
              <a:buFont typeface="Arial"/>
              <a:buChar char="•"/>
            </a:pPr>
            <a:r>
              <a:rPr lang="en-US" sz="1000" dirty="0">
                <a:solidFill>
                  <a:srgbClr val="002060"/>
                </a:solidFill>
              </a:rPr>
              <a:t>Smart, Green and Integrated </a:t>
            </a:r>
            <a:r>
              <a:rPr lang="en-US" sz="1000" dirty="0" smtClean="0">
                <a:solidFill>
                  <a:srgbClr val="002060"/>
                </a:solidFill>
              </a:rPr>
              <a:t>Transport</a:t>
            </a:r>
            <a:endParaRPr lang="en-US" sz="1000" dirty="0">
              <a:solidFill>
                <a:srgbClr val="002060"/>
              </a:solidFill>
            </a:endParaRPr>
          </a:p>
          <a:p>
            <a:pPr>
              <a:buFont typeface="Arial"/>
              <a:buChar char="•"/>
            </a:pPr>
            <a:r>
              <a:rPr lang="en-US" sz="1000" dirty="0">
                <a:solidFill>
                  <a:srgbClr val="002060"/>
                </a:solidFill>
              </a:rPr>
              <a:t>Climate Action, Environment, Resource Efficiency and Raw </a:t>
            </a:r>
            <a:r>
              <a:rPr lang="en-US" sz="1000" dirty="0" smtClean="0">
                <a:solidFill>
                  <a:srgbClr val="002060"/>
                </a:solidFill>
              </a:rPr>
              <a:t>Materials</a:t>
            </a:r>
            <a:endParaRPr lang="en-US" sz="1000" dirty="0">
              <a:solidFill>
                <a:srgbClr val="002060"/>
              </a:solidFill>
            </a:endParaRPr>
          </a:p>
          <a:p>
            <a:pPr>
              <a:buFont typeface="Arial"/>
              <a:buChar char="•"/>
            </a:pPr>
            <a:r>
              <a:rPr lang="en-US" sz="1000" dirty="0">
                <a:solidFill>
                  <a:srgbClr val="002060"/>
                </a:solidFill>
              </a:rPr>
              <a:t>Europe in a changing world - Inclusive, innovative and reflective </a:t>
            </a:r>
            <a:r>
              <a:rPr lang="en-US" sz="1000" dirty="0" smtClean="0">
                <a:solidFill>
                  <a:srgbClr val="002060"/>
                </a:solidFill>
              </a:rPr>
              <a:t>societies</a:t>
            </a:r>
            <a:endParaRPr lang="en-US" sz="1000" dirty="0">
              <a:solidFill>
                <a:srgbClr val="002060"/>
              </a:solidFill>
            </a:endParaRPr>
          </a:p>
          <a:p>
            <a:pPr>
              <a:buFont typeface="Arial"/>
              <a:buChar char="•"/>
            </a:pPr>
            <a:r>
              <a:rPr lang="en-US" sz="1000" dirty="0">
                <a:solidFill>
                  <a:srgbClr val="002060"/>
                </a:solidFill>
              </a:rPr>
              <a:t>Secure societies – Protecting freedom and security of Europe and its </a:t>
            </a:r>
            <a:r>
              <a:rPr lang="en-US" sz="1000" dirty="0" smtClean="0">
                <a:solidFill>
                  <a:srgbClr val="002060"/>
                </a:solidFill>
              </a:rPr>
              <a:t>citizens</a:t>
            </a:r>
            <a:endParaRPr lang="en-US" sz="1000" dirty="0"/>
          </a:p>
        </p:txBody>
      </p:sp>
    </p:spTree>
    <p:extLst>
      <p:ext uri="{BB962C8B-B14F-4D97-AF65-F5344CB8AC3E}">
        <p14:creationId xmlns:p14="http://schemas.microsoft.com/office/powerpoint/2010/main" val="249997656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854270" y="1339702"/>
            <a:ext cx="4639412" cy="923330"/>
          </a:xfrm>
          <a:prstGeom prst="rect">
            <a:avLst/>
          </a:prstGeom>
          <a:noFill/>
        </p:spPr>
        <p:txBody>
          <a:bodyPr wrap="none" rtlCol="0">
            <a:spAutoFit/>
          </a:bodyPr>
          <a:lstStyle/>
          <a:p>
            <a:r>
              <a:rPr lang="nl-NL" b="1" dirty="0" err="1" smtClean="0">
                <a:solidFill>
                  <a:srgbClr val="002060"/>
                </a:solidFill>
              </a:rPr>
              <a:t>Main</a:t>
            </a:r>
            <a:r>
              <a:rPr lang="nl-NL" b="1" dirty="0" smtClean="0">
                <a:solidFill>
                  <a:srgbClr val="002060"/>
                </a:solidFill>
              </a:rPr>
              <a:t> </a:t>
            </a:r>
            <a:r>
              <a:rPr lang="nl-NL" b="1" dirty="0" err="1" smtClean="0">
                <a:solidFill>
                  <a:srgbClr val="002060"/>
                </a:solidFill>
              </a:rPr>
              <a:t>elements</a:t>
            </a:r>
            <a:r>
              <a:rPr lang="nl-NL" b="1" dirty="0" smtClean="0">
                <a:solidFill>
                  <a:srgbClr val="002060"/>
                </a:solidFill>
              </a:rPr>
              <a:t> of </a:t>
            </a:r>
            <a:r>
              <a:rPr lang="nl-NL" b="1" dirty="0" err="1" smtClean="0">
                <a:solidFill>
                  <a:srgbClr val="002060"/>
                </a:solidFill>
              </a:rPr>
              <a:t>strategy</a:t>
            </a:r>
            <a:r>
              <a:rPr lang="nl-NL" b="1" dirty="0" smtClean="0">
                <a:solidFill>
                  <a:srgbClr val="002060"/>
                </a:solidFill>
              </a:rPr>
              <a:t> (NWO):</a:t>
            </a:r>
          </a:p>
          <a:p>
            <a:endParaRPr lang="nl-NL" dirty="0">
              <a:solidFill>
                <a:srgbClr val="002060"/>
              </a:solidFill>
            </a:endParaRPr>
          </a:p>
          <a:p>
            <a:endParaRPr lang="en-US" dirty="0">
              <a:solidFill>
                <a:srgbClr val="002060"/>
              </a:solidFill>
            </a:endParaRPr>
          </a:p>
        </p:txBody>
      </p:sp>
      <p:sp>
        <p:nvSpPr>
          <p:cNvPr id="3" name="Tekstvak 2"/>
          <p:cNvSpPr txBox="1"/>
          <p:nvPr/>
        </p:nvSpPr>
        <p:spPr>
          <a:xfrm>
            <a:off x="854270" y="2101949"/>
            <a:ext cx="7893571" cy="2831544"/>
          </a:xfrm>
          <a:prstGeom prst="rect">
            <a:avLst/>
          </a:prstGeom>
          <a:noFill/>
        </p:spPr>
        <p:txBody>
          <a:bodyPr wrap="none" rtlCol="0">
            <a:spAutoFit/>
          </a:bodyPr>
          <a:lstStyle/>
          <a:p>
            <a:pPr marL="171450" indent="-171450">
              <a:buFont typeface="Arial" panose="020B0604020202020204" pitchFamily="34" charset="0"/>
              <a:buChar char="•"/>
            </a:pPr>
            <a:r>
              <a:rPr lang="nl-NL" sz="1400" dirty="0" smtClean="0">
                <a:solidFill>
                  <a:srgbClr val="002060"/>
                </a:solidFill>
                <a:ea typeface="Verdana" panose="020B0604030504040204" pitchFamily="34" charset="0"/>
                <a:cs typeface="Verdana" panose="020B0604030504040204" pitchFamily="34" charset="0"/>
              </a:rPr>
              <a:t>Frontier/’free’/’new’/’</a:t>
            </a:r>
            <a:r>
              <a:rPr lang="nl-NL" sz="1400" dirty="0" err="1" smtClean="0">
                <a:solidFill>
                  <a:srgbClr val="002060"/>
                </a:solidFill>
                <a:ea typeface="Verdana" panose="020B0604030504040204" pitchFamily="34" charset="0"/>
                <a:cs typeface="Verdana" panose="020B0604030504040204" pitchFamily="34" charset="0"/>
              </a:rPr>
              <a:t>riskful</a:t>
            </a:r>
            <a:r>
              <a:rPr lang="nl-NL" sz="1400" dirty="0" smtClean="0">
                <a:solidFill>
                  <a:srgbClr val="002060"/>
                </a:solidFill>
                <a:ea typeface="Verdana" panose="020B0604030504040204" pitchFamily="34" charset="0"/>
                <a:cs typeface="Verdana" panose="020B0604030504040204" pitchFamily="34" charset="0"/>
              </a:rPr>
              <a:t>’ research; bottom-up </a:t>
            </a:r>
            <a:r>
              <a:rPr lang="nl-NL" sz="1400" dirty="0" err="1" smtClean="0">
                <a:solidFill>
                  <a:srgbClr val="002060"/>
                </a:solidFill>
                <a:ea typeface="Verdana" panose="020B0604030504040204" pitchFamily="34" charset="0"/>
                <a:cs typeface="Verdana" panose="020B0604030504040204" pitchFamily="34" charset="0"/>
              </a:rPr>
              <a:t>proposals</a:t>
            </a:r>
            <a:endParaRPr lang="nl-NL" sz="1400" dirty="0">
              <a:solidFill>
                <a:srgbClr val="002060"/>
              </a:solidFill>
              <a:ea typeface="Verdana" panose="020B0604030504040204" pitchFamily="34" charset="0"/>
              <a:cs typeface="Verdana" panose="020B0604030504040204" pitchFamily="34" charset="0"/>
            </a:endParaRPr>
          </a:p>
          <a:p>
            <a:pPr marL="171450" indent="-171450">
              <a:buFont typeface="Arial" panose="020B0604020202020204" pitchFamily="34" charset="0"/>
              <a:buChar char="•"/>
            </a:pPr>
            <a:endParaRPr lang="nl-NL" sz="1400" dirty="0" smtClean="0">
              <a:solidFill>
                <a:srgbClr val="002060"/>
              </a:solidFill>
              <a:ea typeface="Verdana" panose="020B0604030504040204" pitchFamily="34" charset="0"/>
              <a:cs typeface="Verdana" panose="020B0604030504040204" pitchFamily="34" charset="0"/>
            </a:endParaRPr>
          </a:p>
          <a:p>
            <a:pPr marL="171450" indent="-171450">
              <a:buFont typeface="Arial" panose="020B0604020202020204" pitchFamily="34" charset="0"/>
              <a:buChar char="•"/>
            </a:pPr>
            <a:r>
              <a:rPr lang="nl-NL" sz="1400" dirty="0" smtClean="0">
                <a:solidFill>
                  <a:srgbClr val="002060"/>
                </a:solidFill>
                <a:ea typeface="Verdana" panose="020B0604030504040204" pitchFamily="34" charset="0"/>
                <a:cs typeface="Verdana" panose="020B0604030504040204" pitchFamily="34" charset="0"/>
              </a:rPr>
              <a:t>Multi-</a:t>
            </a:r>
            <a:r>
              <a:rPr lang="nl-NL" sz="1400" dirty="0" err="1" smtClean="0">
                <a:solidFill>
                  <a:srgbClr val="002060"/>
                </a:solidFill>
                <a:ea typeface="Verdana" panose="020B0604030504040204" pitchFamily="34" charset="0"/>
                <a:cs typeface="Verdana" panose="020B0604030504040204" pitchFamily="34" charset="0"/>
              </a:rPr>
              <a:t>disciplinary</a:t>
            </a:r>
            <a:r>
              <a:rPr lang="nl-NL" sz="1400" dirty="0" smtClean="0">
                <a:solidFill>
                  <a:srgbClr val="002060"/>
                </a:solidFill>
                <a:ea typeface="Verdana" panose="020B0604030504040204" pitchFamily="34" charset="0"/>
                <a:cs typeface="Verdana" panose="020B0604030504040204" pitchFamily="34" charset="0"/>
              </a:rPr>
              <a:t> research (</a:t>
            </a:r>
            <a:r>
              <a:rPr lang="nl-NL" sz="1400" dirty="0" err="1" smtClean="0">
                <a:solidFill>
                  <a:srgbClr val="002060"/>
                </a:solidFill>
                <a:ea typeface="Verdana" panose="020B0604030504040204" pitchFamily="34" charset="0"/>
                <a:cs typeface="Verdana" panose="020B0604030504040204" pitchFamily="34" charset="0"/>
              </a:rPr>
              <a:t>science</a:t>
            </a:r>
            <a:r>
              <a:rPr lang="nl-NL" sz="1400" dirty="0" smtClean="0">
                <a:solidFill>
                  <a:srgbClr val="002060"/>
                </a:solidFill>
                <a:ea typeface="Verdana" panose="020B0604030504040204" pitchFamily="34" charset="0"/>
                <a:cs typeface="Verdana" panose="020B0604030504040204" pitchFamily="34" charset="0"/>
              </a:rPr>
              <a:t>; society)</a:t>
            </a:r>
            <a:endParaRPr lang="nl-NL" sz="1400" dirty="0">
              <a:solidFill>
                <a:srgbClr val="002060"/>
              </a:solidFill>
              <a:ea typeface="Verdana" panose="020B0604030504040204" pitchFamily="34" charset="0"/>
              <a:cs typeface="Verdana" panose="020B0604030504040204" pitchFamily="34" charset="0"/>
            </a:endParaRPr>
          </a:p>
          <a:p>
            <a:pPr marL="171450" indent="-171450">
              <a:buFont typeface="Arial" panose="020B0604020202020204" pitchFamily="34" charset="0"/>
              <a:buChar char="•"/>
            </a:pPr>
            <a:endParaRPr lang="nl-NL" sz="1400" dirty="0">
              <a:solidFill>
                <a:srgbClr val="002060"/>
              </a:solidFill>
              <a:ea typeface="Verdana" panose="020B0604030504040204" pitchFamily="34" charset="0"/>
              <a:cs typeface="Verdana" panose="020B0604030504040204" pitchFamily="34" charset="0"/>
            </a:endParaRPr>
          </a:p>
          <a:p>
            <a:pPr marL="171450" indent="-171450">
              <a:buFont typeface="Arial" panose="020B0604020202020204" pitchFamily="34" charset="0"/>
              <a:buChar char="•"/>
            </a:pPr>
            <a:r>
              <a:rPr lang="nl-NL" sz="1400" dirty="0" err="1" smtClean="0">
                <a:solidFill>
                  <a:srgbClr val="002060"/>
                </a:solidFill>
                <a:ea typeface="Verdana" panose="020B0604030504040204" pitchFamily="34" charset="0"/>
                <a:cs typeface="Verdana" panose="020B0604030504040204" pitchFamily="34" charset="0"/>
              </a:rPr>
              <a:t>Where</a:t>
            </a:r>
            <a:r>
              <a:rPr lang="nl-NL" sz="1400" dirty="0" smtClean="0">
                <a:solidFill>
                  <a:srgbClr val="002060"/>
                </a:solidFill>
                <a:ea typeface="Verdana" panose="020B0604030504040204" pitchFamily="34" charset="0"/>
                <a:cs typeface="Verdana" panose="020B0604030504040204" pitchFamily="34" charset="0"/>
              </a:rPr>
              <a:t> </a:t>
            </a:r>
            <a:r>
              <a:rPr lang="nl-NL" sz="1400" dirty="0" err="1" smtClean="0">
                <a:solidFill>
                  <a:srgbClr val="002060"/>
                </a:solidFill>
                <a:ea typeface="Verdana" panose="020B0604030504040204" pitchFamily="34" charset="0"/>
                <a:cs typeface="Verdana" panose="020B0604030504040204" pitchFamily="34" charset="0"/>
              </a:rPr>
              <a:t>desirable</a:t>
            </a:r>
            <a:r>
              <a:rPr lang="nl-NL" sz="1400" dirty="0" smtClean="0">
                <a:solidFill>
                  <a:srgbClr val="002060"/>
                </a:solidFill>
                <a:ea typeface="Verdana" panose="020B0604030504040204" pitchFamily="34" charset="0"/>
                <a:cs typeface="Verdana" panose="020B0604030504040204" pitchFamily="34" charset="0"/>
              </a:rPr>
              <a:t>/</a:t>
            </a:r>
            <a:r>
              <a:rPr lang="nl-NL" sz="1400" dirty="0" err="1" smtClean="0">
                <a:solidFill>
                  <a:srgbClr val="002060"/>
                </a:solidFill>
                <a:ea typeface="Verdana" panose="020B0604030504040204" pitchFamily="34" charset="0"/>
                <a:cs typeface="Verdana" panose="020B0604030504040204" pitchFamily="34" charset="0"/>
              </a:rPr>
              <a:t>appropriate</a:t>
            </a:r>
            <a:r>
              <a:rPr lang="nl-NL" sz="1400" dirty="0" smtClean="0">
                <a:solidFill>
                  <a:srgbClr val="002060"/>
                </a:solidFill>
                <a:ea typeface="Verdana" panose="020B0604030504040204" pitchFamily="34" charset="0"/>
                <a:cs typeface="Verdana" panose="020B0604030504040204" pitchFamily="34" charset="0"/>
              </a:rPr>
              <a:t>: </a:t>
            </a:r>
            <a:r>
              <a:rPr lang="nl-NL" sz="1400" dirty="0" err="1" smtClean="0">
                <a:solidFill>
                  <a:srgbClr val="002060"/>
                </a:solidFill>
                <a:ea typeface="Verdana" panose="020B0604030504040204" pitchFamily="34" charset="0"/>
                <a:cs typeface="Verdana" panose="020B0604030504040204" pitchFamily="34" charset="0"/>
              </a:rPr>
              <a:t>funding</a:t>
            </a:r>
            <a:r>
              <a:rPr lang="nl-NL" sz="1400" dirty="0" smtClean="0">
                <a:solidFill>
                  <a:srgbClr val="002060"/>
                </a:solidFill>
                <a:ea typeface="Verdana" panose="020B0604030504040204" pitchFamily="34" charset="0"/>
                <a:cs typeface="Verdana" panose="020B0604030504040204" pitchFamily="34" charset="0"/>
              </a:rPr>
              <a:t> of medium </a:t>
            </a:r>
            <a:r>
              <a:rPr lang="nl-NL" sz="1400" dirty="0" err="1" smtClean="0">
                <a:solidFill>
                  <a:srgbClr val="002060"/>
                </a:solidFill>
                <a:ea typeface="Verdana" panose="020B0604030504040204" pitchFamily="34" charset="0"/>
                <a:cs typeface="Verdana" panose="020B0604030504040204" pitchFamily="34" charset="0"/>
              </a:rPr>
              <a:t>and</a:t>
            </a:r>
            <a:r>
              <a:rPr lang="nl-NL" sz="1400" dirty="0" smtClean="0">
                <a:solidFill>
                  <a:srgbClr val="002060"/>
                </a:solidFill>
                <a:ea typeface="Verdana" panose="020B0604030504040204" pitchFamily="34" charset="0"/>
                <a:cs typeface="Verdana" panose="020B0604030504040204" pitchFamily="34" charset="0"/>
              </a:rPr>
              <a:t> long term research </a:t>
            </a:r>
            <a:r>
              <a:rPr lang="nl-NL" sz="1400" dirty="0" err="1" smtClean="0">
                <a:solidFill>
                  <a:srgbClr val="002060"/>
                </a:solidFill>
                <a:ea typeface="Verdana" panose="020B0604030504040204" pitchFamily="34" charset="0"/>
                <a:cs typeface="Verdana" panose="020B0604030504040204" pitchFamily="34" charset="0"/>
              </a:rPr>
              <a:t>initiatives</a:t>
            </a:r>
            <a:endParaRPr lang="nl-NL" sz="1400" dirty="0">
              <a:solidFill>
                <a:srgbClr val="002060"/>
              </a:solidFill>
              <a:ea typeface="Verdana" panose="020B0604030504040204" pitchFamily="34" charset="0"/>
              <a:cs typeface="Verdana" panose="020B0604030504040204" pitchFamily="34" charset="0"/>
            </a:endParaRPr>
          </a:p>
          <a:p>
            <a:pPr marL="171450" indent="-171450">
              <a:buFont typeface="Arial" panose="020B0604020202020204" pitchFamily="34" charset="0"/>
              <a:buChar char="•"/>
            </a:pPr>
            <a:endParaRPr lang="nl-NL" sz="1400" dirty="0" smtClean="0">
              <a:solidFill>
                <a:srgbClr val="002060"/>
              </a:solidFill>
              <a:ea typeface="Verdana" panose="020B0604030504040204" pitchFamily="34" charset="0"/>
              <a:cs typeface="Verdana" panose="020B0604030504040204" pitchFamily="34" charset="0"/>
            </a:endParaRPr>
          </a:p>
          <a:p>
            <a:pPr marL="171450" indent="-171450">
              <a:buFont typeface="Arial" panose="020B0604020202020204" pitchFamily="34" charset="0"/>
              <a:buChar char="•"/>
            </a:pPr>
            <a:r>
              <a:rPr lang="nl-NL" sz="1400" dirty="0" smtClean="0">
                <a:solidFill>
                  <a:srgbClr val="002060"/>
                </a:solidFill>
                <a:ea typeface="Verdana" panose="020B0604030504040204" pitchFamily="34" charset="0"/>
                <a:cs typeface="Verdana" panose="020B0604030504040204" pitchFamily="34" charset="0"/>
              </a:rPr>
              <a:t>Connect: </a:t>
            </a:r>
            <a:r>
              <a:rPr lang="nl-NL" sz="1400" dirty="0" err="1" smtClean="0">
                <a:solidFill>
                  <a:srgbClr val="002060"/>
                </a:solidFill>
                <a:ea typeface="Verdana" panose="020B0604030504040204" pitchFamily="34" charset="0"/>
                <a:cs typeface="Verdana" panose="020B0604030504040204" pitchFamily="34" charset="0"/>
              </a:rPr>
              <a:t>economic</a:t>
            </a:r>
            <a:r>
              <a:rPr lang="nl-NL" sz="1400" dirty="0" smtClean="0">
                <a:solidFill>
                  <a:srgbClr val="002060"/>
                </a:solidFill>
                <a:ea typeface="Verdana" panose="020B0604030504040204" pitchFamily="34" charset="0"/>
                <a:cs typeface="Verdana" panose="020B0604030504040204" pitchFamily="34" charset="0"/>
              </a:rPr>
              <a:t> top </a:t>
            </a:r>
            <a:r>
              <a:rPr lang="nl-NL" sz="1400" dirty="0" err="1" smtClean="0">
                <a:solidFill>
                  <a:srgbClr val="002060"/>
                </a:solidFill>
                <a:ea typeface="Verdana" panose="020B0604030504040204" pitchFamily="34" charset="0"/>
                <a:cs typeface="Verdana" panose="020B0604030504040204" pitchFamily="34" charset="0"/>
              </a:rPr>
              <a:t>areas</a:t>
            </a:r>
            <a:r>
              <a:rPr lang="nl-NL" sz="1400" dirty="0" smtClean="0">
                <a:solidFill>
                  <a:srgbClr val="002060"/>
                </a:solidFill>
                <a:ea typeface="Verdana" panose="020B0604030504040204" pitchFamily="34" charset="0"/>
                <a:cs typeface="Verdana" panose="020B0604030504040204" pitchFamily="34" charset="0"/>
              </a:rPr>
              <a:t> – European Grand </a:t>
            </a:r>
            <a:r>
              <a:rPr lang="nl-NL" sz="1400" dirty="0" err="1" smtClean="0">
                <a:solidFill>
                  <a:srgbClr val="002060"/>
                </a:solidFill>
                <a:ea typeface="Verdana" panose="020B0604030504040204" pitchFamily="34" charset="0"/>
                <a:cs typeface="Verdana" panose="020B0604030504040204" pitchFamily="34" charset="0"/>
              </a:rPr>
              <a:t>Challenges</a:t>
            </a:r>
            <a:r>
              <a:rPr lang="nl-NL" sz="1400" dirty="0" smtClean="0">
                <a:solidFill>
                  <a:srgbClr val="002060"/>
                </a:solidFill>
                <a:ea typeface="Verdana" panose="020B0604030504040204" pitchFamily="34" charset="0"/>
                <a:cs typeface="Verdana" panose="020B0604030504040204" pitchFamily="34" charset="0"/>
              </a:rPr>
              <a:t> – </a:t>
            </a:r>
            <a:r>
              <a:rPr lang="nl-NL" sz="1400" dirty="0" err="1" smtClean="0">
                <a:solidFill>
                  <a:srgbClr val="002060"/>
                </a:solidFill>
                <a:ea typeface="Verdana" panose="020B0604030504040204" pitchFamily="34" charset="0"/>
                <a:cs typeface="Verdana" panose="020B0604030504040204" pitchFamily="34" charset="0"/>
              </a:rPr>
              <a:t>national</a:t>
            </a:r>
            <a:r>
              <a:rPr lang="nl-NL" sz="1400" dirty="0" smtClean="0">
                <a:solidFill>
                  <a:srgbClr val="002060"/>
                </a:solidFill>
                <a:ea typeface="Verdana" panose="020B0604030504040204" pitchFamily="34" charset="0"/>
                <a:cs typeface="Verdana" panose="020B0604030504040204" pitchFamily="34" charset="0"/>
              </a:rPr>
              <a:t> </a:t>
            </a:r>
            <a:r>
              <a:rPr lang="nl-NL" sz="1400" dirty="0" err="1" smtClean="0">
                <a:solidFill>
                  <a:srgbClr val="002060"/>
                </a:solidFill>
                <a:ea typeface="Verdana" panose="020B0604030504040204" pitchFamily="34" charset="0"/>
                <a:cs typeface="Verdana" panose="020B0604030504040204" pitchFamily="34" charset="0"/>
              </a:rPr>
              <a:t>priorities</a:t>
            </a:r>
            <a:endParaRPr lang="nl-NL" sz="1400" dirty="0" smtClean="0">
              <a:solidFill>
                <a:srgbClr val="002060"/>
              </a:solidFill>
              <a:ea typeface="Verdana" panose="020B0604030504040204" pitchFamily="34" charset="0"/>
              <a:cs typeface="Verdana" panose="020B0604030504040204" pitchFamily="34" charset="0"/>
            </a:endParaRPr>
          </a:p>
          <a:p>
            <a:pPr marL="171450" indent="-171450">
              <a:buFont typeface="Arial" panose="020B0604020202020204" pitchFamily="34" charset="0"/>
              <a:buChar char="•"/>
            </a:pPr>
            <a:endParaRPr lang="nl-NL" sz="1400" dirty="0" smtClean="0">
              <a:solidFill>
                <a:srgbClr val="002060"/>
              </a:solidFill>
              <a:ea typeface="Verdana" panose="020B0604030504040204" pitchFamily="34" charset="0"/>
              <a:cs typeface="Verdana" panose="020B0604030504040204" pitchFamily="34" charset="0"/>
            </a:endParaRPr>
          </a:p>
          <a:p>
            <a:pPr marL="171450" indent="-171450">
              <a:buFont typeface="Arial" panose="020B0604020202020204" pitchFamily="34" charset="0"/>
              <a:buChar char="•"/>
            </a:pPr>
            <a:r>
              <a:rPr lang="nl-NL" sz="1400" dirty="0" smtClean="0">
                <a:solidFill>
                  <a:srgbClr val="002060"/>
                </a:solidFill>
                <a:ea typeface="Verdana" panose="020B0604030504040204" pitchFamily="34" charset="0"/>
                <a:cs typeface="Verdana" panose="020B0604030504040204" pitchFamily="34" charset="0"/>
              </a:rPr>
              <a:t>National </a:t>
            </a:r>
            <a:r>
              <a:rPr lang="nl-NL" sz="1400" dirty="0" err="1" smtClean="0">
                <a:solidFill>
                  <a:srgbClr val="002060"/>
                </a:solidFill>
                <a:ea typeface="Verdana" panose="020B0604030504040204" pitchFamily="34" charset="0"/>
                <a:cs typeface="Verdana" panose="020B0604030504040204" pitchFamily="34" charset="0"/>
              </a:rPr>
              <a:t>strategy</a:t>
            </a:r>
            <a:r>
              <a:rPr lang="nl-NL" sz="1400" dirty="0" smtClean="0">
                <a:solidFill>
                  <a:srgbClr val="002060"/>
                </a:solidFill>
                <a:ea typeface="Verdana" panose="020B0604030504040204" pitchFamily="34" charset="0"/>
                <a:cs typeface="Verdana" panose="020B0604030504040204" pitchFamily="34" charset="0"/>
              </a:rPr>
              <a:t> </a:t>
            </a:r>
            <a:r>
              <a:rPr lang="nl-NL" sz="1400" dirty="0" err="1" smtClean="0">
                <a:solidFill>
                  <a:srgbClr val="002060"/>
                </a:solidFill>
                <a:ea typeface="Verdana" panose="020B0604030504040204" pitchFamily="34" charset="0"/>
                <a:cs typeface="Verdana" panose="020B0604030504040204" pitchFamily="34" charset="0"/>
              </a:rPr>
              <a:t>for</a:t>
            </a:r>
            <a:r>
              <a:rPr lang="nl-NL" sz="1400" dirty="0" smtClean="0">
                <a:solidFill>
                  <a:srgbClr val="002060"/>
                </a:solidFill>
                <a:ea typeface="Verdana" panose="020B0604030504040204" pitchFamily="34" charset="0"/>
                <a:cs typeface="Verdana" panose="020B0604030504040204" pitchFamily="34" charset="0"/>
              </a:rPr>
              <a:t> large research </a:t>
            </a:r>
            <a:r>
              <a:rPr lang="nl-NL" sz="1400" dirty="0" err="1" smtClean="0">
                <a:solidFill>
                  <a:srgbClr val="002060"/>
                </a:solidFill>
                <a:ea typeface="Verdana" panose="020B0604030504040204" pitchFamily="34" charset="0"/>
                <a:cs typeface="Verdana" panose="020B0604030504040204" pitchFamily="34" charset="0"/>
              </a:rPr>
              <a:t>infrastructures</a:t>
            </a:r>
            <a:r>
              <a:rPr lang="nl-NL" sz="1400" dirty="0" smtClean="0">
                <a:solidFill>
                  <a:srgbClr val="002060"/>
                </a:solidFill>
                <a:ea typeface="Verdana" panose="020B0604030504040204" pitchFamily="34" charset="0"/>
                <a:cs typeface="Verdana" panose="020B0604030504040204" pitchFamily="34" charset="0"/>
              </a:rPr>
              <a:t> </a:t>
            </a:r>
            <a:r>
              <a:rPr lang="nl-NL" sz="1400" dirty="0" err="1" smtClean="0">
                <a:solidFill>
                  <a:srgbClr val="002060"/>
                </a:solidFill>
                <a:ea typeface="Verdana" panose="020B0604030504040204" pitchFamily="34" charset="0"/>
                <a:cs typeface="Verdana" panose="020B0604030504040204" pitchFamily="34" charset="0"/>
              </a:rPr>
              <a:t>and</a:t>
            </a:r>
            <a:r>
              <a:rPr lang="nl-NL" sz="1400" dirty="0" smtClean="0">
                <a:solidFill>
                  <a:srgbClr val="002060"/>
                </a:solidFill>
                <a:ea typeface="Verdana" panose="020B0604030504040204" pitchFamily="34" charset="0"/>
                <a:cs typeface="Verdana" panose="020B0604030504040204" pitchFamily="34" charset="0"/>
              </a:rPr>
              <a:t> </a:t>
            </a:r>
            <a:r>
              <a:rPr lang="nl-NL" sz="1400" dirty="0" err="1" smtClean="0">
                <a:solidFill>
                  <a:srgbClr val="002060"/>
                </a:solidFill>
                <a:ea typeface="Verdana" panose="020B0604030504040204" pitchFamily="34" charset="0"/>
                <a:cs typeface="Verdana" panose="020B0604030504040204" pitchFamily="34" charset="0"/>
              </a:rPr>
              <a:t>international</a:t>
            </a:r>
            <a:r>
              <a:rPr lang="nl-NL" sz="1400" dirty="0" smtClean="0">
                <a:solidFill>
                  <a:srgbClr val="002060"/>
                </a:solidFill>
                <a:ea typeface="Verdana" panose="020B0604030504040204" pitchFamily="34" charset="0"/>
                <a:cs typeface="Verdana" panose="020B0604030504040204" pitchFamily="34" charset="0"/>
              </a:rPr>
              <a:t> cooperation</a:t>
            </a:r>
          </a:p>
          <a:p>
            <a:pPr marL="171450" indent="-171450">
              <a:buFont typeface="Arial" panose="020B0604020202020204" pitchFamily="34" charset="0"/>
              <a:buChar char="•"/>
            </a:pPr>
            <a:endParaRPr lang="nl-NL" sz="1400" dirty="0" smtClean="0">
              <a:solidFill>
                <a:srgbClr val="002060"/>
              </a:solidFill>
              <a:ea typeface="Verdana" panose="020B0604030504040204" pitchFamily="34" charset="0"/>
              <a:cs typeface="Verdana" panose="020B0604030504040204" pitchFamily="34" charset="0"/>
            </a:endParaRPr>
          </a:p>
          <a:p>
            <a:pPr marL="171450" indent="-171450">
              <a:buFont typeface="Arial" panose="020B0604020202020204" pitchFamily="34" charset="0"/>
              <a:buChar char="•"/>
            </a:pPr>
            <a:r>
              <a:rPr lang="nl-NL" sz="1400" dirty="0" err="1" smtClean="0">
                <a:solidFill>
                  <a:srgbClr val="002060"/>
                </a:solidFill>
                <a:ea typeface="Verdana" panose="020B0604030504040204" pitchFamily="34" charset="0"/>
                <a:cs typeface="Verdana" panose="020B0604030504040204" pitchFamily="34" charset="0"/>
              </a:rPr>
              <a:t>Promote</a:t>
            </a:r>
            <a:r>
              <a:rPr lang="nl-NL" sz="1400" dirty="0" smtClean="0">
                <a:solidFill>
                  <a:srgbClr val="002060"/>
                </a:solidFill>
                <a:ea typeface="Verdana" panose="020B0604030504040204" pitchFamily="34" charset="0"/>
                <a:cs typeface="Verdana" panose="020B0604030504040204" pitchFamily="34" charset="0"/>
              </a:rPr>
              <a:t> Open Access; </a:t>
            </a:r>
            <a:r>
              <a:rPr lang="nl-NL" sz="1400" dirty="0" err="1" smtClean="0">
                <a:solidFill>
                  <a:srgbClr val="002060"/>
                </a:solidFill>
                <a:ea typeface="Verdana" panose="020B0604030504040204" pitchFamily="34" charset="0"/>
                <a:cs typeface="Verdana" panose="020B0604030504040204" pitchFamily="34" charset="0"/>
              </a:rPr>
              <a:t>publications</a:t>
            </a:r>
            <a:r>
              <a:rPr lang="nl-NL" sz="1400" dirty="0" smtClean="0">
                <a:solidFill>
                  <a:srgbClr val="002060"/>
                </a:solidFill>
                <a:ea typeface="Verdana" panose="020B0604030504040204" pitchFamily="34" charset="0"/>
                <a:cs typeface="Verdana" panose="020B0604030504040204" pitchFamily="34" charset="0"/>
              </a:rPr>
              <a:t>, data</a:t>
            </a:r>
          </a:p>
          <a:p>
            <a:endParaRPr lang="nl-NL" sz="1200" dirty="0">
              <a:solidFill>
                <a:srgbClr val="002060"/>
              </a:solidFill>
              <a:latin typeface="+mn-lt"/>
            </a:endParaRPr>
          </a:p>
          <a:p>
            <a:endParaRPr lang="en-US" sz="1200" dirty="0">
              <a:solidFill>
                <a:srgbClr val="002060"/>
              </a:solidFill>
            </a:endParaRPr>
          </a:p>
        </p:txBody>
      </p:sp>
      <p:sp>
        <p:nvSpPr>
          <p:cNvPr id="4" name="Tekstvak 3"/>
          <p:cNvSpPr txBox="1"/>
          <p:nvPr/>
        </p:nvSpPr>
        <p:spPr>
          <a:xfrm>
            <a:off x="1456679" y="4933493"/>
            <a:ext cx="6688754" cy="1169551"/>
          </a:xfrm>
          <a:prstGeom prst="rect">
            <a:avLst/>
          </a:prstGeom>
          <a:noFill/>
        </p:spPr>
        <p:txBody>
          <a:bodyPr wrap="none" rtlCol="0">
            <a:spAutoFit/>
          </a:bodyPr>
          <a:lstStyle/>
          <a:p>
            <a:r>
              <a:rPr lang="nl-NL" sz="1400" dirty="0" smtClean="0">
                <a:solidFill>
                  <a:srgbClr val="002060"/>
                </a:solidFill>
              </a:rPr>
              <a:t>Minister wants </a:t>
            </a:r>
            <a:r>
              <a:rPr lang="nl-NL" sz="1400" dirty="0" err="1" smtClean="0">
                <a:solidFill>
                  <a:srgbClr val="002060"/>
                </a:solidFill>
              </a:rPr>
              <a:t>us</a:t>
            </a:r>
            <a:r>
              <a:rPr lang="nl-NL" sz="1400" dirty="0" smtClean="0">
                <a:solidFill>
                  <a:srgbClr val="002060"/>
                </a:solidFill>
              </a:rPr>
              <a:t> </a:t>
            </a:r>
            <a:r>
              <a:rPr lang="nl-NL" sz="1400" dirty="0" err="1" smtClean="0">
                <a:solidFill>
                  <a:srgbClr val="002060"/>
                </a:solidFill>
              </a:rPr>
              <a:t>to</a:t>
            </a:r>
            <a:r>
              <a:rPr lang="nl-NL" sz="1400" dirty="0" smtClean="0">
                <a:solidFill>
                  <a:srgbClr val="002060"/>
                </a:solidFill>
              </a:rPr>
              <a:t> make </a:t>
            </a:r>
            <a:r>
              <a:rPr lang="nl-NL" sz="1400" dirty="0" err="1" smtClean="0">
                <a:solidFill>
                  <a:srgbClr val="002060"/>
                </a:solidFill>
              </a:rPr>
              <a:t>choices</a:t>
            </a:r>
            <a:r>
              <a:rPr lang="nl-NL" sz="1400" dirty="0" smtClean="0">
                <a:solidFill>
                  <a:srgbClr val="002060"/>
                </a:solidFill>
              </a:rPr>
              <a:t>: ‘we </a:t>
            </a:r>
            <a:r>
              <a:rPr lang="nl-NL" sz="1400" dirty="0" err="1" smtClean="0">
                <a:solidFill>
                  <a:srgbClr val="002060"/>
                </a:solidFill>
              </a:rPr>
              <a:t>cannot</a:t>
            </a:r>
            <a:r>
              <a:rPr lang="nl-NL" sz="1400" dirty="0" smtClean="0">
                <a:solidFill>
                  <a:srgbClr val="002060"/>
                </a:solidFill>
              </a:rPr>
              <a:t> do </a:t>
            </a:r>
            <a:r>
              <a:rPr lang="nl-NL" sz="1400" dirty="0" err="1" smtClean="0">
                <a:solidFill>
                  <a:srgbClr val="002060"/>
                </a:solidFill>
              </a:rPr>
              <a:t>everything</a:t>
            </a:r>
            <a:r>
              <a:rPr lang="nl-NL" sz="1400" dirty="0" smtClean="0">
                <a:solidFill>
                  <a:srgbClr val="002060"/>
                </a:solidFill>
              </a:rPr>
              <a:t>’</a:t>
            </a:r>
          </a:p>
          <a:p>
            <a:r>
              <a:rPr lang="nl-NL" sz="1400" dirty="0" err="1" smtClean="0">
                <a:solidFill>
                  <a:srgbClr val="002060"/>
                </a:solidFill>
              </a:rPr>
              <a:t>Answer</a:t>
            </a:r>
            <a:r>
              <a:rPr lang="nl-NL" sz="1400" dirty="0" smtClean="0">
                <a:solidFill>
                  <a:srgbClr val="002060"/>
                </a:solidFill>
              </a:rPr>
              <a:t>: we </a:t>
            </a:r>
            <a:r>
              <a:rPr lang="nl-NL" sz="1400" dirty="0" err="1" smtClean="0">
                <a:solidFill>
                  <a:srgbClr val="002060"/>
                </a:solidFill>
              </a:rPr>
              <a:t>should</a:t>
            </a:r>
            <a:r>
              <a:rPr lang="nl-NL" sz="1400" dirty="0" smtClean="0">
                <a:solidFill>
                  <a:srgbClr val="002060"/>
                </a:solidFill>
              </a:rPr>
              <a:t> fund research in </a:t>
            </a:r>
            <a:r>
              <a:rPr lang="nl-NL" sz="1400" dirty="0" err="1" smtClean="0">
                <a:solidFill>
                  <a:srgbClr val="002060"/>
                </a:solidFill>
              </a:rPr>
              <a:t>and</a:t>
            </a:r>
            <a:r>
              <a:rPr lang="nl-NL" sz="1400" dirty="0" smtClean="0">
                <a:solidFill>
                  <a:srgbClr val="002060"/>
                </a:solidFill>
              </a:rPr>
              <a:t> </a:t>
            </a:r>
            <a:r>
              <a:rPr lang="nl-NL" sz="1400" dirty="0" err="1" smtClean="0">
                <a:solidFill>
                  <a:srgbClr val="002060"/>
                </a:solidFill>
              </a:rPr>
              <a:t>across</a:t>
            </a:r>
            <a:r>
              <a:rPr lang="nl-NL" sz="1400" dirty="0" smtClean="0">
                <a:solidFill>
                  <a:srgbClr val="002060"/>
                </a:solidFill>
              </a:rPr>
              <a:t> </a:t>
            </a:r>
            <a:r>
              <a:rPr lang="nl-NL" sz="1400" dirty="0" err="1" smtClean="0">
                <a:solidFill>
                  <a:srgbClr val="002060"/>
                </a:solidFill>
              </a:rPr>
              <a:t>all</a:t>
            </a:r>
            <a:r>
              <a:rPr lang="nl-NL" sz="1400" dirty="0" smtClean="0">
                <a:solidFill>
                  <a:srgbClr val="002060"/>
                </a:solidFill>
              </a:rPr>
              <a:t> disciplines </a:t>
            </a:r>
            <a:r>
              <a:rPr lang="nl-NL" sz="1400" dirty="0" err="1" smtClean="0">
                <a:solidFill>
                  <a:srgbClr val="002060"/>
                </a:solidFill>
              </a:rPr>
              <a:t>that</a:t>
            </a:r>
            <a:r>
              <a:rPr lang="nl-NL" sz="1400" dirty="0" smtClean="0">
                <a:solidFill>
                  <a:srgbClr val="002060"/>
                </a:solidFill>
              </a:rPr>
              <a:t> are</a:t>
            </a:r>
          </a:p>
          <a:p>
            <a:r>
              <a:rPr lang="nl-NL" sz="1400" dirty="0" smtClean="0">
                <a:solidFill>
                  <a:srgbClr val="002060"/>
                </a:solidFill>
              </a:rPr>
              <a:t>‘</a:t>
            </a:r>
            <a:r>
              <a:rPr lang="nl-NL" sz="1400" dirty="0" err="1" smtClean="0">
                <a:solidFill>
                  <a:srgbClr val="002060"/>
                </a:solidFill>
              </a:rPr>
              <a:t>pushing</a:t>
            </a:r>
            <a:r>
              <a:rPr lang="nl-NL" sz="1400" dirty="0" smtClean="0">
                <a:solidFill>
                  <a:srgbClr val="002060"/>
                </a:solidFill>
              </a:rPr>
              <a:t> back </a:t>
            </a:r>
            <a:r>
              <a:rPr lang="nl-NL" sz="1400" dirty="0" err="1" smtClean="0">
                <a:solidFill>
                  <a:srgbClr val="002060"/>
                </a:solidFill>
              </a:rPr>
              <a:t>boundaries</a:t>
            </a:r>
            <a:r>
              <a:rPr lang="nl-NL" sz="1400" dirty="0" smtClean="0">
                <a:solidFill>
                  <a:srgbClr val="002060"/>
                </a:solidFill>
              </a:rPr>
              <a:t>’; </a:t>
            </a:r>
            <a:r>
              <a:rPr lang="nl-NL" sz="1400" dirty="0" err="1" smtClean="0">
                <a:solidFill>
                  <a:srgbClr val="002060"/>
                </a:solidFill>
              </a:rPr>
              <a:t>not</a:t>
            </a:r>
            <a:r>
              <a:rPr lang="nl-NL" sz="1400" dirty="0" smtClean="0">
                <a:solidFill>
                  <a:srgbClr val="002060"/>
                </a:solidFill>
              </a:rPr>
              <a:t> </a:t>
            </a:r>
            <a:r>
              <a:rPr lang="nl-NL" sz="1400" dirty="0" err="1" smtClean="0">
                <a:solidFill>
                  <a:srgbClr val="002060"/>
                </a:solidFill>
              </a:rPr>
              <a:t>every</a:t>
            </a:r>
            <a:r>
              <a:rPr lang="nl-NL" sz="1400" dirty="0" smtClean="0">
                <a:solidFill>
                  <a:srgbClr val="002060"/>
                </a:solidFill>
              </a:rPr>
              <a:t> </a:t>
            </a:r>
            <a:r>
              <a:rPr lang="nl-NL" sz="1400" dirty="0" err="1" smtClean="0">
                <a:solidFill>
                  <a:srgbClr val="002060"/>
                </a:solidFill>
              </a:rPr>
              <a:t>university</a:t>
            </a:r>
            <a:r>
              <a:rPr lang="nl-NL" sz="1400" dirty="0" smtClean="0">
                <a:solidFill>
                  <a:srgbClr val="002060"/>
                </a:solidFill>
              </a:rPr>
              <a:t> </a:t>
            </a:r>
            <a:r>
              <a:rPr lang="nl-NL" sz="1400" dirty="0" err="1" smtClean="0">
                <a:solidFill>
                  <a:srgbClr val="002060"/>
                </a:solidFill>
              </a:rPr>
              <a:t>needs</a:t>
            </a:r>
            <a:r>
              <a:rPr lang="nl-NL" sz="1400" dirty="0" smtClean="0">
                <a:solidFill>
                  <a:srgbClr val="002060"/>
                </a:solidFill>
              </a:rPr>
              <a:t> </a:t>
            </a:r>
            <a:r>
              <a:rPr lang="nl-NL" sz="1400" dirty="0" err="1" smtClean="0">
                <a:solidFill>
                  <a:srgbClr val="002060"/>
                </a:solidFill>
              </a:rPr>
              <a:t>to</a:t>
            </a:r>
            <a:r>
              <a:rPr lang="nl-NL" sz="1400" dirty="0" smtClean="0">
                <a:solidFill>
                  <a:srgbClr val="002060"/>
                </a:solidFill>
              </a:rPr>
              <a:t> do </a:t>
            </a:r>
            <a:r>
              <a:rPr lang="nl-NL" sz="1400" dirty="0" err="1" smtClean="0">
                <a:solidFill>
                  <a:srgbClr val="002060"/>
                </a:solidFill>
              </a:rPr>
              <a:t>everything</a:t>
            </a:r>
            <a:r>
              <a:rPr lang="nl-NL" sz="1400" dirty="0" smtClean="0">
                <a:solidFill>
                  <a:srgbClr val="002060"/>
                </a:solidFill>
              </a:rPr>
              <a:t>,</a:t>
            </a:r>
          </a:p>
          <a:p>
            <a:r>
              <a:rPr lang="nl-NL" sz="1400" dirty="0" err="1" smtClean="0">
                <a:solidFill>
                  <a:srgbClr val="002060"/>
                </a:solidFill>
              </a:rPr>
              <a:t>they</a:t>
            </a:r>
            <a:r>
              <a:rPr lang="nl-NL" sz="1400" dirty="0" smtClean="0">
                <a:solidFill>
                  <a:srgbClr val="002060"/>
                </a:solidFill>
              </a:rPr>
              <a:t> </a:t>
            </a:r>
            <a:r>
              <a:rPr lang="nl-NL" sz="1400" dirty="0" err="1" smtClean="0">
                <a:solidFill>
                  <a:srgbClr val="002060"/>
                </a:solidFill>
              </a:rPr>
              <a:t>can</a:t>
            </a:r>
            <a:r>
              <a:rPr lang="nl-NL" sz="1400" dirty="0" smtClean="0">
                <a:solidFill>
                  <a:srgbClr val="002060"/>
                </a:solidFill>
              </a:rPr>
              <a:t> </a:t>
            </a:r>
            <a:r>
              <a:rPr lang="nl-NL" sz="1400" dirty="0" err="1" smtClean="0">
                <a:solidFill>
                  <a:srgbClr val="002060"/>
                </a:solidFill>
              </a:rPr>
              <a:t>cooperate</a:t>
            </a:r>
            <a:r>
              <a:rPr lang="nl-NL" sz="1400" dirty="0" smtClean="0">
                <a:solidFill>
                  <a:srgbClr val="002060"/>
                </a:solidFill>
              </a:rPr>
              <a:t> </a:t>
            </a:r>
            <a:r>
              <a:rPr lang="nl-NL" sz="1400" dirty="0" err="1" smtClean="0">
                <a:solidFill>
                  <a:srgbClr val="002060"/>
                </a:solidFill>
              </a:rPr>
              <a:t>and</a:t>
            </a:r>
            <a:r>
              <a:rPr lang="nl-NL" sz="1400" dirty="0" smtClean="0">
                <a:solidFill>
                  <a:srgbClr val="002060"/>
                </a:solidFill>
              </a:rPr>
              <a:t> </a:t>
            </a:r>
            <a:r>
              <a:rPr lang="nl-NL" sz="1400" dirty="0" err="1" smtClean="0">
                <a:solidFill>
                  <a:srgbClr val="002060"/>
                </a:solidFill>
              </a:rPr>
              <a:t>define</a:t>
            </a:r>
            <a:r>
              <a:rPr lang="nl-NL" sz="1400" dirty="0" smtClean="0">
                <a:solidFill>
                  <a:srgbClr val="002060"/>
                </a:solidFill>
              </a:rPr>
              <a:t> </a:t>
            </a:r>
            <a:r>
              <a:rPr lang="nl-NL" sz="1400" dirty="0" err="1" smtClean="0">
                <a:solidFill>
                  <a:srgbClr val="002060"/>
                </a:solidFill>
              </a:rPr>
              <a:t>their</a:t>
            </a:r>
            <a:r>
              <a:rPr lang="nl-NL" sz="1400" dirty="0" smtClean="0">
                <a:solidFill>
                  <a:srgbClr val="002060"/>
                </a:solidFill>
              </a:rPr>
              <a:t> </a:t>
            </a:r>
            <a:r>
              <a:rPr lang="nl-NL" sz="1400" dirty="0" err="1" smtClean="0">
                <a:solidFill>
                  <a:srgbClr val="002060"/>
                </a:solidFill>
              </a:rPr>
              <a:t>own</a:t>
            </a:r>
            <a:r>
              <a:rPr lang="nl-NL" sz="1400" dirty="0" smtClean="0">
                <a:solidFill>
                  <a:srgbClr val="002060"/>
                </a:solidFill>
              </a:rPr>
              <a:t> </a:t>
            </a:r>
            <a:r>
              <a:rPr lang="nl-NL" sz="1400" dirty="0" err="1" smtClean="0">
                <a:solidFill>
                  <a:srgbClr val="002060"/>
                </a:solidFill>
              </a:rPr>
              <a:t>profiles</a:t>
            </a:r>
            <a:r>
              <a:rPr lang="nl-NL" sz="1400" dirty="0" smtClean="0">
                <a:solidFill>
                  <a:srgbClr val="002060"/>
                </a:solidFill>
              </a:rPr>
              <a:t>; at the </a:t>
            </a:r>
            <a:r>
              <a:rPr lang="nl-NL" sz="1400" dirty="0" err="1" smtClean="0">
                <a:solidFill>
                  <a:srgbClr val="002060"/>
                </a:solidFill>
              </a:rPr>
              <a:t>national</a:t>
            </a:r>
            <a:r>
              <a:rPr lang="nl-NL" sz="1400" dirty="0" smtClean="0">
                <a:solidFill>
                  <a:srgbClr val="002060"/>
                </a:solidFill>
              </a:rPr>
              <a:t> level</a:t>
            </a:r>
          </a:p>
          <a:p>
            <a:r>
              <a:rPr lang="nl-NL" sz="1400" dirty="0" smtClean="0">
                <a:solidFill>
                  <a:srgbClr val="002060"/>
                </a:solidFill>
              </a:rPr>
              <a:t>we </a:t>
            </a:r>
            <a:r>
              <a:rPr lang="nl-NL" sz="1400" dirty="0" err="1" smtClean="0">
                <a:solidFill>
                  <a:srgbClr val="002060"/>
                </a:solidFill>
              </a:rPr>
              <a:t>should</a:t>
            </a:r>
            <a:r>
              <a:rPr lang="nl-NL" sz="1400" dirty="0" smtClean="0">
                <a:solidFill>
                  <a:srgbClr val="002060"/>
                </a:solidFill>
              </a:rPr>
              <a:t> </a:t>
            </a:r>
            <a:r>
              <a:rPr lang="nl-NL" sz="1400" dirty="0" err="1" smtClean="0">
                <a:solidFill>
                  <a:srgbClr val="002060"/>
                </a:solidFill>
              </a:rPr>
              <a:t>be</a:t>
            </a:r>
            <a:r>
              <a:rPr lang="nl-NL" sz="1400" dirty="0" smtClean="0">
                <a:solidFill>
                  <a:srgbClr val="002060"/>
                </a:solidFill>
              </a:rPr>
              <a:t> </a:t>
            </a:r>
            <a:r>
              <a:rPr lang="nl-NL" sz="1400" dirty="0" err="1" smtClean="0">
                <a:solidFill>
                  <a:srgbClr val="002060"/>
                </a:solidFill>
              </a:rPr>
              <a:t>active</a:t>
            </a:r>
            <a:r>
              <a:rPr lang="nl-NL" sz="1400" dirty="0" smtClean="0">
                <a:solidFill>
                  <a:srgbClr val="002060"/>
                </a:solidFill>
              </a:rPr>
              <a:t> on </a:t>
            </a:r>
            <a:r>
              <a:rPr lang="nl-NL" sz="1400" dirty="0" err="1" smtClean="0">
                <a:solidFill>
                  <a:srgbClr val="002060"/>
                </a:solidFill>
              </a:rPr>
              <a:t>all</a:t>
            </a:r>
            <a:r>
              <a:rPr lang="nl-NL" sz="1400" dirty="0" smtClean="0">
                <a:solidFill>
                  <a:srgbClr val="002060"/>
                </a:solidFill>
              </a:rPr>
              <a:t> frontiers!</a:t>
            </a:r>
          </a:p>
        </p:txBody>
      </p:sp>
    </p:spTree>
    <p:extLst>
      <p:ext uri="{BB962C8B-B14F-4D97-AF65-F5344CB8AC3E}">
        <p14:creationId xmlns:p14="http://schemas.microsoft.com/office/powerpoint/2010/main" val="284124229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808073" y="1713452"/>
            <a:ext cx="7991931" cy="3139321"/>
          </a:xfrm>
          <a:prstGeom prst="rect">
            <a:avLst/>
          </a:prstGeom>
          <a:noFill/>
        </p:spPr>
        <p:txBody>
          <a:bodyPr wrap="none" rtlCol="0">
            <a:spAutoFit/>
          </a:bodyPr>
          <a:lstStyle/>
          <a:p>
            <a:r>
              <a:rPr lang="nl-NL" dirty="0" err="1" smtClean="0">
                <a:solidFill>
                  <a:srgbClr val="002060"/>
                </a:solidFill>
              </a:rPr>
              <a:t>Two</a:t>
            </a:r>
            <a:r>
              <a:rPr lang="nl-NL" dirty="0" smtClean="0">
                <a:solidFill>
                  <a:srgbClr val="002060"/>
                </a:solidFill>
              </a:rPr>
              <a:t> recent </a:t>
            </a:r>
            <a:r>
              <a:rPr lang="nl-NL" dirty="0" err="1" smtClean="0">
                <a:solidFill>
                  <a:srgbClr val="002060"/>
                </a:solidFill>
              </a:rPr>
              <a:t>developments</a:t>
            </a:r>
            <a:r>
              <a:rPr lang="nl-NL" dirty="0" smtClean="0">
                <a:solidFill>
                  <a:srgbClr val="002060"/>
                </a:solidFill>
              </a:rPr>
              <a:t> as </a:t>
            </a:r>
            <a:r>
              <a:rPr lang="nl-NL" dirty="0" err="1" smtClean="0">
                <a:solidFill>
                  <a:srgbClr val="002060"/>
                </a:solidFill>
              </a:rPr>
              <a:t>an</a:t>
            </a:r>
            <a:r>
              <a:rPr lang="nl-NL" dirty="0" smtClean="0">
                <a:solidFill>
                  <a:srgbClr val="002060"/>
                </a:solidFill>
              </a:rPr>
              <a:t> </a:t>
            </a:r>
            <a:r>
              <a:rPr lang="nl-NL" dirty="0" err="1" smtClean="0">
                <a:solidFill>
                  <a:srgbClr val="002060"/>
                </a:solidFill>
              </a:rPr>
              <a:t>illustrattion</a:t>
            </a:r>
            <a:r>
              <a:rPr lang="nl-NL" dirty="0" smtClean="0">
                <a:solidFill>
                  <a:srgbClr val="002060"/>
                </a:solidFill>
              </a:rPr>
              <a:t>:</a:t>
            </a:r>
          </a:p>
          <a:p>
            <a:endParaRPr lang="nl-NL" dirty="0">
              <a:solidFill>
                <a:srgbClr val="002060"/>
              </a:solidFill>
            </a:endParaRPr>
          </a:p>
          <a:p>
            <a:pPr marL="285750" indent="-285750">
              <a:buFontTx/>
              <a:buChar char="-"/>
            </a:pPr>
            <a:r>
              <a:rPr lang="nl-NL" dirty="0" smtClean="0">
                <a:solidFill>
                  <a:srgbClr val="002060"/>
                </a:solidFill>
              </a:rPr>
              <a:t>‘</a:t>
            </a:r>
            <a:r>
              <a:rPr lang="nl-NL" dirty="0" err="1" smtClean="0">
                <a:solidFill>
                  <a:srgbClr val="002060"/>
                </a:solidFill>
              </a:rPr>
              <a:t>Gravity</a:t>
            </a:r>
            <a:r>
              <a:rPr lang="nl-NL" dirty="0" smtClean="0">
                <a:solidFill>
                  <a:srgbClr val="002060"/>
                </a:solidFill>
              </a:rPr>
              <a:t>’ program </a:t>
            </a:r>
            <a:r>
              <a:rPr lang="nl-NL" dirty="0" err="1" smtClean="0">
                <a:solidFill>
                  <a:srgbClr val="002060"/>
                </a:solidFill>
              </a:rPr>
              <a:t>to</a:t>
            </a:r>
            <a:r>
              <a:rPr lang="nl-NL" dirty="0" smtClean="0">
                <a:solidFill>
                  <a:srgbClr val="002060"/>
                </a:solidFill>
              </a:rPr>
              <a:t> </a:t>
            </a:r>
            <a:r>
              <a:rPr lang="nl-NL" dirty="0" err="1" smtClean="0">
                <a:solidFill>
                  <a:srgbClr val="002060"/>
                </a:solidFill>
              </a:rPr>
              <a:t>stimulate</a:t>
            </a:r>
            <a:r>
              <a:rPr lang="nl-NL" dirty="0" smtClean="0">
                <a:solidFill>
                  <a:srgbClr val="002060"/>
                </a:solidFill>
              </a:rPr>
              <a:t> (cooperation </a:t>
            </a:r>
            <a:r>
              <a:rPr lang="nl-NL" dirty="0" err="1" smtClean="0">
                <a:solidFill>
                  <a:srgbClr val="002060"/>
                </a:solidFill>
              </a:rPr>
              <a:t>between</a:t>
            </a:r>
            <a:r>
              <a:rPr lang="nl-NL" dirty="0" smtClean="0">
                <a:solidFill>
                  <a:srgbClr val="002060"/>
                </a:solidFill>
              </a:rPr>
              <a:t>) excellent</a:t>
            </a:r>
          </a:p>
          <a:p>
            <a:r>
              <a:rPr lang="nl-NL" dirty="0" smtClean="0">
                <a:solidFill>
                  <a:srgbClr val="002060"/>
                </a:solidFill>
              </a:rPr>
              <a:t>(high </a:t>
            </a:r>
            <a:r>
              <a:rPr lang="nl-NL" dirty="0" err="1" smtClean="0">
                <a:solidFill>
                  <a:srgbClr val="002060"/>
                </a:solidFill>
              </a:rPr>
              <a:t>potential</a:t>
            </a:r>
            <a:r>
              <a:rPr lang="nl-NL" dirty="0" smtClean="0">
                <a:solidFill>
                  <a:srgbClr val="002060"/>
                </a:solidFill>
              </a:rPr>
              <a:t>) </a:t>
            </a:r>
            <a:r>
              <a:rPr lang="nl-NL" dirty="0" err="1" smtClean="0">
                <a:solidFill>
                  <a:srgbClr val="002060"/>
                </a:solidFill>
              </a:rPr>
              <a:t>university</a:t>
            </a:r>
            <a:r>
              <a:rPr lang="nl-NL" dirty="0" smtClean="0">
                <a:solidFill>
                  <a:srgbClr val="002060"/>
                </a:solidFill>
              </a:rPr>
              <a:t> research </a:t>
            </a:r>
            <a:r>
              <a:rPr lang="nl-NL" dirty="0" err="1" smtClean="0">
                <a:solidFill>
                  <a:srgbClr val="002060"/>
                </a:solidFill>
              </a:rPr>
              <a:t>groups</a:t>
            </a:r>
            <a:r>
              <a:rPr lang="nl-NL" dirty="0" smtClean="0">
                <a:solidFill>
                  <a:srgbClr val="002060"/>
                </a:solidFill>
              </a:rPr>
              <a:t>; 500 M€ over 10 </a:t>
            </a:r>
            <a:r>
              <a:rPr lang="nl-NL" dirty="0" err="1" smtClean="0">
                <a:solidFill>
                  <a:srgbClr val="002060"/>
                </a:solidFill>
              </a:rPr>
              <a:t>years</a:t>
            </a:r>
            <a:r>
              <a:rPr lang="nl-NL" dirty="0" smtClean="0">
                <a:solidFill>
                  <a:srgbClr val="002060"/>
                </a:solidFill>
              </a:rPr>
              <a:t>;</a:t>
            </a:r>
          </a:p>
          <a:p>
            <a:r>
              <a:rPr lang="nl-NL" dirty="0" smtClean="0">
                <a:solidFill>
                  <a:srgbClr val="002060"/>
                </a:solidFill>
              </a:rPr>
              <a:t>no ‘strings </a:t>
            </a:r>
            <a:r>
              <a:rPr lang="nl-NL" dirty="0" err="1" smtClean="0">
                <a:solidFill>
                  <a:srgbClr val="002060"/>
                </a:solidFill>
              </a:rPr>
              <a:t>attached</a:t>
            </a:r>
            <a:r>
              <a:rPr lang="nl-NL" dirty="0" smtClean="0">
                <a:solidFill>
                  <a:srgbClr val="002060"/>
                </a:solidFill>
              </a:rPr>
              <a:t>’ w.r.t. research agenda</a:t>
            </a:r>
          </a:p>
          <a:p>
            <a:endParaRPr lang="nl-NL" dirty="0">
              <a:solidFill>
                <a:srgbClr val="002060"/>
              </a:solidFill>
            </a:endParaRPr>
          </a:p>
          <a:p>
            <a:r>
              <a:rPr lang="nl-NL" i="1" dirty="0" smtClean="0">
                <a:solidFill>
                  <a:srgbClr val="002060"/>
                </a:solidFill>
              </a:rPr>
              <a:t> </a:t>
            </a:r>
            <a:r>
              <a:rPr lang="nl-NL" i="1" dirty="0" smtClean="0"/>
              <a:t>  </a:t>
            </a:r>
            <a:r>
              <a:rPr lang="nl-NL" i="1" dirty="0" smtClean="0">
                <a:solidFill>
                  <a:srgbClr val="002060"/>
                </a:solidFill>
              </a:rPr>
              <a:t>(Next slide)</a:t>
            </a:r>
            <a:endParaRPr lang="nl-NL" i="1" dirty="0" smtClean="0"/>
          </a:p>
          <a:p>
            <a:endParaRPr lang="nl-NL" i="1" dirty="0"/>
          </a:p>
          <a:p>
            <a:pPr marL="285750" indent="-285750">
              <a:buFontTx/>
              <a:buChar char="-"/>
            </a:pPr>
            <a:r>
              <a:rPr lang="nl-NL" dirty="0" err="1" smtClean="0">
                <a:solidFill>
                  <a:srgbClr val="002060"/>
                </a:solidFill>
              </a:rPr>
              <a:t>Thematic</a:t>
            </a:r>
            <a:r>
              <a:rPr lang="nl-NL" dirty="0" smtClean="0">
                <a:solidFill>
                  <a:srgbClr val="002060"/>
                </a:solidFill>
              </a:rPr>
              <a:t> </a:t>
            </a:r>
            <a:r>
              <a:rPr lang="nl-NL" dirty="0" err="1" smtClean="0">
                <a:solidFill>
                  <a:srgbClr val="002060"/>
                </a:solidFill>
              </a:rPr>
              <a:t>areas</a:t>
            </a:r>
            <a:r>
              <a:rPr lang="nl-NL" dirty="0" smtClean="0">
                <a:solidFill>
                  <a:srgbClr val="002060"/>
                </a:solidFill>
              </a:rPr>
              <a:t> in </a:t>
            </a:r>
            <a:r>
              <a:rPr lang="nl-NL" dirty="0" err="1" smtClean="0">
                <a:solidFill>
                  <a:srgbClr val="002060"/>
                </a:solidFill>
              </a:rPr>
              <a:t>forthcoming</a:t>
            </a:r>
            <a:r>
              <a:rPr lang="nl-NL" dirty="0" smtClean="0">
                <a:solidFill>
                  <a:srgbClr val="002060"/>
                </a:solidFill>
              </a:rPr>
              <a:t> NWO </a:t>
            </a:r>
            <a:r>
              <a:rPr lang="nl-NL" dirty="0" err="1" smtClean="0">
                <a:solidFill>
                  <a:srgbClr val="002060"/>
                </a:solidFill>
              </a:rPr>
              <a:t>strategy</a:t>
            </a:r>
            <a:r>
              <a:rPr lang="nl-NL" dirty="0" smtClean="0">
                <a:solidFill>
                  <a:srgbClr val="002060"/>
                </a:solidFill>
              </a:rPr>
              <a:t>:</a:t>
            </a:r>
          </a:p>
          <a:p>
            <a:endParaRPr lang="nl-NL" i="1" dirty="0"/>
          </a:p>
          <a:p>
            <a:r>
              <a:rPr lang="nl-NL" i="1" dirty="0" smtClean="0">
                <a:solidFill>
                  <a:srgbClr val="002060"/>
                </a:solidFill>
              </a:rPr>
              <a:t>    (</a:t>
            </a:r>
            <a:r>
              <a:rPr lang="nl-NL" i="1" dirty="0" err="1" smtClean="0">
                <a:solidFill>
                  <a:srgbClr val="002060"/>
                </a:solidFill>
              </a:rPr>
              <a:t>Already</a:t>
            </a:r>
            <a:r>
              <a:rPr lang="nl-NL" i="1" dirty="0" smtClean="0">
                <a:solidFill>
                  <a:srgbClr val="002060"/>
                </a:solidFill>
              </a:rPr>
              <a:t> </a:t>
            </a:r>
            <a:r>
              <a:rPr lang="nl-NL" i="1" dirty="0" err="1" smtClean="0">
                <a:solidFill>
                  <a:srgbClr val="002060"/>
                </a:solidFill>
              </a:rPr>
              <a:t>presented</a:t>
            </a:r>
            <a:r>
              <a:rPr lang="nl-NL" i="1" dirty="0" smtClean="0">
                <a:solidFill>
                  <a:srgbClr val="002060"/>
                </a:solidFill>
              </a:rPr>
              <a:t>)</a:t>
            </a:r>
            <a:endParaRPr lang="nl-NL" i="1" dirty="0">
              <a:solidFill>
                <a:srgbClr val="002060"/>
              </a:solidFill>
            </a:endParaRPr>
          </a:p>
        </p:txBody>
      </p:sp>
    </p:spTree>
    <p:extLst>
      <p:ext uri="{BB962C8B-B14F-4D97-AF65-F5344CB8AC3E}">
        <p14:creationId xmlns:p14="http://schemas.microsoft.com/office/powerpoint/2010/main" val="133217240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2286000" y="1309177"/>
            <a:ext cx="4572000" cy="4760278"/>
          </a:xfrm>
          <a:prstGeom prst="rect">
            <a:avLst/>
          </a:prstGeom>
        </p:spPr>
        <p:txBody>
          <a:bodyPr>
            <a:spAutoFit/>
          </a:bodyPr>
          <a:lstStyle/>
          <a:p>
            <a:pPr>
              <a:lnSpc>
                <a:spcPts val="1300"/>
              </a:lnSpc>
              <a:spcAft>
                <a:spcPts val="0"/>
              </a:spcAft>
            </a:pPr>
            <a:r>
              <a:rPr lang="en-US" sz="1600" b="1" dirty="0" smtClean="0">
                <a:solidFill>
                  <a:srgbClr val="002060"/>
                </a:solidFill>
                <a:latin typeface="Verdana"/>
                <a:ea typeface="Calibri"/>
                <a:cs typeface="Verdana"/>
              </a:rPr>
              <a:t>In </a:t>
            </a:r>
            <a:r>
              <a:rPr lang="en-US" sz="1600" b="1" dirty="0">
                <a:solidFill>
                  <a:srgbClr val="002060"/>
                </a:solidFill>
                <a:latin typeface="Verdana"/>
                <a:ea typeface="Calibri"/>
                <a:cs typeface="Verdana"/>
              </a:rPr>
              <a:t>2012</a:t>
            </a:r>
            <a:r>
              <a:rPr lang="en-US" sz="1600" dirty="0">
                <a:solidFill>
                  <a:srgbClr val="002060"/>
                </a:solidFill>
                <a:latin typeface="Verdana"/>
                <a:ea typeface="Calibri"/>
                <a:cs typeface="Verdana"/>
              </a:rPr>
              <a:t> (M€ 167)</a:t>
            </a:r>
          </a:p>
          <a:p>
            <a:pPr>
              <a:lnSpc>
                <a:spcPts val="1300"/>
              </a:lnSpc>
              <a:spcAft>
                <a:spcPts val="0"/>
              </a:spcAft>
            </a:pPr>
            <a:r>
              <a:rPr lang="nl-NL" sz="2000" dirty="0">
                <a:latin typeface="Verdana"/>
                <a:ea typeface="Calibri"/>
                <a:cs typeface="Verdana"/>
              </a:rPr>
              <a:t> </a:t>
            </a:r>
            <a:endParaRPr lang="en-US" dirty="0">
              <a:latin typeface="Verdana"/>
              <a:ea typeface="Calibri"/>
              <a:cs typeface="Verdana"/>
            </a:endParaRPr>
          </a:p>
          <a:p>
            <a:pPr marL="342900" lvl="0" indent="-342900">
              <a:lnSpc>
                <a:spcPts val="1300"/>
              </a:lnSpc>
              <a:spcAft>
                <a:spcPts val="0"/>
              </a:spcAft>
              <a:buFont typeface="Symbol"/>
              <a:buChar char=""/>
            </a:pPr>
            <a:r>
              <a:rPr lang="en-US" sz="1400" dirty="0">
                <a:solidFill>
                  <a:srgbClr val="000000"/>
                </a:solidFill>
                <a:latin typeface="Verdana"/>
                <a:ea typeface="Calibri"/>
                <a:cs typeface="Verdana"/>
              </a:rPr>
              <a:t>Cancer Genomics Centre Netherlands (CGC.nl) </a:t>
            </a:r>
            <a:endParaRPr lang="en-US" sz="1400" dirty="0">
              <a:latin typeface="Verdana"/>
              <a:ea typeface="Calibri"/>
              <a:cs typeface="Verdana"/>
            </a:endParaRPr>
          </a:p>
          <a:p>
            <a:pPr marL="342900" lvl="0" indent="-342900">
              <a:lnSpc>
                <a:spcPts val="1300"/>
              </a:lnSpc>
              <a:spcAft>
                <a:spcPts val="0"/>
              </a:spcAft>
              <a:buFont typeface="Symbol"/>
              <a:buChar char=""/>
            </a:pPr>
            <a:r>
              <a:rPr lang="en-US" sz="1400" dirty="0">
                <a:solidFill>
                  <a:srgbClr val="000000"/>
                </a:solidFill>
                <a:latin typeface="Verdana"/>
                <a:ea typeface="Calibri"/>
                <a:cs typeface="Verdana"/>
              </a:rPr>
              <a:t>Frontiers of </a:t>
            </a:r>
            <a:r>
              <a:rPr lang="en-US" sz="1400" dirty="0" err="1">
                <a:solidFill>
                  <a:srgbClr val="000000"/>
                </a:solidFill>
                <a:latin typeface="Verdana"/>
                <a:ea typeface="Calibri"/>
                <a:cs typeface="Verdana"/>
              </a:rPr>
              <a:t>Nanoscience</a:t>
            </a:r>
            <a:r>
              <a:rPr lang="en-US" sz="1400" dirty="0">
                <a:solidFill>
                  <a:srgbClr val="000000"/>
                </a:solidFill>
                <a:latin typeface="Verdana"/>
                <a:ea typeface="Calibri"/>
                <a:cs typeface="Verdana"/>
              </a:rPr>
              <a:t> (</a:t>
            </a:r>
            <a:r>
              <a:rPr lang="en-US" sz="1400" dirty="0" err="1">
                <a:solidFill>
                  <a:srgbClr val="000000"/>
                </a:solidFill>
                <a:latin typeface="Verdana"/>
                <a:ea typeface="Calibri"/>
                <a:cs typeface="Verdana"/>
              </a:rPr>
              <a:t>NanoFront</a:t>
            </a:r>
            <a:r>
              <a:rPr lang="en-US" sz="1400" dirty="0">
                <a:solidFill>
                  <a:srgbClr val="000000"/>
                </a:solidFill>
                <a:latin typeface="Verdana"/>
                <a:ea typeface="Calibri"/>
                <a:cs typeface="Verdana"/>
              </a:rPr>
              <a:t>) </a:t>
            </a:r>
            <a:endParaRPr lang="en-US" sz="1400" dirty="0">
              <a:latin typeface="Verdana"/>
              <a:ea typeface="Calibri"/>
              <a:cs typeface="Verdana"/>
            </a:endParaRPr>
          </a:p>
          <a:p>
            <a:pPr marL="342900" lvl="0" indent="-342900">
              <a:lnSpc>
                <a:spcPts val="1300"/>
              </a:lnSpc>
              <a:spcAft>
                <a:spcPts val="0"/>
              </a:spcAft>
              <a:buFont typeface="Symbol"/>
              <a:buChar char=""/>
            </a:pPr>
            <a:r>
              <a:rPr lang="en-US" sz="1400" dirty="0">
                <a:solidFill>
                  <a:srgbClr val="000000"/>
                </a:solidFill>
                <a:latin typeface="Verdana"/>
                <a:ea typeface="Calibri"/>
                <a:cs typeface="Verdana"/>
              </a:rPr>
              <a:t>Language in Interaction</a:t>
            </a:r>
            <a:endParaRPr lang="en-US" sz="1400" dirty="0">
              <a:latin typeface="Verdana"/>
              <a:ea typeface="Calibri"/>
              <a:cs typeface="Verdana"/>
            </a:endParaRPr>
          </a:p>
          <a:p>
            <a:pPr marL="342900" lvl="0" indent="-342900">
              <a:lnSpc>
                <a:spcPts val="1300"/>
              </a:lnSpc>
              <a:spcAft>
                <a:spcPts val="0"/>
              </a:spcAft>
              <a:buFont typeface="Symbol"/>
              <a:buChar char=""/>
            </a:pPr>
            <a:r>
              <a:rPr lang="en-US" sz="1400" dirty="0">
                <a:solidFill>
                  <a:srgbClr val="000000"/>
                </a:solidFill>
                <a:latin typeface="Verdana"/>
                <a:ea typeface="Calibri"/>
                <a:cs typeface="Verdana"/>
              </a:rPr>
              <a:t>Individual development: Why some children thrive, and others don't </a:t>
            </a:r>
            <a:endParaRPr lang="en-US" sz="1400" dirty="0">
              <a:latin typeface="Verdana"/>
              <a:ea typeface="Calibri"/>
              <a:cs typeface="Verdana"/>
            </a:endParaRPr>
          </a:p>
          <a:p>
            <a:pPr marL="342900" lvl="0" indent="-342900">
              <a:lnSpc>
                <a:spcPts val="1300"/>
              </a:lnSpc>
              <a:spcAft>
                <a:spcPts val="0"/>
              </a:spcAft>
              <a:buFont typeface="Symbol"/>
              <a:buChar char=""/>
            </a:pPr>
            <a:r>
              <a:rPr lang="en-US" sz="1400" dirty="0">
                <a:solidFill>
                  <a:srgbClr val="000000"/>
                </a:solidFill>
                <a:latin typeface="Verdana"/>
                <a:ea typeface="Calibri"/>
                <a:cs typeface="Verdana"/>
              </a:rPr>
              <a:t>Research Centre for Functional Molecular Systems </a:t>
            </a:r>
            <a:endParaRPr lang="en-US" sz="1400" dirty="0">
              <a:latin typeface="Verdana"/>
              <a:ea typeface="Calibri"/>
              <a:cs typeface="Verdana"/>
            </a:endParaRPr>
          </a:p>
          <a:p>
            <a:pPr marL="342900" lvl="0" indent="-342900">
              <a:lnSpc>
                <a:spcPts val="1300"/>
              </a:lnSpc>
              <a:spcAft>
                <a:spcPts val="0"/>
              </a:spcAft>
              <a:buFont typeface="Symbol"/>
              <a:buChar char=""/>
            </a:pPr>
            <a:r>
              <a:rPr lang="en-US" sz="1400" dirty="0">
                <a:solidFill>
                  <a:srgbClr val="000000"/>
                </a:solidFill>
                <a:latin typeface="Verdana"/>
                <a:ea typeface="Calibri"/>
                <a:cs typeface="Verdana"/>
              </a:rPr>
              <a:t>Delta-Institute for Theoretical Physics: Matter at all Scales</a:t>
            </a:r>
            <a:endParaRPr lang="en-US" sz="1400" dirty="0">
              <a:latin typeface="Verdana"/>
              <a:ea typeface="Calibri"/>
              <a:cs typeface="Verdana"/>
            </a:endParaRPr>
          </a:p>
          <a:p>
            <a:pPr>
              <a:lnSpc>
                <a:spcPts val="1300"/>
              </a:lnSpc>
              <a:spcAft>
                <a:spcPts val="0"/>
              </a:spcAft>
            </a:pPr>
            <a:r>
              <a:rPr lang="en-US" sz="1400" dirty="0">
                <a:latin typeface="Verdana"/>
                <a:ea typeface="Calibri"/>
                <a:cs typeface="Verdana"/>
              </a:rPr>
              <a:t> </a:t>
            </a:r>
            <a:endParaRPr lang="en-US" sz="1400" dirty="0" smtClean="0">
              <a:latin typeface="Verdana"/>
              <a:ea typeface="Calibri"/>
              <a:cs typeface="Verdana"/>
            </a:endParaRPr>
          </a:p>
          <a:p>
            <a:pPr>
              <a:lnSpc>
                <a:spcPts val="1300"/>
              </a:lnSpc>
              <a:spcAft>
                <a:spcPts val="0"/>
              </a:spcAft>
            </a:pPr>
            <a:r>
              <a:rPr lang="en-US" sz="1600" b="1" dirty="0" smtClean="0">
                <a:solidFill>
                  <a:srgbClr val="002060"/>
                </a:solidFill>
                <a:latin typeface="Verdana"/>
                <a:ea typeface="Calibri"/>
                <a:cs typeface="Verdana"/>
              </a:rPr>
              <a:t>In 2013 </a:t>
            </a:r>
            <a:r>
              <a:rPr lang="en-US" sz="1600" dirty="0">
                <a:solidFill>
                  <a:srgbClr val="002060"/>
                </a:solidFill>
                <a:latin typeface="Verdana"/>
                <a:ea typeface="Calibri"/>
                <a:cs typeface="Verdana"/>
              </a:rPr>
              <a:t>(M€ 153)</a:t>
            </a:r>
          </a:p>
          <a:p>
            <a:pPr>
              <a:lnSpc>
                <a:spcPts val="1300"/>
              </a:lnSpc>
              <a:spcAft>
                <a:spcPts val="0"/>
              </a:spcAft>
            </a:pPr>
            <a:r>
              <a:rPr lang="en-US" sz="2000" dirty="0">
                <a:latin typeface="Verdana"/>
                <a:ea typeface="Calibri"/>
                <a:cs typeface="Verdana"/>
              </a:rPr>
              <a:t> </a:t>
            </a:r>
            <a:endParaRPr lang="en-US" dirty="0">
              <a:latin typeface="Verdana"/>
              <a:ea typeface="Calibri"/>
              <a:cs typeface="Verdana"/>
            </a:endParaRPr>
          </a:p>
          <a:p>
            <a:pPr marL="342900" lvl="0" indent="-342900">
              <a:lnSpc>
                <a:spcPts val="1300"/>
              </a:lnSpc>
              <a:spcAft>
                <a:spcPts val="0"/>
              </a:spcAft>
              <a:buFont typeface="Symbol"/>
              <a:buChar char=""/>
            </a:pPr>
            <a:r>
              <a:rPr lang="nl-NL" sz="1400" dirty="0">
                <a:solidFill>
                  <a:srgbClr val="000000"/>
                </a:solidFill>
                <a:latin typeface="Verdana"/>
                <a:ea typeface="Times New Roman"/>
                <a:cs typeface="Times New Roman"/>
              </a:rPr>
              <a:t>The </a:t>
            </a:r>
            <a:r>
              <a:rPr lang="nl-NL" sz="1400" dirty="0" err="1">
                <a:solidFill>
                  <a:srgbClr val="000000"/>
                </a:solidFill>
                <a:latin typeface="Verdana"/>
                <a:ea typeface="Times New Roman"/>
                <a:cs typeface="Times New Roman"/>
              </a:rPr>
              <a:t>Soehngen</a:t>
            </a:r>
            <a:r>
              <a:rPr lang="nl-NL" sz="1400" dirty="0">
                <a:solidFill>
                  <a:srgbClr val="000000"/>
                </a:solidFill>
                <a:latin typeface="Verdana"/>
                <a:ea typeface="Times New Roman"/>
                <a:cs typeface="Times New Roman"/>
              </a:rPr>
              <a:t> </a:t>
            </a:r>
            <a:r>
              <a:rPr lang="nl-NL" sz="1400" dirty="0" err="1">
                <a:solidFill>
                  <a:srgbClr val="000000"/>
                </a:solidFill>
                <a:latin typeface="Verdana"/>
                <a:ea typeface="Times New Roman"/>
                <a:cs typeface="Times New Roman"/>
              </a:rPr>
              <a:t>Institute</a:t>
            </a:r>
            <a:r>
              <a:rPr lang="nl-NL" sz="1400" dirty="0">
                <a:solidFill>
                  <a:srgbClr val="000000"/>
                </a:solidFill>
                <a:latin typeface="Verdana"/>
                <a:ea typeface="Times New Roman"/>
                <a:cs typeface="Times New Roman"/>
              </a:rPr>
              <a:t> </a:t>
            </a:r>
            <a:r>
              <a:rPr lang="nl-NL" sz="1400" dirty="0" err="1">
                <a:solidFill>
                  <a:srgbClr val="000000"/>
                </a:solidFill>
                <a:latin typeface="Verdana"/>
                <a:ea typeface="Times New Roman"/>
                <a:cs typeface="Times New Roman"/>
              </a:rPr>
              <a:t>for</a:t>
            </a:r>
            <a:r>
              <a:rPr lang="nl-NL" sz="1400" dirty="0">
                <a:solidFill>
                  <a:srgbClr val="000000"/>
                </a:solidFill>
                <a:latin typeface="Verdana"/>
                <a:ea typeface="Times New Roman"/>
                <a:cs typeface="Times New Roman"/>
              </a:rPr>
              <a:t> </a:t>
            </a:r>
            <a:r>
              <a:rPr lang="nl-NL" sz="1400" dirty="0" err="1">
                <a:solidFill>
                  <a:srgbClr val="000000"/>
                </a:solidFill>
                <a:latin typeface="Verdana"/>
                <a:ea typeface="Times New Roman"/>
                <a:cs typeface="Times New Roman"/>
              </a:rPr>
              <a:t>anaerobic</a:t>
            </a:r>
            <a:r>
              <a:rPr lang="nl-NL" sz="1400" dirty="0">
                <a:solidFill>
                  <a:srgbClr val="000000"/>
                </a:solidFill>
                <a:latin typeface="Verdana"/>
                <a:ea typeface="Times New Roman"/>
                <a:cs typeface="Times New Roman"/>
              </a:rPr>
              <a:t> </a:t>
            </a:r>
            <a:r>
              <a:rPr lang="nl-NL" sz="1400" dirty="0" err="1">
                <a:solidFill>
                  <a:srgbClr val="000000"/>
                </a:solidFill>
                <a:latin typeface="Verdana"/>
                <a:ea typeface="Times New Roman"/>
                <a:cs typeface="Times New Roman"/>
              </a:rPr>
              <a:t>microbiology</a:t>
            </a:r>
            <a:r>
              <a:rPr lang="nl-NL" sz="1400" dirty="0">
                <a:solidFill>
                  <a:srgbClr val="000000"/>
                </a:solidFill>
                <a:latin typeface="Verdana"/>
                <a:ea typeface="Times New Roman"/>
                <a:cs typeface="Times New Roman"/>
              </a:rPr>
              <a:t>: </a:t>
            </a:r>
            <a:r>
              <a:rPr lang="nl-NL" sz="1400" dirty="0" err="1" smtClean="0">
                <a:solidFill>
                  <a:srgbClr val="000000"/>
                </a:solidFill>
                <a:latin typeface="Verdana"/>
                <a:ea typeface="Times New Roman"/>
                <a:cs typeface="Times New Roman"/>
              </a:rPr>
              <a:t>microbes</a:t>
            </a:r>
            <a:r>
              <a:rPr lang="nl-NL" sz="1400" dirty="0" smtClean="0">
                <a:solidFill>
                  <a:srgbClr val="000000"/>
                </a:solidFill>
                <a:latin typeface="Verdana"/>
                <a:ea typeface="Times New Roman"/>
                <a:cs typeface="Times New Roman"/>
              </a:rPr>
              <a:t> </a:t>
            </a:r>
            <a:r>
              <a:rPr lang="nl-NL" sz="1400" dirty="0" err="1" smtClean="0">
                <a:solidFill>
                  <a:srgbClr val="000000"/>
                </a:solidFill>
                <a:latin typeface="Verdana"/>
                <a:ea typeface="Times New Roman"/>
                <a:cs typeface="Times New Roman"/>
              </a:rPr>
              <a:t>for</a:t>
            </a:r>
            <a:r>
              <a:rPr lang="nl-NL" sz="1400" dirty="0" smtClean="0">
                <a:solidFill>
                  <a:srgbClr val="000000"/>
                </a:solidFill>
                <a:latin typeface="Verdana"/>
                <a:ea typeface="Times New Roman"/>
                <a:cs typeface="Times New Roman"/>
              </a:rPr>
              <a:t> health </a:t>
            </a:r>
            <a:r>
              <a:rPr lang="nl-NL" sz="1400" dirty="0" err="1" smtClean="0">
                <a:solidFill>
                  <a:srgbClr val="000000"/>
                </a:solidFill>
                <a:latin typeface="Verdana"/>
                <a:ea typeface="Times New Roman"/>
                <a:cs typeface="Times New Roman"/>
              </a:rPr>
              <a:t>and</a:t>
            </a:r>
            <a:endParaRPr lang="nl-NL" sz="1400" dirty="0" smtClean="0">
              <a:solidFill>
                <a:srgbClr val="000000"/>
              </a:solidFill>
              <a:latin typeface="Verdana"/>
              <a:ea typeface="Times New Roman"/>
              <a:cs typeface="Times New Roman"/>
            </a:endParaRPr>
          </a:p>
          <a:p>
            <a:pPr lvl="0">
              <a:lnSpc>
                <a:spcPts val="1300"/>
              </a:lnSpc>
              <a:spcAft>
                <a:spcPts val="0"/>
              </a:spcAft>
            </a:pPr>
            <a:r>
              <a:rPr lang="nl-NL" sz="1400" dirty="0" smtClean="0">
                <a:solidFill>
                  <a:srgbClr val="000000"/>
                </a:solidFill>
                <a:latin typeface="Verdana"/>
                <a:ea typeface="Calibri"/>
                <a:cs typeface="Times New Roman"/>
              </a:rPr>
              <a:t>      environment</a:t>
            </a:r>
            <a:endParaRPr lang="en-US" sz="1400" dirty="0">
              <a:latin typeface="Verdana"/>
              <a:ea typeface="Calibri"/>
              <a:cs typeface="Verdana"/>
            </a:endParaRPr>
          </a:p>
          <a:p>
            <a:pPr marL="342900" lvl="0" indent="-342900">
              <a:lnSpc>
                <a:spcPts val="1300"/>
              </a:lnSpc>
              <a:spcAft>
                <a:spcPts val="0"/>
              </a:spcAft>
              <a:buFont typeface="Symbol"/>
              <a:buChar char=""/>
            </a:pPr>
            <a:r>
              <a:rPr lang="en-US" sz="1400" dirty="0">
                <a:solidFill>
                  <a:srgbClr val="000000"/>
                </a:solidFill>
                <a:latin typeface="Verdana"/>
                <a:ea typeface="Times New Roman"/>
                <a:cs typeface="Times New Roman"/>
              </a:rPr>
              <a:t>Networks</a:t>
            </a:r>
            <a:endParaRPr lang="en-US" sz="1400" dirty="0">
              <a:latin typeface="Verdana"/>
              <a:ea typeface="Calibri"/>
              <a:cs typeface="Verdana"/>
            </a:endParaRPr>
          </a:p>
          <a:p>
            <a:pPr marL="342900" lvl="0" indent="-342900">
              <a:lnSpc>
                <a:spcPts val="1300"/>
              </a:lnSpc>
              <a:spcAft>
                <a:spcPts val="0"/>
              </a:spcAft>
              <a:buFont typeface="Symbol"/>
              <a:buChar char=""/>
            </a:pPr>
            <a:r>
              <a:rPr lang="en-US" sz="1400" dirty="0">
                <a:solidFill>
                  <a:srgbClr val="000000"/>
                </a:solidFill>
                <a:latin typeface="Verdana"/>
                <a:ea typeface="Times New Roman"/>
                <a:cs typeface="Times New Roman"/>
              </a:rPr>
              <a:t>The Institute for Chemical Immunology (ICI)</a:t>
            </a:r>
            <a:endParaRPr lang="en-US" sz="1400" dirty="0">
              <a:latin typeface="Verdana"/>
              <a:ea typeface="Calibri"/>
              <a:cs typeface="Verdana"/>
            </a:endParaRPr>
          </a:p>
          <a:p>
            <a:pPr marL="342900" lvl="0" indent="-342900">
              <a:lnSpc>
                <a:spcPts val="1300"/>
              </a:lnSpc>
              <a:spcAft>
                <a:spcPts val="0"/>
              </a:spcAft>
              <a:buFont typeface="Symbol"/>
              <a:buChar char=""/>
            </a:pPr>
            <a:r>
              <a:rPr lang="en-US" sz="1400" dirty="0">
                <a:solidFill>
                  <a:srgbClr val="000000"/>
                </a:solidFill>
                <a:latin typeface="Verdana"/>
                <a:ea typeface="Times New Roman"/>
                <a:cs typeface="Times New Roman"/>
              </a:rPr>
              <a:t>Netherlands Earth System Science Centre (ESSC).</a:t>
            </a:r>
            <a:endParaRPr lang="en-US" sz="1400" dirty="0">
              <a:latin typeface="Verdana"/>
              <a:ea typeface="Calibri"/>
              <a:cs typeface="Verdana"/>
            </a:endParaRPr>
          </a:p>
          <a:p>
            <a:pPr marL="342900" lvl="0" indent="-342900">
              <a:lnSpc>
                <a:spcPts val="1300"/>
              </a:lnSpc>
              <a:spcAft>
                <a:spcPts val="0"/>
              </a:spcAft>
              <a:buFont typeface="Symbol"/>
              <a:buChar char=""/>
            </a:pPr>
            <a:r>
              <a:rPr lang="en-US" sz="1400" dirty="0">
                <a:solidFill>
                  <a:srgbClr val="000000"/>
                </a:solidFill>
                <a:latin typeface="Verdana"/>
                <a:ea typeface="Times New Roman"/>
                <a:cs typeface="Times New Roman"/>
              </a:rPr>
              <a:t>Research Centre for Integrated </a:t>
            </a:r>
            <a:r>
              <a:rPr lang="en-US" sz="1400" dirty="0" err="1">
                <a:solidFill>
                  <a:srgbClr val="000000"/>
                </a:solidFill>
                <a:latin typeface="Verdana"/>
                <a:ea typeface="Times New Roman"/>
                <a:cs typeface="Times New Roman"/>
              </a:rPr>
              <a:t>Nanophotonics</a:t>
            </a:r>
            <a:endParaRPr lang="en-US" sz="1400" dirty="0">
              <a:latin typeface="Verdana"/>
              <a:ea typeface="Calibri"/>
              <a:cs typeface="Verdana"/>
            </a:endParaRPr>
          </a:p>
          <a:p>
            <a:pPr marL="342900" lvl="0" indent="-342900">
              <a:lnSpc>
                <a:spcPts val="1300"/>
              </a:lnSpc>
              <a:spcAft>
                <a:spcPts val="0"/>
              </a:spcAft>
              <a:buFont typeface="Symbol"/>
              <a:buChar char=""/>
            </a:pPr>
            <a:r>
              <a:rPr lang="en-US" sz="1400" dirty="0">
                <a:solidFill>
                  <a:srgbClr val="000000"/>
                </a:solidFill>
                <a:latin typeface="Verdana"/>
                <a:ea typeface="Times New Roman"/>
                <a:cs typeface="Times New Roman"/>
              </a:rPr>
              <a:t>Netherlands Center for </a:t>
            </a:r>
            <a:r>
              <a:rPr lang="en-US" sz="1400" dirty="0" err="1">
                <a:solidFill>
                  <a:srgbClr val="000000"/>
                </a:solidFill>
                <a:latin typeface="Verdana"/>
                <a:ea typeface="Times New Roman"/>
                <a:cs typeface="Times New Roman"/>
              </a:rPr>
              <a:t>Multiscale</a:t>
            </a:r>
            <a:r>
              <a:rPr lang="en-US" sz="1400" dirty="0">
                <a:solidFill>
                  <a:srgbClr val="000000"/>
                </a:solidFill>
                <a:latin typeface="Verdana"/>
                <a:ea typeface="Times New Roman"/>
                <a:cs typeface="Times New Roman"/>
              </a:rPr>
              <a:t> Catalytic Energy Conversion</a:t>
            </a:r>
            <a:endParaRPr lang="en-US" sz="1400" dirty="0">
              <a:latin typeface="Verdana"/>
              <a:ea typeface="Calibri"/>
              <a:cs typeface="Verdana"/>
            </a:endParaRPr>
          </a:p>
          <a:p>
            <a:pPr>
              <a:lnSpc>
                <a:spcPts val="1300"/>
              </a:lnSpc>
              <a:spcAft>
                <a:spcPts val="0"/>
              </a:spcAft>
            </a:pPr>
            <a:r>
              <a:rPr lang="en-US" sz="1400" dirty="0">
                <a:latin typeface="Verdana"/>
                <a:ea typeface="Calibri"/>
                <a:cs typeface="Verdana"/>
              </a:rPr>
              <a:t> </a:t>
            </a:r>
          </a:p>
          <a:p>
            <a:pPr>
              <a:lnSpc>
                <a:spcPts val="1300"/>
              </a:lnSpc>
              <a:spcAft>
                <a:spcPts val="0"/>
              </a:spcAft>
            </a:pPr>
            <a:r>
              <a:rPr lang="en-US" sz="2000" b="1" dirty="0">
                <a:latin typeface="Verdana"/>
                <a:ea typeface="Calibri"/>
                <a:cs typeface="Verdana"/>
              </a:rPr>
              <a:t> </a:t>
            </a:r>
            <a:endParaRPr lang="en-US" dirty="0">
              <a:effectLst/>
              <a:latin typeface="Verdana"/>
              <a:ea typeface="Calibri"/>
              <a:cs typeface="Verdana"/>
            </a:endParaRPr>
          </a:p>
        </p:txBody>
      </p:sp>
      <p:sp>
        <p:nvSpPr>
          <p:cNvPr id="3" name="Tekstvak 2"/>
          <p:cNvSpPr txBox="1"/>
          <p:nvPr/>
        </p:nvSpPr>
        <p:spPr>
          <a:xfrm>
            <a:off x="5858525" y="956921"/>
            <a:ext cx="2868093" cy="369332"/>
          </a:xfrm>
          <a:prstGeom prst="rect">
            <a:avLst/>
          </a:prstGeom>
          <a:noFill/>
        </p:spPr>
        <p:txBody>
          <a:bodyPr wrap="none" rtlCol="0">
            <a:spAutoFit/>
          </a:bodyPr>
          <a:lstStyle/>
          <a:p>
            <a:r>
              <a:rPr lang="nl-NL" b="1" dirty="0" smtClean="0">
                <a:solidFill>
                  <a:srgbClr val="002060"/>
                </a:solidFill>
              </a:rPr>
              <a:t>‘</a:t>
            </a:r>
            <a:r>
              <a:rPr lang="nl-NL" b="1" dirty="0" err="1" smtClean="0">
                <a:solidFill>
                  <a:srgbClr val="002060"/>
                </a:solidFill>
              </a:rPr>
              <a:t>Gravity</a:t>
            </a:r>
            <a:r>
              <a:rPr lang="nl-NL" b="1" dirty="0" smtClean="0">
                <a:solidFill>
                  <a:srgbClr val="002060"/>
                </a:solidFill>
              </a:rPr>
              <a:t>’ programme</a:t>
            </a:r>
            <a:endParaRPr lang="en-US" b="1" dirty="0">
              <a:solidFill>
                <a:srgbClr val="002060"/>
              </a:solidFill>
            </a:endParaRPr>
          </a:p>
        </p:txBody>
      </p:sp>
      <p:sp>
        <p:nvSpPr>
          <p:cNvPr id="4" name="Tekstvak 3"/>
          <p:cNvSpPr txBox="1"/>
          <p:nvPr/>
        </p:nvSpPr>
        <p:spPr>
          <a:xfrm>
            <a:off x="1382233" y="5932967"/>
            <a:ext cx="6909584" cy="369332"/>
          </a:xfrm>
          <a:prstGeom prst="rect">
            <a:avLst/>
          </a:prstGeom>
          <a:noFill/>
        </p:spPr>
        <p:txBody>
          <a:bodyPr wrap="none" rtlCol="0">
            <a:spAutoFit/>
          </a:bodyPr>
          <a:lstStyle/>
          <a:p>
            <a:r>
              <a:rPr lang="nl-NL" dirty="0" err="1" smtClean="0">
                <a:solidFill>
                  <a:srgbClr val="002060"/>
                </a:solidFill>
              </a:rPr>
              <a:t>Interuniversity</a:t>
            </a:r>
            <a:r>
              <a:rPr lang="nl-NL" dirty="0" smtClean="0">
                <a:solidFill>
                  <a:srgbClr val="002060"/>
                </a:solidFill>
              </a:rPr>
              <a:t> </a:t>
            </a:r>
            <a:r>
              <a:rPr lang="nl-NL" dirty="0" err="1" smtClean="0">
                <a:solidFill>
                  <a:srgbClr val="002060"/>
                </a:solidFill>
              </a:rPr>
              <a:t>Initiatives</a:t>
            </a:r>
            <a:r>
              <a:rPr lang="nl-NL" dirty="0" smtClean="0">
                <a:solidFill>
                  <a:srgbClr val="002060"/>
                </a:solidFill>
              </a:rPr>
              <a:t>; ‘</a:t>
            </a:r>
            <a:r>
              <a:rPr lang="nl-NL" dirty="0" err="1" smtClean="0">
                <a:solidFill>
                  <a:srgbClr val="002060"/>
                </a:solidFill>
              </a:rPr>
              <a:t>calibration</a:t>
            </a:r>
            <a:r>
              <a:rPr lang="nl-NL" dirty="0" smtClean="0">
                <a:solidFill>
                  <a:srgbClr val="002060"/>
                </a:solidFill>
              </a:rPr>
              <a:t>’ = </a:t>
            </a:r>
            <a:r>
              <a:rPr lang="nl-NL" dirty="0" err="1" smtClean="0">
                <a:solidFill>
                  <a:srgbClr val="002060"/>
                </a:solidFill>
              </a:rPr>
              <a:t>international</a:t>
            </a:r>
            <a:r>
              <a:rPr lang="nl-NL" dirty="0" smtClean="0">
                <a:solidFill>
                  <a:srgbClr val="002060"/>
                </a:solidFill>
              </a:rPr>
              <a:t> top</a:t>
            </a:r>
            <a:endParaRPr lang="en-US" dirty="0">
              <a:solidFill>
                <a:srgbClr val="002060"/>
              </a:solidFill>
            </a:endParaRPr>
          </a:p>
        </p:txBody>
      </p:sp>
    </p:spTree>
    <p:extLst>
      <p:ext uri="{BB962C8B-B14F-4D97-AF65-F5344CB8AC3E}">
        <p14:creationId xmlns:p14="http://schemas.microsoft.com/office/powerpoint/2010/main" val="332830432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115" name="Rectangle 2"/>
          <p:cNvSpPr>
            <a:spLocks noGrp="1" noChangeArrowheads="1"/>
          </p:cNvSpPr>
          <p:nvPr>
            <p:ph type="title"/>
          </p:nvPr>
        </p:nvSpPr>
        <p:spPr>
          <a:xfrm>
            <a:off x="419100" y="1269734"/>
            <a:ext cx="8353177" cy="276999"/>
          </a:xfrm>
        </p:spPr>
        <p:txBody>
          <a:bodyPr/>
          <a:lstStyle/>
          <a:p>
            <a:pPr algn="ctr" eaLnBrk="1" hangingPunct="1"/>
            <a:r>
              <a:rPr lang="en-GB" sz="1800" dirty="0" smtClean="0">
                <a:solidFill>
                  <a:srgbClr val="1E3A88"/>
                </a:solidFill>
              </a:rPr>
              <a:t>NWO’s divisions</a:t>
            </a:r>
            <a:endParaRPr lang="en-GB" sz="1800" dirty="0" smtClean="0"/>
          </a:p>
        </p:txBody>
      </p:sp>
      <p:grpSp>
        <p:nvGrpSpPr>
          <p:cNvPr id="116" name="Group 46"/>
          <p:cNvGrpSpPr>
            <a:grpSpLocks/>
          </p:cNvGrpSpPr>
          <p:nvPr/>
        </p:nvGrpSpPr>
        <p:grpSpPr bwMode="auto">
          <a:xfrm>
            <a:off x="5005387" y="2309813"/>
            <a:ext cx="4143374" cy="2736849"/>
            <a:chOff x="3153" y="1455"/>
            <a:chExt cx="2610" cy="1724"/>
          </a:xfrm>
        </p:grpSpPr>
        <p:sp>
          <p:nvSpPr>
            <p:cNvPr id="117" name="AutoShape 60"/>
            <p:cNvSpPr>
              <a:spLocks noChangeArrowheads="1"/>
            </p:cNvSpPr>
            <p:nvPr/>
          </p:nvSpPr>
          <p:spPr bwMode="auto">
            <a:xfrm rot="10800000">
              <a:off x="3153" y="1455"/>
              <a:ext cx="2607" cy="141"/>
            </a:xfrm>
            <a:prstGeom prst="homePlate">
              <a:avLst>
                <a:gd name="adj" fmla="val 40488"/>
              </a:avLst>
            </a:prstGeom>
            <a:solidFill>
              <a:srgbClr val="1E3A88"/>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lIns="0" tIns="0" rIns="180000" bIns="0" anchor="ctr"/>
            <a:lstStyle/>
            <a:p>
              <a:r>
                <a:rPr lang="en-GB" sz="900" b="1" dirty="0" smtClean="0">
                  <a:solidFill>
                    <a:srgbClr val="FFFFFF"/>
                  </a:solidFill>
                </a:rPr>
                <a:t> Institutes</a:t>
              </a:r>
              <a:endParaRPr lang="en-GB" sz="900" b="1" dirty="0">
                <a:solidFill>
                  <a:srgbClr val="FFFFFF"/>
                </a:solidFill>
              </a:endParaRPr>
            </a:p>
          </p:txBody>
        </p:sp>
        <p:sp>
          <p:nvSpPr>
            <p:cNvPr id="118" name="AutoShape 61"/>
            <p:cNvSpPr>
              <a:spLocks noChangeArrowheads="1"/>
            </p:cNvSpPr>
            <p:nvPr/>
          </p:nvSpPr>
          <p:spPr bwMode="auto">
            <a:xfrm rot="10800000">
              <a:off x="3153" y="1620"/>
              <a:ext cx="2607" cy="141"/>
            </a:xfrm>
            <a:prstGeom prst="homePlate">
              <a:avLst>
                <a:gd name="adj" fmla="val 40488"/>
              </a:avLst>
            </a:prstGeom>
            <a:gradFill rotWithShape="1">
              <a:gsLst>
                <a:gs pos="0">
                  <a:srgbClr val="1E3A88"/>
                </a:gs>
                <a:gs pos="100000">
                  <a:srgbClr val="E32119"/>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lIns="0" tIns="0" rIns="180000" bIns="0" anchor="ctr"/>
            <a:lstStyle/>
            <a:p>
              <a:r>
                <a:rPr lang="en-GB" sz="900" b="1" dirty="0" smtClean="0">
                  <a:solidFill>
                    <a:srgbClr val="FFFFFF"/>
                  </a:solidFill>
                </a:rPr>
                <a:t> ASTRON </a:t>
              </a:r>
              <a:r>
                <a:rPr lang="en-GB" sz="900" b="1" dirty="0">
                  <a:solidFill>
                    <a:srgbClr val="FFFFFF"/>
                  </a:solidFill>
                </a:rPr>
                <a:t>Netherlands Institute for Radio Astronomy</a:t>
              </a:r>
              <a:r>
                <a:rPr lang="en-GB" sz="900" dirty="0">
                  <a:solidFill>
                    <a:srgbClr val="FFFFFF"/>
                  </a:solidFill>
                </a:rPr>
                <a:t> </a:t>
              </a:r>
            </a:p>
          </p:txBody>
        </p:sp>
        <p:sp>
          <p:nvSpPr>
            <p:cNvPr id="119" name="AutoShape 62"/>
            <p:cNvSpPr>
              <a:spLocks noChangeArrowheads="1"/>
            </p:cNvSpPr>
            <p:nvPr/>
          </p:nvSpPr>
          <p:spPr bwMode="auto">
            <a:xfrm rot="10800000">
              <a:off x="3153" y="1790"/>
              <a:ext cx="2607" cy="141"/>
            </a:xfrm>
            <a:prstGeom prst="homePlate">
              <a:avLst>
                <a:gd name="adj" fmla="val 40488"/>
              </a:avLst>
            </a:prstGeom>
            <a:gradFill rotWithShape="1">
              <a:gsLst>
                <a:gs pos="0">
                  <a:srgbClr val="1E3A88"/>
                </a:gs>
                <a:gs pos="100000">
                  <a:srgbClr val="E32119"/>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lIns="0" tIns="0" rIns="180000" bIns="0" anchor="ctr"/>
            <a:lstStyle/>
            <a:p>
              <a:r>
                <a:rPr lang="en-GB" sz="900" b="1" dirty="0" smtClean="0">
                  <a:solidFill>
                    <a:srgbClr val="FFFFFF"/>
                  </a:solidFill>
                </a:rPr>
                <a:t> Centrum </a:t>
              </a:r>
              <a:r>
                <a:rPr lang="en-GB" sz="900" b="1" dirty="0">
                  <a:solidFill>
                    <a:srgbClr val="FFFFFF"/>
                  </a:solidFill>
                </a:rPr>
                <a:t>Wiskunde &amp; Informatica (CWI)</a:t>
              </a:r>
            </a:p>
          </p:txBody>
        </p:sp>
        <p:sp>
          <p:nvSpPr>
            <p:cNvPr id="120" name="AutoShape 63"/>
            <p:cNvSpPr>
              <a:spLocks noChangeArrowheads="1"/>
            </p:cNvSpPr>
            <p:nvPr/>
          </p:nvSpPr>
          <p:spPr bwMode="auto">
            <a:xfrm rot="10800000">
              <a:off x="3153" y="1956"/>
              <a:ext cx="2607" cy="142"/>
            </a:xfrm>
            <a:prstGeom prst="homePlate">
              <a:avLst>
                <a:gd name="adj" fmla="val 40203"/>
              </a:avLst>
            </a:prstGeom>
            <a:gradFill rotWithShape="1">
              <a:gsLst>
                <a:gs pos="0">
                  <a:srgbClr val="1E3A88"/>
                </a:gs>
                <a:gs pos="100000">
                  <a:srgbClr val="E32119"/>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lIns="0" tIns="0" rIns="180000" bIns="0" anchor="ctr"/>
            <a:lstStyle/>
            <a:p>
              <a:r>
                <a:rPr lang="en-GB" sz="900" b="1" dirty="0" smtClean="0">
                  <a:solidFill>
                    <a:srgbClr val="FFFFFF"/>
                  </a:solidFill>
                </a:rPr>
                <a:t> FOM </a:t>
              </a:r>
              <a:r>
                <a:rPr lang="en-GB" sz="900" b="1" dirty="0">
                  <a:solidFill>
                    <a:srgbClr val="FFFFFF"/>
                  </a:solidFill>
                </a:rPr>
                <a:t>Institute for Subatomic Physics Nikhef</a:t>
              </a:r>
            </a:p>
          </p:txBody>
        </p:sp>
        <p:sp>
          <p:nvSpPr>
            <p:cNvPr id="121" name="AutoShape 64"/>
            <p:cNvSpPr>
              <a:spLocks noChangeArrowheads="1"/>
            </p:cNvSpPr>
            <p:nvPr/>
          </p:nvSpPr>
          <p:spPr bwMode="auto">
            <a:xfrm rot="10800000">
              <a:off x="3153" y="2129"/>
              <a:ext cx="2607" cy="141"/>
            </a:xfrm>
            <a:prstGeom prst="homePlate">
              <a:avLst>
                <a:gd name="adj" fmla="val 40488"/>
              </a:avLst>
            </a:prstGeom>
            <a:gradFill rotWithShape="1">
              <a:gsLst>
                <a:gs pos="0">
                  <a:srgbClr val="1E3A88"/>
                </a:gs>
                <a:gs pos="100000">
                  <a:srgbClr val="E32119"/>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lIns="0" tIns="0" rIns="180000" bIns="0" anchor="ctr"/>
            <a:lstStyle/>
            <a:p>
              <a:r>
                <a:rPr lang="en-GB" sz="900" b="1" dirty="0" smtClean="0">
                  <a:solidFill>
                    <a:srgbClr val="FFFFFF"/>
                  </a:solidFill>
                </a:rPr>
                <a:t> FOM </a:t>
              </a:r>
              <a:r>
                <a:rPr lang="en-GB" sz="900" b="1" dirty="0">
                  <a:solidFill>
                    <a:srgbClr val="FFFFFF"/>
                  </a:solidFill>
                </a:rPr>
                <a:t>Institute AMOLF</a:t>
              </a:r>
              <a:r>
                <a:rPr lang="en-GB" sz="900" dirty="0">
                  <a:solidFill>
                    <a:srgbClr val="FFFFFF"/>
                  </a:solidFill>
                </a:rPr>
                <a:t> </a:t>
              </a:r>
            </a:p>
          </p:txBody>
        </p:sp>
        <p:sp>
          <p:nvSpPr>
            <p:cNvPr id="122" name="AutoShape 65"/>
            <p:cNvSpPr>
              <a:spLocks noChangeArrowheads="1"/>
            </p:cNvSpPr>
            <p:nvPr/>
          </p:nvSpPr>
          <p:spPr bwMode="auto">
            <a:xfrm rot="10800000">
              <a:off x="3153" y="2294"/>
              <a:ext cx="2607" cy="248"/>
            </a:xfrm>
            <a:custGeom>
              <a:avLst/>
              <a:gdLst>
                <a:gd name="connsiteX0" fmla="*/ 0 w 4138612"/>
                <a:gd name="connsiteY0" fmla="*/ 0 h 393700"/>
                <a:gd name="connsiteX1" fmla="*/ 3979211 w 4138612"/>
                <a:gd name="connsiteY1" fmla="*/ 0 h 393700"/>
                <a:gd name="connsiteX2" fmla="*/ 4138612 w 4138612"/>
                <a:gd name="connsiteY2" fmla="*/ 196850 h 393700"/>
                <a:gd name="connsiteX3" fmla="*/ 3979211 w 4138612"/>
                <a:gd name="connsiteY3" fmla="*/ 393700 h 393700"/>
                <a:gd name="connsiteX4" fmla="*/ 0 w 4138612"/>
                <a:gd name="connsiteY4" fmla="*/ 393700 h 393700"/>
                <a:gd name="connsiteX5" fmla="*/ 0 w 4138612"/>
                <a:gd name="connsiteY5" fmla="*/ 0 h 393700"/>
                <a:gd name="connsiteX0" fmla="*/ 0 w 4138612"/>
                <a:gd name="connsiteY0" fmla="*/ 0 h 393700"/>
                <a:gd name="connsiteX1" fmla="*/ 3979211 w 4138612"/>
                <a:gd name="connsiteY1" fmla="*/ 0 h 393700"/>
                <a:gd name="connsiteX2" fmla="*/ 4138612 w 4138612"/>
                <a:gd name="connsiteY2" fmla="*/ 196850 h 393700"/>
                <a:gd name="connsiteX3" fmla="*/ 4083986 w 4138612"/>
                <a:gd name="connsiteY3" fmla="*/ 393700 h 393700"/>
                <a:gd name="connsiteX4" fmla="*/ 0 w 4138612"/>
                <a:gd name="connsiteY4" fmla="*/ 393700 h 393700"/>
                <a:gd name="connsiteX5" fmla="*/ 0 w 4138612"/>
                <a:gd name="connsiteY5" fmla="*/ 0 h 393700"/>
                <a:gd name="connsiteX0" fmla="*/ 0 w 4138612"/>
                <a:gd name="connsiteY0" fmla="*/ 0 h 393700"/>
                <a:gd name="connsiteX1" fmla="*/ 4055411 w 4138612"/>
                <a:gd name="connsiteY1" fmla="*/ 0 h 393700"/>
                <a:gd name="connsiteX2" fmla="*/ 4138612 w 4138612"/>
                <a:gd name="connsiteY2" fmla="*/ 196850 h 393700"/>
                <a:gd name="connsiteX3" fmla="*/ 4083986 w 4138612"/>
                <a:gd name="connsiteY3" fmla="*/ 393700 h 393700"/>
                <a:gd name="connsiteX4" fmla="*/ 0 w 4138612"/>
                <a:gd name="connsiteY4" fmla="*/ 393700 h 393700"/>
                <a:gd name="connsiteX5" fmla="*/ 0 w 4138612"/>
                <a:gd name="connsiteY5" fmla="*/ 0 h 39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38612" h="393700">
                  <a:moveTo>
                    <a:pt x="0" y="0"/>
                  </a:moveTo>
                  <a:lnTo>
                    <a:pt x="4055411" y="0"/>
                  </a:lnTo>
                  <a:lnTo>
                    <a:pt x="4138612" y="196850"/>
                  </a:lnTo>
                  <a:lnTo>
                    <a:pt x="4083986" y="393700"/>
                  </a:lnTo>
                  <a:lnTo>
                    <a:pt x="0" y="393700"/>
                  </a:lnTo>
                  <a:lnTo>
                    <a:pt x="0" y="0"/>
                  </a:lnTo>
                  <a:close/>
                </a:path>
              </a:pathLst>
            </a:custGeom>
            <a:gradFill rotWithShape="1">
              <a:gsLst>
                <a:gs pos="0">
                  <a:srgbClr val="1E3A88"/>
                </a:gs>
                <a:gs pos="100000">
                  <a:srgbClr val="E32119"/>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lIns="0" tIns="0" rIns="180000" bIns="0" anchor="ctr"/>
            <a:lstStyle/>
            <a:p>
              <a:r>
                <a:rPr lang="en-GB" sz="900" b="1" dirty="0" smtClean="0">
                  <a:solidFill>
                    <a:srgbClr val="FFFFFF"/>
                  </a:solidFill>
                </a:rPr>
                <a:t>  FOM </a:t>
              </a:r>
              <a:r>
                <a:rPr lang="en-GB" sz="900" b="1" dirty="0">
                  <a:solidFill>
                    <a:srgbClr val="FFFFFF"/>
                  </a:solidFill>
                </a:rPr>
                <a:t>Institute </a:t>
              </a:r>
              <a:r>
                <a:rPr lang="en-GB" sz="900" b="1" dirty="0" smtClean="0">
                  <a:solidFill>
                    <a:srgbClr val="FFFFFF"/>
                  </a:solidFill>
                </a:rPr>
                <a:t>DIFFER </a:t>
              </a:r>
              <a:r>
                <a:rPr lang="en-GB" sz="900" b="1" dirty="0">
                  <a:solidFill>
                    <a:srgbClr val="FFFFFF"/>
                  </a:solidFill>
                </a:rPr>
                <a:t>(</a:t>
              </a:r>
              <a:r>
                <a:rPr lang="en-GB" sz="800" b="1" dirty="0" smtClean="0">
                  <a:solidFill>
                    <a:srgbClr val="FFFFFF"/>
                  </a:solidFill>
                </a:rPr>
                <a:t>Dutch </a:t>
              </a:r>
              <a:r>
                <a:rPr lang="en-GB" sz="800" b="1" dirty="0">
                  <a:solidFill>
                    <a:srgbClr val="FFFFFF"/>
                  </a:solidFill>
                </a:rPr>
                <a:t>Institute for Fundamental Energy </a:t>
              </a:r>
              <a:endParaRPr lang="en-GB" sz="800" b="1" dirty="0" smtClean="0">
                <a:solidFill>
                  <a:srgbClr val="FFFFFF"/>
                </a:solidFill>
              </a:endParaRPr>
            </a:p>
            <a:p>
              <a:r>
                <a:rPr lang="en-GB" sz="800" b="1" dirty="0">
                  <a:solidFill>
                    <a:srgbClr val="FFFFFF"/>
                  </a:solidFill>
                </a:rPr>
                <a:t> </a:t>
              </a:r>
              <a:r>
                <a:rPr lang="en-GB" sz="800" b="1" dirty="0" smtClean="0">
                  <a:solidFill>
                    <a:srgbClr val="FFFFFF"/>
                  </a:solidFill>
                </a:rPr>
                <a:t>  Research)</a:t>
              </a:r>
              <a:endParaRPr lang="en-GB" sz="700" dirty="0">
                <a:solidFill>
                  <a:srgbClr val="FFFFFF"/>
                </a:solidFill>
              </a:endParaRPr>
            </a:p>
          </p:txBody>
        </p:sp>
        <p:sp>
          <p:nvSpPr>
            <p:cNvPr id="123" name="AutoShape 66"/>
            <p:cNvSpPr>
              <a:spLocks noChangeArrowheads="1"/>
            </p:cNvSpPr>
            <p:nvPr/>
          </p:nvSpPr>
          <p:spPr bwMode="auto">
            <a:xfrm rot="10800000">
              <a:off x="3156" y="2589"/>
              <a:ext cx="2607" cy="141"/>
            </a:xfrm>
            <a:prstGeom prst="homePlate">
              <a:avLst>
                <a:gd name="adj" fmla="val 40488"/>
              </a:avLst>
            </a:prstGeom>
            <a:gradFill rotWithShape="1">
              <a:gsLst>
                <a:gs pos="0">
                  <a:srgbClr val="1E3A88"/>
                </a:gs>
                <a:gs pos="100000">
                  <a:srgbClr val="E32119"/>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lIns="0" tIns="0" rIns="180000" bIns="0" anchor="ctr"/>
            <a:lstStyle/>
            <a:p>
              <a:r>
                <a:rPr lang="en-GB" sz="900" b="1" dirty="0" smtClean="0">
                  <a:solidFill>
                    <a:srgbClr val="FFFFFF"/>
                  </a:solidFill>
                </a:rPr>
                <a:t> NIOZ </a:t>
              </a:r>
              <a:r>
                <a:rPr lang="en-GB" sz="900" b="1" dirty="0">
                  <a:solidFill>
                    <a:srgbClr val="FFFFFF"/>
                  </a:solidFill>
                </a:rPr>
                <a:t>Royal Netherlands Institute for Sea Research</a:t>
              </a:r>
              <a:endParaRPr lang="en-GB" sz="900" dirty="0">
                <a:solidFill>
                  <a:srgbClr val="FFFFFF"/>
                </a:solidFill>
              </a:endParaRPr>
            </a:p>
          </p:txBody>
        </p:sp>
        <p:sp>
          <p:nvSpPr>
            <p:cNvPr id="124" name="AutoShape 67"/>
            <p:cNvSpPr>
              <a:spLocks noChangeArrowheads="1"/>
            </p:cNvSpPr>
            <p:nvPr/>
          </p:nvSpPr>
          <p:spPr bwMode="auto">
            <a:xfrm rot="10800000">
              <a:off x="3156" y="2747"/>
              <a:ext cx="2607" cy="251"/>
            </a:xfrm>
            <a:prstGeom prst="homePlate">
              <a:avLst>
                <a:gd name="adj" fmla="val 22744"/>
              </a:avLst>
            </a:prstGeom>
            <a:gradFill rotWithShape="1">
              <a:gsLst>
                <a:gs pos="0">
                  <a:srgbClr val="1E3A88"/>
                </a:gs>
                <a:gs pos="100000">
                  <a:srgbClr val="E32119"/>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lIns="0" tIns="0" rIns="180000" bIns="0" anchor="ctr"/>
            <a:lstStyle/>
            <a:p>
              <a:r>
                <a:rPr lang="en-GB" sz="900" b="1" dirty="0" smtClean="0">
                  <a:solidFill>
                    <a:srgbClr val="FFFFFF"/>
                  </a:solidFill>
                </a:rPr>
                <a:t> Netherlands </a:t>
              </a:r>
              <a:r>
                <a:rPr lang="en-GB" sz="900" b="1" dirty="0">
                  <a:solidFill>
                    <a:srgbClr val="FFFFFF"/>
                  </a:solidFill>
                </a:rPr>
                <a:t>Institute for the Study of Crime</a:t>
              </a:r>
              <a:r>
                <a:rPr lang="en-GB" sz="900" dirty="0">
                  <a:solidFill>
                    <a:srgbClr val="FFFFFF"/>
                  </a:solidFill>
                </a:rPr>
                <a:t/>
              </a:r>
              <a:br>
                <a:rPr lang="en-GB" sz="900" dirty="0">
                  <a:solidFill>
                    <a:srgbClr val="FFFFFF"/>
                  </a:solidFill>
                </a:rPr>
              </a:br>
              <a:r>
                <a:rPr lang="en-GB" sz="900" b="1" dirty="0">
                  <a:solidFill>
                    <a:srgbClr val="FFFFFF"/>
                  </a:solidFill>
                </a:rPr>
                <a:t> and Law Enforcement (NSCR)</a:t>
              </a:r>
            </a:p>
          </p:txBody>
        </p:sp>
        <p:sp>
          <p:nvSpPr>
            <p:cNvPr id="125" name="AutoShape 73"/>
            <p:cNvSpPr>
              <a:spLocks noChangeArrowheads="1"/>
            </p:cNvSpPr>
            <p:nvPr/>
          </p:nvSpPr>
          <p:spPr bwMode="auto">
            <a:xfrm rot="10800000">
              <a:off x="3156" y="3038"/>
              <a:ext cx="2607" cy="141"/>
            </a:xfrm>
            <a:prstGeom prst="homePlate">
              <a:avLst>
                <a:gd name="adj" fmla="val 40488"/>
              </a:avLst>
            </a:prstGeom>
            <a:gradFill rotWithShape="1">
              <a:gsLst>
                <a:gs pos="0">
                  <a:srgbClr val="1E3A88"/>
                </a:gs>
                <a:gs pos="100000">
                  <a:srgbClr val="E32119"/>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lIns="0" tIns="0" rIns="180000" bIns="0" anchor="ctr"/>
            <a:lstStyle/>
            <a:p>
              <a:r>
                <a:rPr lang="en-US" sz="900" b="1" dirty="0" smtClean="0">
                  <a:solidFill>
                    <a:srgbClr val="FFFFFF"/>
                  </a:solidFill>
                </a:rPr>
                <a:t> SRON </a:t>
              </a:r>
              <a:r>
                <a:rPr lang="en-US" sz="900" b="1" dirty="0">
                  <a:solidFill>
                    <a:srgbClr val="FFFFFF"/>
                  </a:solidFill>
                </a:rPr>
                <a:t>Netherlands Institute for Space Research</a:t>
              </a:r>
              <a:endParaRPr lang="nl-NL" sz="900" b="1" dirty="0">
                <a:solidFill>
                  <a:srgbClr val="FFFFFF"/>
                </a:solidFill>
              </a:endParaRPr>
            </a:p>
          </p:txBody>
        </p:sp>
      </p:grpSp>
      <p:grpSp>
        <p:nvGrpSpPr>
          <p:cNvPr id="127" name="Group 31"/>
          <p:cNvGrpSpPr>
            <a:grpSpLocks/>
          </p:cNvGrpSpPr>
          <p:nvPr/>
        </p:nvGrpSpPr>
        <p:grpSpPr bwMode="auto">
          <a:xfrm>
            <a:off x="-8322" y="2312988"/>
            <a:ext cx="4581910" cy="2636837"/>
            <a:chOff x="-5" y="1457"/>
            <a:chExt cx="2753" cy="1661"/>
          </a:xfrm>
        </p:grpSpPr>
        <p:sp>
          <p:nvSpPr>
            <p:cNvPr id="128" name="AutoShape 38"/>
            <p:cNvSpPr>
              <a:spLocks noChangeArrowheads="1"/>
            </p:cNvSpPr>
            <p:nvPr/>
          </p:nvSpPr>
          <p:spPr bwMode="auto">
            <a:xfrm>
              <a:off x="0" y="1457"/>
              <a:ext cx="2748" cy="142"/>
            </a:xfrm>
            <a:prstGeom prst="homePlate">
              <a:avLst>
                <a:gd name="adj" fmla="val 50889"/>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360000" tIns="0" rIns="0" bIns="0" anchor="ctr"/>
            <a:lstStyle/>
            <a:p>
              <a:r>
                <a:rPr lang="en-GB" sz="900" b="1" dirty="0">
                  <a:solidFill>
                    <a:srgbClr val="FFFFFF"/>
                  </a:solidFill>
                </a:rPr>
                <a:t>Science Divisions</a:t>
              </a:r>
            </a:p>
          </p:txBody>
        </p:sp>
        <p:sp>
          <p:nvSpPr>
            <p:cNvPr id="129" name="AutoShape 39"/>
            <p:cNvSpPr>
              <a:spLocks noChangeArrowheads="1"/>
            </p:cNvSpPr>
            <p:nvPr/>
          </p:nvSpPr>
          <p:spPr bwMode="auto">
            <a:xfrm>
              <a:off x="0" y="1627"/>
              <a:ext cx="2748" cy="142"/>
            </a:xfrm>
            <a:prstGeom prst="homePlate">
              <a:avLst>
                <a:gd name="adj" fmla="val 50889"/>
              </a:avLst>
            </a:prstGeom>
            <a:gradFill rotWithShape="1">
              <a:gsLst>
                <a:gs pos="0">
                  <a:srgbClr val="808080"/>
                </a:gs>
                <a:gs pos="100000">
                  <a:srgbClr val="E32119"/>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360000" tIns="0" rIns="0" bIns="0" anchor="ctr"/>
            <a:lstStyle/>
            <a:p>
              <a:r>
                <a:rPr lang="en-GB" sz="900" b="1" dirty="0">
                  <a:solidFill>
                    <a:prstClr val="white"/>
                  </a:solidFill>
                </a:rPr>
                <a:t>Earth and Life Sciences (ALW) </a:t>
              </a:r>
            </a:p>
          </p:txBody>
        </p:sp>
        <p:sp>
          <p:nvSpPr>
            <p:cNvPr id="130" name="AutoShape 40"/>
            <p:cNvSpPr>
              <a:spLocks noChangeArrowheads="1"/>
            </p:cNvSpPr>
            <p:nvPr/>
          </p:nvSpPr>
          <p:spPr bwMode="auto">
            <a:xfrm>
              <a:off x="0" y="1796"/>
              <a:ext cx="2748" cy="142"/>
            </a:xfrm>
            <a:prstGeom prst="homePlate">
              <a:avLst>
                <a:gd name="adj" fmla="val 50889"/>
              </a:avLst>
            </a:prstGeom>
            <a:gradFill rotWithShape="1">
              <a:gsLst>
                <a:gs pos="0">
                  <a:srgbClr val="808080"/>
                </a:gs>
                <a:gs pos="100000">
                  <a:srgbClr val="E32119"/>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360000" tIns="0" rIns="0" bIns="0" anchor="ctr"/>
            <a:lstStyle/>
            <a:p>
              <a:r>
                <a:rPr lang="en-GB" sz="900" b="1" dirty="0">
                  <a:solidFill>
                    <a:prstClr val="white"/>
                  </a:solidFill>
                </a:rPr>
                <a:t>Chemical Sciences (CW)</a:t>
              </a:r>
            </a:p>
          </p:txBody>
        </p:sp>
        <p:sp>
          <p:nvSpPr>
            <p:cNvPr id="131" name="AutoShape 41"/>
            <p:cNvSpPr>
              <a:spLocks noChangeArrowheads="1"/>
            </p:cNvSpPr>
            <p:nvPr/>
          </p:nvSpPr>
          <p:spPr bwMode="auto">
            <a:xfrm>
              <a:off x="0" y="1964"/>
              <a:ext cx="2748" cy="143"/>
            </a:xfrm>
            <a:prstGeom prst="homePlate">
              <a:avLst>
                <a:gd name="adj" fmla="val 50533"/>
              </a:avLst>
            </a:prstGeom>
            <a:gradFill rotWithShape="1">
              <a:gsLst>
                <a:gs pos="0">
                  <a:srgbClr val="808080"/>
                </a:gs>
                <a:gs pos="100000">
                  <a:srgbClr val="E32119"/>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360000" tIns="0" rIns="0" bIns="0" anchor="ctr"/>
            <a:lstStyle/>
            <a:p>
              <a:r>
                <a:rPr lang="en-GB" sz="900" b="1" dirty="0">
                  <a:solidFill>
                    <a:prstClr val="white"/>
                  </a:solidFill>
                </a:rPr>
                <a:t>Physical Sciences (EW)</a:t>
              </a:r>
            </a:p>
          </p:txBody>
        </p:sp>
        <p:sp>
          <p:nvSpPr>
            <p:cNvPr id="132" name="AutoShape 42"/>
            <p:cNvSpPr>
              <a:spLocks noChangeArrowheads="1"/>
            </p:cNvSpPr>
            <p:nvPr/>
          </p:nvSpPr>
          <p:spPr bwMode="auto">
            <a:xfrm>
              <a:off x="0" y="2133"/>
              <a:ext cx="2748" cy="143"/>
            </a:xfrm>
            <a:prstGeom prst="homePlate">
              <a:avLst>
                <a:gd name="adj" fmla="val 50533"/>
              </a:avLst>
            </a:prstGeom>
            <a:gradFill rotWithShape="1">
              <a:gsLst>
                <a:gs pos="0">
                  <a:srgbClr val="808080"/>
                </a:gs>
                <a:gs pos="100000">
                  <a:srgbClr val="E32119"/>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360000" tIns="0" rIns="0" bIns="0" anchor="ctr"/>
            <a:lstStyle/>
            <a:p>
              <a:r>
                <a:rPr lang="en-GB" sz="900" b="1" dirty="0">
                  <a:solidFill>
                    <a:prstClr val="white"/>
                  </a:solidFill>
                </a:rPr>
                <a:t>Humanities (GW) </a:t>
              </a:r>
            </a:p>
          </p:txBody>
        </p:sp>
        <p:sp>
          <p:nvSpPr>
            <p:cNvPr id="133" name="AutoShape 43"/>
            <p:cNvSpPr>
              <a:spLocks noChangeArrowheads="1"/>
            </p:cNvSpPr>
            <p:nvPr/>
          </p:nvSpPr>
          <p:spPr bwMode="auto">
            <a:xfrm>
              <a:off x="0" y="2302"/>
              <a:ext cx="2748" cy="142"/>
            </a:xfrm>
            <a:prstGeom prst="homePlate">
              <a:avLst>
                <a:gd name="adj" fmla="val 50889"/>
              </a:avLst>
            </a:prstGeom>
            <a:gradFill rotWithShape="1">
              <a:gsLst>
                <a:gs pos="0">
                  <a:srgbClr val="808080"/>
                </a:gs>
                <a:gs pos="100000">
                  <a:srgbClr val="E32119"/>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360000" tIns="0" rIns="0" bIns="0" anchor="ctr"/>
            <a:lstStyle/>
            <a:p>
              <a:r>
                <a:rPr lang="en-GB" sz="900" b="1" dirty="0">
                  <a:solidFill>
                    <a:prstClr val="white"/>
                  </a:solidFill>
                </a:rPr>
                <a:t>Social Sciences (MaGW)</a:t>
              </a:r>
            </a:p>
          </p:txBody>
        </p:sp>
        <p:sp>
          <p:nvSpPr>
            <p:cNvPr id="134" name="AutoShape 44"/>
            <p:cNvSpPr>
              <a:spLocks noChangeArrowheads="1"/>
            </p:cNvSpPr>
            <p:nvPr/>
          </p:nvSpPr>
          <p:spPr bwMode="auto">
            <a:xfrm>
              <a:off x="0" y="2471"/>
              <a:ext cx="2748" cy="142"/>
            </a:xfrm>
            <a:prstGeom prst="homePlate">
              <a:avLst>
                <a:gd name="adj" fmla="val 50889"/>
              </a:avLst>
            </a:prstGeom>
            <a:gradFill rotWithShape="1">
              <a:gsLst>
                <a:gs pos="0">
                  <a:srgbClr val="808080"/>
                </a:gs>
                <a:gs pos="100000">
                  <a:srgbClr val="E32119"/>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360000" tIns="0" rIns="0" bIns="0" anchor="ctr"/>
            <a:lstStyle/>
            <a:p>
              <a:r>
                <a:rPr lang="en-GB" sz="900" b="1" dirty="0">
                  <a:solidFill>
                    <a:prstClr val="white"/>
                  </a:solidFill>
                </a:rPr>
                <a:t>Medical Sciences (managed by ZonMw)</a:t>
              </a:r>
            </a:p>
          </p:txBody>
        </p:sp>
        <p:sp>
          <p:nvSpPr>
            <p:cNvPr id="135" name="AutoShape 45"/>
            <p:cNvSpPr>
              <a:spLocks noChangeArrowheads="1"/>
            </p:cNvSpPr>
            <p:nvPr/>
          </p:nvSpPr>
          <p:spPr bwMode="auto">
            <a:xfrm>
              <a:off x="0" y="2639"/>
              <a:ext cx="2748" cy="143"/>
            </a:xfrm>
            <a:prstGeom prst="homePlate">
              <a:avLst>
                <a:gd name="adj" fmla="val 50533"/>
              </a:avLst>
            </a:prstGeom>
            <a:gradFill rotWithShape="1">
              <a:gsLst>
                <a:gs pos="0">
                  <a:srgbClr val="808080"/>
                </a:gs>
                <a:gs pos="100000">
                  <a:srgbClr val="E32119"/>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360000" tIns="0" rIns="0" bIns="0" anchor="ctr"/>
            <a:lstStyle/>
            <a:p>
              <a:r>
                <a:rPr lang="en-GB" sz="900" b="1" dirty="0">
                  <a:solidFill>
                    <a:prstClr val="white"/>
                  </a:solidFill>
                </a:rPr>
                <a:t>Physics (</a:t>
              </a:r>
              <a:r>
                <a:rPr lang="en-GB" sz="900" b="1" dirty="0" smtClean="0">
                  <a:solidFill>
                    <a:prstClr val="white"/>
                  </a:solidFill>
                </a:rPr>
                <a:t>N – managed by FOM Foundation) </a:t>
              </a:r>
              <a:endParaRPr lang="en-GB" sz="900" b="1" dirty="0">
                <a:solidFill>
                  <a:prstClr val="white"/>
                </a:solidFill>
              </a:endParaRPr>
            </a:p>
          </p:txBody>
        </p:sp>
        <p:sp>
          <p:nvSpPr>
            <p:cNvPr id="136" name="AutoShape 46"/>
            <p:cNvSpPr>
              <a:spLocks noChangeArrowheads="1"/>
            </p:cNvSpPr>
            <p:nvPr/>
          </p:nvSpPr>
          <p:spPr bwMode="auto">
            <a:xfrm>
              <a:off x="0" y="2808"/>
              <a:ext cx="2748" cy="143"/>
            </a:xfrm>
            <a:prstGeom prst="homePlate">
              <a:avLst>
                <a:gd name="adj" fmla="val 50533"/>
              </a:avLst>
            </a:prstGeom>
            <a:gradFill rotWithShape="1">
              <a:gsLst>
                <a:gs pos="0">
                  <a:srgbClr val="808080"/>
                </a:gs>
                <a:gs pos="100000">
                  <a:srgbClr val="E32119"/>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360000" tIns="0" rIns="0" bIns="0" anchor="ctr"/>
            <a:lstStyle/>
            <a:p>
              <a:r>
                <a:rPr lang="en-GB" sz="900" b="1" dirty="0">
                  <a:solidFill>
                    <a:prstClr val="white"/>
                  </a:solidFill>
                </a:rPr>
                <a:t>Technical Sciences (managed by </a:t>
              </a:r>
              <a:r>
                <a:rPr lang="en-GB" sz="900" b="1" dirty="0" err="1" smtClean="0">
                  <a:solidFill>
                    <a:prstClr val="white"/>
                  </a:solidFill>
                </a:rPr>
                <a:t>TechnologyFoundation</a:t>
              </a:r>
              <a:r>
                <a:rPr lang="en-GB" sz="900" b="1" dirty="0" smtClean="0">
                  <a:solidFill>
                    <a:prstClr val="white"/>
                  </a:solidFill>
                </a:rPr>
                <a:t> </a:t>
              </a:r>
              <a:r>
                <a:rPr lang="en-GB" sz="900" b="1" dirty="0">
                  <a:solidFill>
                    <a:prstClr val="white"/>
                  </a:solidFill>
                </a:rPr>
                <a:t>STW)</a:t>
              </a:r>
            </a:p>
          </p:txBody>
        </p:sp>
        <p:sp>
          <p:nvSpPr>
            <p:cNvPr id="33" name="AutoShape 48"/>
            <p:cNvSpPr>
              <a:spLocks noChangeArrowheads="1"/>
            </p:cNvSpPr>
            <p:nvPr/>
          </p:nvSpPr>
          <p:spPr bwMode="auto">
            <a:xfrm>
              <a:off x="-5" y="2976"/>
              <a:ext cx="2748" cy="142"/>
            </a:xfrm>
            <a:prstGeom prst="homePlate">
              <a:avLst>
                <a:gd name="adj" fmla="val 50889"/>
              </a:avLst>
            </a:prstGeom>
            <a:gradFill rotWithShape="1">
              <a:gsLst>
                <a:gs pos="0">
                  <a:srgbClr val="808080"/>
                </a:gs>
                <a:gs pos="100000">
                  <a:srgbClr val="E32119"/>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360000" tIns="0" rIns="0" bIns="0" anchor="ctr"/>
            <a:lstStyle/>
            <a:p>
              <a:r>
                <a:rPr lang="en-GB" sz="900" b="1" dirty="0">
                  <a:solidFill>
                    <a:prstClr val="white"/>
                  </a:solidFill>
                </a:rPr>
                <a:t>WOTRO Science for Global Development</a:t>
              </a:r>
            </a:p>
          </p:txBody>
        </p:sp>
      </p:grpSp>
      <p:grpSp>
        <p:nvGrpSpPr>
          <p:cNvPr id="139" name="Group 45"/>
          <p:cNvGrpSpPr>
            <a:grpSpLocks/>
          </p:cNvGrpSpPr>
          <p:nvPr/>
        </p:nvGrpSpPr>
        <p:grpSpPr bwMode="auto">
          <a:xfrm>
            <a:off x="-8322" y="5148273"/>
            <a:ext cx="4581910" cy="769939"/>
            <a:chOff x="-5" y="3371"/>
            <a:chExt cx="2753" cy="485"/>
          </a:xfrm>
        </p:grpSpPr>
        <p:sp>
          <p:nvSpPr>
            <p:cNvPr id="140" name="AutoShape 38"/>
            <p:cNvSpPr>
              <a:spLocks noChangeArrowheads="1"/>
            </p:cNvSpPr>
            <p:nvPr/>
          </p:nvSpPr>
          <p:spPr bwMode="auto">
            <a:xfrm>
              <a:off x="0" y="3371"/>
              <a:ext cx="2748" cy="142"/>
            </a:xfrm>
            <a:prstGeom prst="homePlate">
              <a:avLst>
                <a:gd name="adj" fmla="val 50889"/>
              </a:avLst>
            </a:prstGeom>
            <a:solidFill>
              <a:srgbClr val="0099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360000" tIns="0" rIns="0" bIns="0" anchor="ctr"/>
            <a:lstStyle/>
            <a:p>
              <a:r>
                <a:rPr lang="en-GB" sz="900" b="1" dirty="0">
                  <a:solidFill>
                    <a:srgbClr val="FFFFFF"/>
                  </a:solidFill>
                </a:rPr>
                <a:t>Temporary taskforces</a:t>
              </a:r>
            </a:p>
          </p:txBody>
        </p:sp>
        <p:sp>
          <p:nvSpPr>
            <p:cNvPr id="142" name="AutoShape 40"/>
            <p:cNvSpPr>
              <a:spLocks noChangeArrowheads="1"/>
            </p:cNvSpPr>
            <p:nvPr/>
          </p:nvSpPr>
          <p:spPr bwMode="auto">
            <a:xfrm>
              <a:off x="-5" y="3538"/>
              <a:ext cx="2748" cy="142"/>
            </a:xfrm>
            <a:prstGeom prst="homePlate">
              <a:avLst>
                <a:gd name="adj" fmla="val 50889"/>
              </a:avLst>
            </a:prstGeom>
            <a:gradFill rotWithShape="1">
              <a:gsLst>
                <a:gs pos="0">
                  <a:srgbClr val="0099FF"/>
                </a:gs>
                <a:gs pos="100000">
                  <a:srgbClr val="E32119"/>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360000" tIns="0" rIns="0" bIns="0" anchor="ctr"/>
            <a:lstStyle/>
            <a:p>
              <a:r>
                <a:rPr lang="en-GB" sz="900" b="1" dirty="0" smtClean="0">
                  <a:solidFill>
                    <a:srgbClr val="FFFFFF"/>
                  </a:solidFill>
                </a:rPr>
                <a:t>NRO</a:t>
              </a:r>
              <a:endParaRPr lang="en-GB" sz="900" b="1" dirty="0">
                <a:solidFill>
                  <a:srgbClr val="FFFFFF"/>
                </a:solidFill>
              </a:endParaRPr>
            </a:p>
          </p:txBody>
        </p:sp>
        <p:sp>
          <p:nvSpPr>
            <p:cNvPr id="143" name="AutoShape 41"/>
            <p:cNvSpPr>
              <a:spLocks noChangeArrowheads="1"/>
            </p:cNvSpPr>
            <p:nvPr/>
          </p:nvSpPr>
          <p:spPr bwMode="auto">
            <a:xfrm>
              <a:off x="-5" y="3713"/>
              <a:ext cx="2748" cy="143"/>
            </a:xfrm>
            <a:prstGeom prst="homePlate">
              <a:avLst>
                <a:gd name="adj" fmla="val 50533"/>
              </a:avLst>
            </a:prstGeom>
            <a:gradFill rotWithShape="1">
              <a:gsLst>
                <a:gs pos="0">
                  <a:srgbClr val="0099FF"/>
                </a:gs>
                <a:gs pos="100000">
                  <a:srgbClr val="E32119"/>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360000" tIns="0" rIns="0" bIns="0" anchor="ctr"/>
            <a:lstStyle/>
            <a:p>
              <a:r>
                <a:rPr lang="en-GB" sz="900" b="1" dirty="0">
                  <a:solidFill>
                    <a:srgbClr val="FFFFFF"/>
                  </a:solidFill>
                </a:rPr>
                <a:t>National Initiative Brain &amp; Cognition (NIHC)</a:t>
              </a:r>
            </a:p>
          </p:txBody>
        </p:sp>
      </p:grpSp>
      <p:sp>
        <p:nvSpPr>
          <p:cNvPr id="2" name="Tekstvak 1"/>
          <p:cNvSpPr txBox="1"/>
          <p:nvPr/>
        </p:nvSpPr>
        <p:spPr>
          <a:xfrm>
            <a:off x="1531125" y="1828800"/>
            <a:ext cx="5549276" cy="369332"/>
          </a:xfrm>
          <a:prstGeom prst="rect">
            <a:avLst/>
          </a:prstGeom>
          <a:noFill/>
        </p:spPr>
        <p:txBody>
          <a:bodyPr wrap="none" rtlCol="0">
            <a:spAutoFit/>
          </a:bodyPr>
          <a:lstStyle/>
          <a:p>
            <a:r>
              <a:rPr lang="nl-NL" dirty="0" err="1" smtClean="0"/>
              <a:t>What</a:t>
            </a:r>
            <a:r>
              <a:rPr lang="nl-NL" dirty="0" smtClean="0"/>
              <a:t> is the right </a:t>
            </a:r>
            <a:r>
              <a:rPr lang="nl-NL" dirty="0" err="1" smtClean="0"/>
              <a:t>key</a:t>
            </a:r>
            <a:r>
              <a:rPr lang="nl-NL" dirty="0" smtClean="0"/>
              <a:t> </a:t>
            </a:r>
            <a:r>
              <a:rPr lang="nl-NL" dirty="0" err="1" smtClean="0"/>
              <a:t>to</a:t>
            </a:r>
            <a:r>
              <a:rPr lang="nl-NL" dirty="0" smtClean="0"/>
              <a:t> </a:t>
            </a:r>
            <a:r>
              <a:rPr lang="nl-NL" dirty="0" err="1" smtClean="0"/>
              <a:t>distribute</a:t>
            </a:r>
            <a:r>
              <a:rPr lang="nl-NL" dirty="0" smtClean="0"/>
              <a:t> the budget?</a:t>
            </a:r>
            <a:endParaRPr lang="en-US" dirty="0"/>
          </a:p>
        </p:txBody>
      </p:sp>
      <p:sp>
        <p:nvSpPr>
          <p:cNvPr id="30" name="AutoShape 40"/>
          <p:cNvSpPr>
            <a:spLocks noChangeArrowheads="1"/>
          </p:cNvSpPr>
          <p:nvPr/>
        </p:nvSpPr>
        <p:spPr bwMode="auto">
          <a:xfrm>
            <a:off x="-8322" y="5950700"/>
            <a:ext cx="4573588" cy="225425"/>
          </a:xfrm>
          <a:prstGeom prst="homePlate">
            <a:avLst>
              <a:gd name="adj" fmla="val 50889"/>
            </a:avLst>
          </a:prstGeom>
          <a:gradFill rotWithShape="1">
            <a:gsLst>
              <a:gs pos="0">
                <a:srgbClr val="0099FF"/>
              </a:gs>
              <a:gs pos="100000">
                <a:srgbClr val="E32119"/>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360000" tIns="0" rIns="0" bIns="0" anchor="ctr"/>
          <a:lstStyle/>
          <a:p>
            <a:r>
              <a:rPr lang="en-GB" sz="900" b="1" dirty="0" smtClean="0">
                <a:solidFill>
                  <a:srgbClr val="FFFFFF"/>
                </a:solidFill>
              </a:rPr>
              <a:t>NRPO-SIA</a:t>
            </a:r>
            <a:endParaRPr lang="en-GB" sz="900" b="1" dirty="0">
              <a:solidFill>
                <a:srgbClr val="FFFFFF"/>
              </a:solidFill>
            </a:endParaRPr>
          </a:p>
        </p:txBody>
      </p:sp>
    </p:spTree>
    <p:extLst>
      <p:ext uri="{BB962C8B-B14F-4D97-AF65-F5344CB8AC3E}">
        <p14:creationId xmlns:p14="http://schemas.microsoft.com/office/powerpoint/2010/main" val="105158535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903767" y="1711842"/>
            <a:ext cx="7096815" cy="3139321"/>
          </a:xfrm>
          <a:prstGeom prst="rect">
            <a:avLst/>
          </a:prstGeom>
          <a:noFill/>
        </p:spPr>
        <p:txBody>
          <a:bodyPr wrap="none" rtlCol="0">
            <a:spAutoFit/>
          </a:bodyPr>
          <a:lstStyle/>
          <a:p>
            <a:r>
              <a:rPr lang="nl-NL" dirty="0" err="1" smtClean="0">
                <a:solidFill>
                  <a:srgbClr val="002060"/>
                </a:solidFill>
              </a:rPr>
              <a:t>Conclusion</a:t>
            </a:r>
            <a:r>
              <a:rPr lang="nl-NL" dirty="0" smtClean="0">
                <a:solidFill>
                  <a:srgbClr val="002060"/>
                </a:solidFill>
              </a:rPr>
              <a:t>:</a:t>
            </a:r>
          </a:p>
          <a:p>
            <a:endParaRPr lang="nl-NL" dirty="0">
              <a:solidFill>
                <a:srgbClr val="002060"/>
              </a:solidFill>
            </a:endParaRPr>
          </a:p>
          <a:p>
            <a:r>
              <a:rPr lang="nl-NL" dirty="0" err="1" smtClean="0">
                <a:solidFill>
                  <a:srgbClr val="002060"/>
                </a:solidFill>
              </a:rPr>
              <a:t>Science</a:t>
            </a:r>
            <a:r>
              <a:rPr lang="nl-NL" dirty="0" smtClean="0">
                <a:solidFill>
                  <a:srgbClr val="002060"/>
                </a:solidFill>
              </a:rPr>
              <a:t> Policy </a:t>
            </a:r>
            <a:r>
              <a:rPr lang="nl-NL" b="1" dirty="0" err="1" smtClean="0">
                <a:solidFill>
                  <a:srgbClr val="002060"/>
                </a:solidFill>
              </a:rPr>
              <a:t>why</a:t>
            </a:r>
            <a:r>
              <a:rPr lang="nl-NL" dirty="0" smtClean="0">
                <a:solidFill>
                  <a:srgbClr val="002060"/>
                </a:solidFill>
              </a:rPr>
              <a:t>? </a:t>
            </a:r>
            <a:r>
              <a:rPr lang="nl-NL" dirty="0" err="1" smtClean="0">
                <a:solidFill>
                  <a:srgbClr val="002060"/>
                </a:solidFill>
              </a:rPr>
              <a:t>To</a:t>
            </a:r>
            <a:r>
              <a:rPr lang="nl-NL" dirty="0" smtClean="0">
                <a:solidFill>
                  <a:srgbClr val="002060"/>
                </a:solidFill>
              </a:rPr>
              <a:t> </a:t>
            </a:r>
            <a:r>
              <a:rPr lang="nl-NL" dirty="0" err="1" smtClean="0">
                <a:solidFill>
                  <a:srgbClr val="002060"/>
                </a:solidFill>
              </a:rPr>
              <a:t>stimulate</a:t>
            </a:r>
            <a:r>
              <a:rPr lang="nl-NL" dirty="0" smtClean="0">
                <a:solidFill>
                  <a:srgbClr val="002060"/>
                </a:solidFill>
              </a:rPr>
              <a:t>/</a:t>
            </a:r>
            <a:r>
              <a:rPr lang="nl-NL" dirty="0" err="1" smtClean="0">
                <a:solidFill>
                  <a:srgbClr val="002060"/>
                </a:solidFill>
              </a:rPr>
              <a:t>enable</a:t>
            </a:r>
            <a:r>
              <a:rPr lang="nl-NL" dirty="0" smtClean="0">
                <a:solidFill>
                  <a:srgbClr val="002060"/>
                </a:solidFill>
              </a:rPr>
              <a:t> </a:t>
            </a:r>
            <a:r>
              <a:rPr lang="nl-NL" dirty="0" err="1" smtClean="0">
                <a:solidFill>
                  <a:srgbClr val="002060"/>
                </a:solidFill>
              </a:rPr>
              <a:t>scientific</a:t>
            </a:r>
            <a:r>
              <a:rPr lang="nl-NL" dirty="0" smtClean="0">
                <a:solidFill>
                  <a:srgbClr val="002060"/>
                </a:solidFill>
              </a:rPr>
              <a:t> research</a:t>
            </a:r>
          </a:p>
          <a:p>
            <a:r>
              <a:rPr lang="nl-NL" dirty="0" err="1" smtClean="0">
                <a:solidFill>
                  <a:srgbClr val="002060"/>
                </a:solidFill>
              </a:rPr>
              <a:t>and</a:t>
            </a:r>
            <a:r>
              <a:rPr lang="nl-NL" dirty="0" smtClean="0">
                <a:solidFill>
                  <a:srgbClr val="002060"/>
                </a:solidFill>
              </a:rPr>
              <a:t> </a:t>
            </a:r>
            <a:r>
              <a:rPr lang="nl-NL" dirty="0" err="1" smtClean="0">
                <a:solidFill>
                  <a:srgbClr val="002060"/>
                </a:solidFill>
              </a:rPr>
              <a:t>establish</a:t>
            </a:r>
            <a:r>
              <a:rPr lang="nl-NL" dirty="0" smtClean="0">
                <a:solidFill>
                  <a:srgbClr val="002060"/>
                </a:solidFill>
              </a:rPr>
              <a:t> </a:t>
            </a:r>
            <a:r>
              <a:rPr lang="nl-NL" dirty="0" err="1" smtClean="0">
                <a:solidFill>
                  <a:srgbClr val="002060"/>
                </a:solidFill>
              </a:rPr>
              <a:t>it</a:t>
            </a:r>
            <a:r>
              <a:rPr lang="nl-NL" dirty="0" smtClean="0">
                <a:solidFill>
                  <a:srgbClr val="002060"/>
                </a:solidFill>
              </a:rPr>
              <a:t> as a </a:t>
            </a:r>
            <a:r>
              <a:rPr lang="nl-NL" dirty="0" err="1" smtClean="0">
                <a:solidFill>
                  <a:srgbClr val="002060"/>
                </a:solidFill>
              </a:rPr>
              <a:t>national</a:t>
            </a:r>
            <a:r>
              <a:rPr lang="nl-NL" dirty="0" smtClean="0">
                <a:solidFill>
                  <a:srgbClr val="002060"/>
                </a:solidFill>
              </a:rPr>
              <a:t>/European/</a:t>
            </a:r>
            <a:r>
              <a:rPr lang="nl-NL" dirty="0" err="1" smtClean="0">
                <a:solidFill>
                  <a:srgbClr val="002060"/>
                </a:solidFill>
              </a:rPr>
              <a:t>global</a:t>
            </a:r>
            <a:r>
              <a:rPr lang="nl-NL" dirty="0" smtClean="0">
                <a:solidFill>
                  <a:srgbClr val="002060"/>
                </a:solidFill>
              </a:rPr>
              <a:t> priority</a:t>
            </a:r>
          </a:p>
          <a:p>
            <a:endParaRPr lang="nl-NL" dirty="0">
              <a:solidFill>
                <a:srgbClr val="002060"/>
              </a:solidFill>
            </a:endParaRPr>
          </a:p>
          <a:p>
            <a:r>
              <a:rPr lang="nl-NL" dirty="0" err="1" smtClean="0">
                <a:solidFill>
                  <a:srgbClr val="002060"/>
                </a:solidFill>
              </a:rPr>
              <a:t>Science</a:t>
            </a:r>
            <a:r>
              <a:rPr lang="nl-NL" dirty="0" smtClean="0">
                <a:solidFill>
                  <a:srgbClr val="002060"/>
                </a:solidFill>
              </a:rPr>
              <a:t> Policy </a:t>
            </a:r>
            <a:r>
              <a:rPr lang="nl-NL" b="1" dirty="0" err="1" smtClean="0">
                <a:solidFill>
                  <a:srgbClr val="002060"/>
                </a:solidFill>
              </a:rPr>
              <a:t>how</a:t>
            </a:r>
            <a:r>
              <a:rPr lang="nl-NL" dirty="0" smtClean="0">
                <a:solidFill>
                  <a:srgbClr val="002060"/>
                </a:solidFill>
              </a:rPr>
              <a:t>? </a:t>
            </a:r>
            <a:r>
              <a:rPr lang="nl-NL" dirty="0" err="1" smtClean="0">
                <a:solidFill>
                  <a:srgbClr val="002060"/>
                </a:solidFill>
              </a:rPr>
              <a:t>By</a:t>
            </a:r>
            <a:r>
              <a:rPr lang="nl-NL" dirty="0" smtClean="0">
                <a:solidFill>
                  <a:srgbClr val="002060"/>
                </a:solidFill>
              </a:rPr>
              <a:t> </a:t>
            </a:r>
            <a:r>
              <a:rPr lang="nl-NL" dirty="0" err="1" smtClean="0">
                <a:solidFill>
                  <a:srgbClr val="002060"/>
                </a:solidFill>
              </a:rPr>
              <a:t>establishing</a:t>
            </a:r>
            <a:r>
              <a:rPr lang="nl-NL" dirty="0" smtClean="0">
                <a:solidFill>
                  <a:srgbClr val="002060"/>
                </a:solidFill>
              </a:rPr>
              <a:t> a </a:t>
            </a:r>
            <a:r>
              <a:rPr lang="nl-NL" dirty="0" err="1" smtClean="0">
                <a:solidFill>
                  <a:srgbClr val="002060"/>
                </a:solidFill>
              </a:rPr>
              <a:t>Strategy</a:t>
            </a:r>
            <a:r>
              <a:rPr lang="nl-NL" dirty="0" smtClean="0">
                <a:solidFill>
                  <a:srgbClr val="002060"/>
                </a:solidFill>
              </a:rPr>
              <a:t> </a:t>
            </a:r>
            <a:r>
              <a:rPr lang="nl-NL" dirty="0" err="1" smtClean="0">
                <a:solidFill>
                  <a:srgbClr val="002060"/>
                </a:solidFill>
              </a:rPr>
              <a:t>together</a:t>
            </a:r>
            <a:endParaRPr lang="nl-NL" dirty="0" smtClean="0">
              <a:solidFill>
                <a:srgbClr val="002060"/>
              </a:solidFill>
            </a:endParaRPr>
          </a:p>
          <a:p>
            <a:r>
              <a:rPr lang="nl-NL" dirty="0" err="1" smtClean="0">
                <a:solidFill>
                  <a:srgbClr val="002060"/>
                </a:solidFill>
              </a:rPr>
              <a:t>with</a:t>
            </a:r>
            <a:r>
              <a:rPr lang="nl-NL" dirty="0" smtClean="0">
                <a:solidFill>
                  <a:srgbClr val="002060"/>
                </a:solidFill>
              </a:rPr>
              <a:t> </a:t>
            </a:r>
            <a:r>
              <a:rPr lang="nl-NL" dirty="0" err="1" smtClean="0">
                <a:solidFill>
                  <a:srgbClr val="002060"/>
                </a:solidFill>
              </a:rPr>
              <a:t>all</a:t>
            </a:r>
            <a:r>
              <a:rPr lang="nl-NL" dirty="0" smtClean="0">
                <a:solidFill>
                  <a:srgbClr val="002060"/>
                </a:solidFill>
              </a:rPr>
              <a:t> stakeholders: research performers (</a:t>
            </a:r>
            <a:r>
              <a:rPr lang="nl-NL" dirty="0" err="1" smtClean="0">
                <a:solidFill>
                  <a:srgbClr val="002060"/>
                </a:solidFill>
              </a:rPr>
              <a:t>scientists</a:t>
            </a:r>
            <a:r>
              <a:rPr lang="nl-NL" dirty="0" smtClean="0">
                <a:solidFill>
                  <a:srgbClr val="002060"/>
                </a:solidFill>
              </a:rPr>
              <a:t>) </a:t>
            </a:r>
            <a:r>
              <a:rPr lang="nl-NL" dirty="0" err="1" smtClean="0">
                <a:solidFill>
                  <a:srgbClr val="002060"/>
                </a:solidFill>
              </a:rPr>
              <a:t>and</a:t>
            </a:r>
            <a:endParaRPr lang="nl-NL" dirty="0" smtClean="0">
              <a:solidFill>
                <a:srgbClr val="002060"/>
              </a:solidFill>
            </a:endParaRPr>
          </a:p>
          <a:p>
            <a:r>
              <a:rPr lang="nl-NL" dirty="0" err="1" smtClean="0">
                <a:solidFill>
                  <a:srgbClr val="002060"/>
                </a:solidFill>
              </a:rPr>
              <a:t>their</a:t>
            </a:r>
            <a:r>
              <a:rPr lang="nl-NL" dirty="0" smtClean="0">
                <a:solidFill>
                  <a:srgbClr val="002060"/>
                </a:solidFill>
              </a:rPr>
              <a:t> </a:t>
            </a:r>
            <a:r>
              <a:rPr lang="nl-NL" dirty="0" err="1" smtClean="0">
                <a:solidFill>
                  <a:srgbClr val="002060"/>
                </a:solidFill>
              </a:rPr>
              <a:t>organisations</a:t>
            </a:r>
            <a:r>
              <a:rPr lang="nl-NL" dirty="0" smtClean="0">
                <a:solidFill>
                  <a:srgbClr val="002060"/>
                </a:solidFill>
              </a:rPr>
              <a:t>; </a:t>
            </a:r>
            <a:r>
              <a:rPr lang="nl-NL" dirty="0" err="1" smtClean="0">
                <a:solidFill>
                  <a:srgbClr val="002060"/>
                </a:solidFill>
              </a:rPr>
              <a:t>government</a:t>
            </a:r>
            <a:r>
              <a:rPr lang="nl-NL" dirty="0" smtClean="0">
                <a:solidFill>
                  <a:srgbClr val="002060"/>
                </a:solidFill>
              </a:rPr>
              <a:t>; the private sector</a:t>
            </a:r>
          </a:p>
          <a:p>
            <a:endParaRPr lang="nl-NL" dirty="0">
              <a:solidFill>
                <a:srgbClr val="002060"/>
              </a:solidFill>
            </a:endParaRPr>
          </a:p>
          <a:p>
            <a:r>
              <a:rPr lang="nl-NL" dirty="0" err="1" smtClean="0">
                <a:solidFill>
                  <a:srgbClr val="002060"/>
                </a:solidFill>
              </a:rPr>
              <a:t>with</a:t>
            </a:r>
            <a:r>
              <a:rPr lang="nl-NL" dirty="0" smtClean="0">
                <a:solidFill>
                  <a:srgbClr val="002060"/>
                </a:solidFill>
              </a:rPr>
              <a:t> the independent Research </a:t>
            </a:r>
            <a:r>
              <a:rPr lang="nl-NL" dirty="0" err="1" smtClean="0">
                <a:solidFill>
                  <a:srgbClr val="002060"/>
                </a:solidFill>
              </a:rPr>
              <a:t>Funding</a:t>
            </a:r>
            <a:r>
              <a:rPr lang="nl-NL" dirty="0" smtClean="0">
                <a:solidFill>
                  <a:srgbClr val="002060"/>
                </a:solidFill>
              </a:rPr>
              <a:t> </a:t>
            </a:r>
            <a:r>
              <a:rPr lang="nl-NL" dirty="0" err="1" smtClean="0">
                <a:solidFill>
                  <a:srgbClr val="002060"/>
                </a:solidFill>
              </a:rPr>
              <a:t>Organisation</a:t>
            </a:r>
            <a:r>
              <a:rPr lang="nl-NL" dirty="0" smtClean="0">
                <a:solidFill>
                  <a:srgbClr val="002060"/>
                </a:solidFill>
              </a:rPr>
              <a:t> in the</a:t>
            </a:r>
          </a:p>
          <a:p>
            <a:r>
              <a:rPr lang="nl-NL" dirty="0" smtClean="0">
                <a:solidFill>
                  <a:srgbClr val="002060"/>
                </a:solidFill>
              </a:rPr>
              <a:t>lead (</a:t>
            </a:r>
            <a:r>
              <a:rPr lang="nl-NL" dirty="0" err="1" smtClean="0">
                <a:solidFill>
                  <a:srgbClr val="002060"/>
                </a:solidFill>
              </a:rPr>
              <a:t>symmetry</a:t>
            </a:r>
            <a:r>
              <a:rPr lang="nl-NL" dirty="0" smtClean="0">
                <a:solidFill>
                  <a:srgbClr val="002060"/>
                </a:solidFill>
              </a:rPr>
              <a:t> breaking...)</a:t>
            </a:r>
            <a:endParaRPr lang="en-US" dirty="0">
              <a:solidFill>
                <a:srgbClr val="002060"/>
              </a:solidFill>
            </a:endParaRPr>
          </a:p>
        </p:txBody>
      </p:sp>
    </p:spTree>
    <p:extLst>
      <p:ext uri="{BB962C8B-B14F-4D97-AF65-F5344CB8AC3E}">
        <p14:creationId xmlns:p14="http://schemas.microsoft.com/office/powerpoint/2010/main" val="15323076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1254634" y="1871330"/>
            <a:ext cx="6165983" cy="3139321"/>
          </a:xfrm>
          <a:prstGeom prst="rect">
            <a:avLst/>
          </a:prstGeom>
          <a:noFill/>
        </p:spPr>
        <p:txBody>
          <a:bodyPr wrap="none" rtlCol="0">
            <a:spAutoFit/>
          </a:bodyPr>
          <a:lstStyle/>
          <a:p>
            <a:r>
              <a:rPr lang="nl-NL" dirty="0" err="1" smtClean="0">
                <a:solidFill>
                  <a:srgbClr val="002060"/>
                </a:solidFill>
              </a:rPr>
              <a:t>Having</a:t>
            </a:r>
            <a:r>
              <a:rPr lang="nl-NL" dirty="0" smtClean="0">
                <a:solidFill>
                  <a:srgbClr val="002060"/>
                </a:solidFill>
              </a:rPr>
              <a:t> </a:t>
            </a:r>
            <a:r>
              <a:rPr lang="nl-NL" dirty="0" err="1" smtClean="0">
                <a:solidFill>
                  <a:srgbClr val="002060"/>
                </a:solidFill>
              </a:rPr>
              <a:t>heard</a:t>
            </a:r>
            <a:r>
              <a:rPr lang="nl-NL" dirty="0" smtClean="0">
                <a:solidFill>
                  <a:srgbClr val="002060"/>
                </a:solidFill>
              </a:rPr>
              <a:t> </a:t>
            </a:r>
            <a:r>
              <a:rPr lang="nl-NL" dirty="0" err="1" smtClean="0">
                <a:solidFill>
                  <a:srgbClr val="002060"/>
                </a:solidFill>
              </a:rPr>
              <a:t>this</a:t>
            </a:r>
            <a:r>
              <a:rPr lang="nl-NL" dirty="0" smtClean="0">
                <a:solidFill>
                  <a:srgbClr val="002060"/>
                </a:solidFill>
              </a:rPr>
              <a:t>, </a:t>
            </a:r>
            <a:r>
              <a:rPr lang="nl-NL" dirty="0" err="1" smtClean="0">
                <a:solidFill>
                  <a:srgbClr val="002060"/>
                </a:solidFill>
              </a:rPr>
              <a:t>what</a:t>
            </a:r>
            <a:r>
              <a:rPr lang="nl-NL" dirty="0" smtClean="0">
                <a:solidFill>
                  <a:srgbClr val="002060"/>
                </a:solidFill>
              </a:rPr>
              <a:t> is the </a:t>
            </a:r>
            <a:r>
              <a:rPr lang="nl-NL" dirty="0" err="1" smtClean="0">
                <a:solidFill>
                  <a:srgbClr val="002060"/>
                </a:solidFill>
              </a:rPr>
              <a:t>reaction</a:t>
            </a:r>
            <a:r>
              <a:rPr lang="nl-NL" dirty="0" smtClean="0">
                <a:solidFill>
                  <a:srgbClr val="002060"/>
                </a:solidFill>
              </a:rPr>
              <a:t> of </a:t>
            </a:r>
            <a:r>
              <a:rPr lang="nl-NL" dirty="0" err="1" smtClean="0">
                <a:solidFill>
                  <a:srgbClr val="002060"/>
                </a:solidFill>
              </a:rPr>
              <a:t>young</a:t>
            </a:r>
            <a:endParaRPr lang="nl-NL" dirty="0" smtClean="0">
              <a:solidFill>
                <a:srgbClr val="002060"/>
              </a:solidFill>
            </a:endParaRPr>
          </a:p>
          <a:p>
            <a:r>
              <a:rPr lang="nl-NL" dirty="0" err="1" smtClean="0">
                <a:solidFill>
                  <a:srgbClr val="002060"/>
                </a:solidFill>
              </a:rPr>
              <a:t>scientists</a:t>
            </a:r>
            <a:r>
              <a:rPr lang="nl-NL" dirty="0" smtClean="0">
                <a:solidFill>
                  <a:srgbClr val="002060"/>
                </a:solidFill>
              </a:rPr>
              <a:t> at the </a:t>
            </a:r>
            <a:r>
              <a:rPr lang="nl-NL" dirty="0" err="1" smtClean="0">
                <a:solidFill>
                  <a:srgbClr val="002060"/>
                </a:solidFill>
              </a:rPr>
              <a:t>beginning</a:t>
            </a:r>
            <a:r>
              <a:rPr lang="nl-NL" dirty="0" smtClean="0">
                <a:solidFill>
                  <a:srgbClr val="002060"/>
                </a:solidFill>
              </a:rPr>
              <a:t> of </a:t>
            </a:r>
            <a:r>
              <a:rPr lang="nl-NL" dirty="0" err="1" smtClean="0">
                <a:solidFill>
                  <a:srgbClr val="002060"/>
                </a:solidFill>
              </a:rPr>
              <a:t>their</a:t>
            </a:r>
            <a:r>
              <a:rPr lang="nl-NL" dirty="0" smtClean="0">
                <a:solidFill>
                  <a:srgbClr val="002060"/>
                </a:solidFill>
              </a:rPr>
              <a:t> </a:t>
            </a:r>
            <a:r>
              <a:rPr lang="nl-NL" dirty="0" err="1" smtClean="0">
                <a:solidFill>
                  <a:srgbClr val="002060"/>
                </a:solidFill>
              </a:rPr>
              <a:t>career</a:t>
            </a:r>
            <a:r>
              <a:rPr lang="nl-NL" dirty="0" smtClean="0">
                <a:solidFill>
                  <a:srgbClr val="002060"/>
                </a:solidFill>
              </a:rPr>
              <a:t> </a:t>
            </a:r>
            <a:r>
              <a:rPr lang="nl-NL" dirty="0" err="1" smtClean="0">
                <a:solidFill>
                  <a:srgbClr val="002060"/>
                </a:solidFill>
              </a:rPr>
              <a:t>and</a:t>
            </a:r>
            <a:endParaRPr lang="nl-NL" dirty="0" smtClean="0">
              <a:solidFill>
                <a:srgbClr val="002060"/>
              </a:solidFill>
            </a:endParaRPr>
          </a:p>
          <a:p>
            <a:r>
              <a:rPr lang="nl-NL" dirty="0" err="1" smtClean="0">
                <a:solidFill>
                  <a:srgbClr val="002060"/>
                </a:solidFill>
              </a:rPr>
              <a:t>interested</a:t>
            </a:r>
            <a:r>
              <a:rPr lang="nl-NL" dirty="0" smtClean="0">
                <a:solidFill>
                  <a:srgbClr val="002060"/>
                </a:solidFill>
              </a:rPr>
              <a:t> in field </a:t>
            </a:r>
            <a:r>
              <a:rPr lang="nl-NL" dirty="0" err="1" smtClean="0">
                <a:solidFill>
                  <a:srgbClr val="002060"/>
                </a:solidFill>
              </a:rPr>
              <a:t>theory</a:t>
            </a:r>
            <a:r>
              <a:rPr lang="nl-NL" dirty="0" smtClean="0">
                <a:solidFill>
                  <a:srgbClr val="002060"/>
                </a:solidFill>
              </a:rPr>
              <a:t>, </a:t>
            </a:r>
            <a:r>
              <a:rPr lang="nl-NL" dirty="0" err="1" smtClean="0">
                <a:solidFill>
                  <a:srgbClr val="002060"/>
                </a:solidFill>
              </a:rPr>
              <a:t>cosmology</a:t>
            </a:r>
            <a:r>
              <a:rPr lang="nl-NL" dirty="0" smtClean="0">
                <a:solidFill>
                  <a:srgbClr val="002060"/>
                </a:solidFill>
              </a:rPr>
              <a:t> etc.?</a:t>
            </a:r>
          </a:p>
          <a:p>
            <a:endParaRPr lang="nl-NL" dirty="0">
              <a:solidFill>
                <a:srgbClr val="002060"/>
              </a:solidFill>
            </a:endParaRPr>
          </a:p>
          <a:p>
            <a:r>
              <a:rPr lang="nl-NL" dirty="0" smtClean="0">
                <a:solidFill>
                  <a:srgbClr val="002060"/>
                </a:solidFill>
              </a:rPr>
              <a:t>How </a:t>
            </a:r>
            <a:r>
              <a:rPr lang="nl-NL" dirty="0" err="1" smtClean="0">
                <a:solidFill>
                  <a:srgbClr val="002060"/>
                </a:solidFill>
              </a:rPr>
              <a:t>would</a:t>
            </a:r>
            <a:r>
              <a:rPr lang="nl-NL" dirty="0" smtClean="0">
                <a:solidFill>
                  <a:srgbClr val="002060"/>
                </a:solidFill>
              </a:rPr>
              <a:t> </a:t>
            </a:r>
            <a:r>
              <a:rPr lang="nl-NL" dirty="0" err="1" smtClean="0">
                <a:solidFill>
                  <a:srgbClr val="002060"/>
                </a:solidFill>
              </a:rPr>
              <a:t>you</a:t>
            </a:r>
            <a:r>
              <a:rPr lang="nl-NL" dirty="0" smtClean="0">
                <a:solidFill>
                  <a:srgbClr val="002060"/>
                </a:solidFill>
              </a:rPr>
              <a:t> enter the </a:t>
            </a:r>
            <a:r>
              <a:rPr lang="nl-NL" dirty="0" err="1" smtClean="0">
                <a:solidFill>
                  <a:srgbClr val="002060"/>
                </a:solidFill>
              </a:rPr>
              <a:t>dialogue</a:t>
            </a:r>
            <a:r>
              <a:rPr lang="nl-NL" dirty="0" smtClean="0">
                <a:solidFill>
                  <a:srgbClr val="002060"/>
                </a:solidFill>
              </a:rPr>
              <a:t> </a:t>
            </a:r>
            <a:r>
              <a:rPr lang="nl-NL" dirty="0" err="1" smtClean="0">
                <a:solidFill>
                  <a:srgbClr val="002060"/>
                </a:solidFill>
              </a:rPr>
              <a:t>with</a:t>
            </a:r>
            <a:r>
              <a:rPr lang="nl-NL" dirty="0" smtClean="0">
                <a:solidFill>
                  <a:srgbClr val="002060"/>
                </a:solidFill>
              </a:rPr>
              <a:t> </a:t>
            </a:r>
            <a:r>
              <a:rPr lang="nl-NL" dirty="0" err="1" smtClean="0">
                <a:solidFill>
                  <a:srgbClr val="002060"/>
                </a:solidFill>
              </a:rPr>
              <a:t>politicians</a:t>
            </a:r>
            <a:endParaRPr lang="nl-NL" dirty="0" smtClean="0">
              <a:solidFill>
                <a:srgbClr val="002060"/>
              </a:solidFill>
            </a:endParaRPr>
          </a:p>
          <a:p>
            <a:r>
              <a:rPr lang="nl-NL" dirty="0" err="1" smtClean="0">
                <a:solidFill>
                  <a:srgbClr val="002060"/>
                </a:solidFill>
              </a:rPr>
              <a:t>and</a:t>
            </a:r>
            <a:r>
              <a:rPr lang="nl-NL" dirty="0" smtClean="0">
                <a:solidFill>
                  <a:srgbClr val="002060"/>
                </a:solidFill>
              </a:rPr>
              <a:t> </a:t>
            </a:r>
            <a:r>
              <a:rPr lang="nl-NL" dirty="0" err="1" smtClean="0">
                <a:solidFill>
                  <a:srgbClr val="002060"/>
                </a:solidFill>
              </a:rPr>
              <a:t>with</a:t>
            </a:r>
            <a:r>
              <a:rPr lang="nl-NL" dirty="0" smtClean="0">
                <a:solidFill>
                  <a:srgbClr val="002060"/>
                </a:solidFill>
              </a:rPr>
              <a:t> </a:t>
            </a:r>
            <a:r>
              <a:rPr lang="nl-NL" dirty="0" err="1" smtClean="0">
                <a:solidFill>
                  <a:srgbClr val="002060"/>
                </a:solidFill>
              </a:rPr>
              <a:t>representatives</a:t>
            </a:r>
            <a:r>
              <a:rPr lang="nl-NL" dirty="0" smtClean="0">
                <a:solidFill>
                  <a:srgbClr val="002060"/>
                </a:solidFill>
              </a:rPr>
              <a:t> of the private sector?</a:t>
            </a:r>
          </a:p>
          <a:p>
            <a:endParaRPr lang="nl-NL" dirty="0">
              <a:solidFill>
                <a:srgbClr val="002060"/>
              </a:solidFill>
            </a:endParaRPr>
          </a:p>
          <a:p>
            <a:r>
              <a:rPr lang="nl-NL" dirty="0" err="1" smtClean="0">
                <a:solidFill>
                  <a:srgbClr val="002060"/>
                </a:solidFill>
              </a:rPr>
              <a:t>And</a:t>
            </a:r>
            <a:r>
              <a:rPr lang="nl-NL" dirty="0" smtClean="0">
                <a:solidFill>
                  <a:srgbClr val="002060"/>
                </a:solidFill>
              </a:rPr>
              <a:t> </a:t>
            </a:r>
            <a:r>
              <a:rPr lang="nl-NL" dirty="0" err="1" smtClean="0">
                <a:solidFill>
                  <a:srgbClr val="002060"/>
                </a:solidFill>
              </a:rPr>
              <a:t>finally</a:t>
            </a:r>
            <a:r>
              <a:rPr lang="nl-NL" dirty="0" smtClean="0">
                <a:solidFill>
                  <a:srgbClr val="002060"/>
                </a:solidFill>
              </a:rPr>
              <a:t>: I </a:t>
            </a:r>
            <a:r>
              <a:rPr lang="nl-NL" dirty="0" err="1" smtClean="0">
                <a:solidFill>
                  <a:srgbClr val="002060"/>
                </a:solidFill>
              </a:rPr>
              <a:t>personally</a:t>
            </a:r>
            <a:r>
              <a:rPr lang="nl-NL" dirty="0" smtClean="0">
                <a:solidFill>
                  <a:srgbClr val="002060"/>
                </a:solidFill>
              </a:rPr>
              <a:t> </a:t>
            </a:r>
            <a:r>
              <a:rPr lang="nl-NL" dirty="0" err="1" smtClean="0">
                <a:solidFill>
                  <a:srgbClr val="002060"/>
                </a:solidFill>
              </a:rPr>
              <a:t>would</a:t>
            </a:r>
            <a:r>
              <a:rPr lang="nl-NL" dirty="0" smtClean="0">
                <a:solidFill>
                  <a:srgbClr val="002060"/>
                </a:solidFill>
              </a:rPr>
              <a:t> never have </a:t>
            </a:r>
            <a:r>
              <a:rPr lang="nl-NL" dirty="0" err="1" smtClean="0">
                <a:solidFill>
                  <a:srgbClr val="002060"/>
                </a:solidFill>
              </a:rPr>
              <a:t>thought</a:t>
            </a:r>
            <a:r>
              <a:rPr lang="en-US" dirty="0" smtClean="0">
                <a:solidFill>
                  <a:srgbClr val="002060"/>
                </a:solidFill>
              </a:rPr>
              <a:t>,</a:t>
            </a:r>
          </a:p>
          <a:p>
            <a:r>
              <a:rPr lang="nl-NL" dirty="0" err="1" smtClean="0">
                <a:solidFill>
                  <a:srgbClr val="002060"/>
                </a:solidFill>
              </a:rPr>
              <a:t>not</a:t>
            </a:r>
            <a:r>
              <a:rPr lang="nl-NL" dirty="0" smtClean="0">
                <a:solidFill>
                  <a:srgbClr val="002060"/>
                </a:solidFill>
              </a:rPr>
              <a:t> 40 </a:t>
            </a:r>
            <a:r>
              <a:rPr lang="nl-NL" dirty="0" err="1" smtClean="0">
                <a:solidFill>
                  <a:srgbClr val="002060"/>
                </a:solidFill>
              </a:rPr>
              <a:t>years</a:t>
            </a:r>
            <a:r>
              <a:rPr lang="nl-NL" dirty="0" smtClean="0">
                <a:solidFill>
                  <a:srgbClr val="002060"/>
                </a:solidFill>
              </a:rPr>
              <a:t> </a:t>
            </a:r>
            <a:r>
              <a:rPr lang="nl-NL" dirty="0" err="1" smtClean="0">
                <a:solidFill>
                  <a:srgbClr val="002060"/>
                </a:solidFill>
              </a:rPr>
              <a:t>ago</a:t>
            </a:r>
            <a:r>
              <a:rPr lang="nl-NL" dirty="0" smtClean="0">
                <a:solidFill>
                  <a:srgbClr val="002060"/>
                </a:solidFill>
              </a:rPr>
              <a:t>, </a:t>
            </a:r>
            <a:r>
              <a:rPr lang="nl-NL" dirty="0" err="1" smtClean="0">
                <a:solidFill>
                  <a:srgbClr val="002060"/>
                </a:solidFill>
              </a:rPr>
              <a:t>not</a:t>
            </a:r>
            <a:r>
              <a:rPr lang="nl-NL" dirty="0" smtClean="0">
                <a:solidFill>
                  <a:srgbClr val="002060"/>
                </a:solidFill>
              </a:rPr>
              <a:t> </a:t>
            </a:r>
            <a:r>
              <a:rPr lang="nl-NL" dirty="0" err="1" smtClean="0">
                <a:solidFill>
                  <a:srgbClr val="002060"/>
                </a:solidFill>
              </a:rPr>
              <a:t>twenty</a:t>
            </a:r>
            <a:r>
              <a:rPr lang="nl-NL" dirty="0" smtClean="0">
                <a:solidFill>
                  <a:srgbClr val="002060"/>
                </a:solidFill>
              </a:rPr>
              <a:t> </a:t>
            </a:r>
            <a:r>
              <a:rPr lang="nl-NL" dirty="0" err="1" smtClean="0">
                <a:solidFill>
                  <a:srgbClr val="002060"/>
                </a:solidFill>
              </a:rPr>
              <a:t>years</a:t>
            </a:r>
            <a:r>
              <a:rPr lang="nl-NL" dirty="0" smtClean="0">
                <a:solidFill>
                  <a:srgbClr val="002060"/>
                </a:solidFill>
              </a:rPr>
              <a:t> </a:t>
            </a:r>
            <a:r>
              <a:rPr lang="nl-NL" dirty="0" err="1" smtClean="0">
                <a:solidFill>
                  <a:srgbClr val="002060"/>
                </a:solidFill>
              </a:rPr>
              <a:t>ago</a:t>
            </a:r>
            <a:r>
              <a:rPr lang="nl-NL" dirty="0" smtClean="0">
                <a:solidFill>
                  <a:srgbClr val="002060"/>
                </a:solidFill>
              </a:rPr>
              <a:t>, </a:t>
            </a:r>
            <a:r>
              <a:rPr lang="nl-NL" dirty="0" err="1" smtClean="0">
                <a:solidFill>
                  <a:srgbClr val="002060"/>
                </a:solidFill>
              </a:rPr>
              <a:t>not</a:t>
            </a:r>
            <a:r>
              <a:rPr lang="nl-NL" dirty="0" smtClean="0">
                <a:solidFill>
                  <a:srgbClr val="002060"/>
                </a:solidFill>
              </a:rPr>
              <a:t> even</a:t>
            </a:r>
          </a:p>
          <a:p>
            <a:r>
              <a:rPr lang="nl-NL" dirty="0" smtClean="0">
                <a:solidFill>
                  <a:srgbClr val="002060"/>
                </a:solidFill>
              </a:rPr>
              <a:t>10 </a:t>
            </a:r>
            <a:r>
              <a:rPr lang="nl-NL" dirty="0" err="1" smtClean="0">
                <a:solidFill>
                  <a:srgbClr val="002060"/>
                </a:solidFill>
              </a:rPr>
              <a:t>years</a:t>
            </a:r>
            <a:r>
              <a:rPr lang="nl-NL" dirty="0" smtClean="0">
                <a:solidFill>
                  <a:srgbClr val="002060"/>
                </a:solidFill>
              </a:rPr>
              <a:t> </a:t>
            </a:r>
            <a:r>
              <a:rPr lang="nl-NL" dirty="0" err="1" smtClean="0">
                <a:solidFill>
                  <a:srgbClr val="002060"/>
                </a:solidFill>
              </a:rPr>
              <a:t>ago</a:t>
            </a:r>
            <a:r>
              <a:rPr lang="nl-NL" dirty="0" smtClean="0">
                <a:solidFill>
                  <a:srgbClr val="002060"/>
                </a:solidFill>
              </a:rPr>
              <a:t> </a:t>
            </a:r>
            <a:r>
              <a:rPr lang="nl-NL" dirty="0" err="1" smtClean="0">
                <a:solidFill>
                  <a:srgbClr val="002060"/>
                </a:solidFill>
              </a:rPr>
              <a:t>that</a:t>
            </a:r>
            <a:r>
              <a:rPr lang="nl-NL" dirty="0" smtClean="0">
                <a:solidFill>
                  <a:srgbClr val="002060"/>
                </a:solidFill>
              </a:rPr>
              <a:t> I </a:t>
            </a:r>
            <a:r>
              <a:rPr lang="nl-NL" dirty="0" err="1" smtClean="0">
                <a:solidFill>
                  <a:srgbClr val="002060"/>
                </a:solidFill>
              </a:rPr>
              <a:t>would</a:t>
            </a:r>
            <a:r>
              <a:rPr lang="nl-NL" dirty="0" smtClean="0">
                <a:solidFill>
                  <a:srgbClr val="002060"/>
                </a:solidFill>
              </a:rPr>
              <a:t> ever </a:t>
            </a:r>
            <a:r>
              <a:rPr lang="nl-NL" dirty="0" err="1" smtClean="0">
                <a:solidFill>
                  <a:srgbClr val="002060"/>
                </a:solidFill>
              </a:rPr>
              <a:t>give</a:t>
            </a:r>
            <a:r>
              <a:rPr lang="nl-NL" dirty="0" smtClean="0">
                <a:solidFill>
                  <a:srgbClr val="002060"/>
                </a:solidFill>
              </a:rPr>
              <a:t> a talk on</a:t>
            </a:r>
          </a:p>
          <a:p>
            <a:r>
              <a:rPr lang="nl-NL" dirty="0" smtClean="0">
                <a:solidFill>
                  <a:srgbClr val="002060"/>
                </a:solidFill>
              </a:rPr>
              <a:t>the subject of </a:t>
            </a:r>
            <a:r>
              <a:rPr lang="nl-NL" dirty="0" err="1" smtClean="0">
                <a:solidFill>
                  <a:srgbClr val="002060"/>
                </a:solidFill>
              </a:rPr>
              <a:t>science</a:t>
            </a:r>
            <a:r>
              <a:rPr lang="nl-NL" dirty="0" smtClean="0">
                <a:solidFill>
                  <a:srgbClr val="002060"/>
                </a:solidFill>
              </a:rPr>
              <a:t> policy..! How </a:t>
            </a:r>
            <a:r>
              <a:rPr lang="nl-NL" dirty="0" err="1" smtClean="0">
                <a:solidFill>
                  <a:srgbClr val="002060"/>
                </a:solidFill>
              </a:rPr>
              <a:t>about</a:t>
            </a:r>
            <a:r>
              <a:rPr lang="nl-NL" dirty="0" smtClean="0">
                <a:solidFill>
                  <a:srgbClr val="002060"/>
                </a:solidFill>
              </a:rPr>
              <a:t> </a:t>
            </a:r>
            <a:r>
              <a:rPr lang="nl-NL" dirty="0" err="1" smtClean="0">
                <a:solidFill>
                  <a:srgbClr val="002060"/>
                </a:solidFill>
              </a:rPr>
              <a:t>you</a:t>
            </a:r>
            <a:r>
              <a:rPr lang="nl-NL" dirty="0" smtClean="0">
                <a:solidFill>
                  <a:srgbClr val="002060"/>
                </a:solidFill>
              </a:rPr>
              <a:t>?</a:t>
            </a:r>
          </a:p>
        </p:txBody>
      </p:sp>
    </p:spTree>
    <p:extLst>
      <p:ext uri="{BB962C8B-B14F-4D97-AF65-F5344CB8AC3E}">
        <p14:creationId xmlns:p14="http://schemas.microsoft.com/office/powerpoint/2010/main" val="94636967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3849042" y="2371060"/>
            <a:ext cx="885179" cy="369332"/>
          </a:xfrm>
          <a:prstGeom prst="rect">
            <a:avLst/>
          </a:prstGeom>
          <a:noFill/>
        </p:spPr>
        <p:txBody>
          <a:bodyPr wrap="none" rtlCol="0">
            <a:spAutoFit/>
          </a:bodyPr>
          <a:lstStyle/>
          <a:p>
            <a:r>
              <a:rPr lang="nl-NL" b="1" dirty="0" smtClean="0">
                <a:solidFill>
                  <a:srgbClr val="002060"/>
                </a:solidFill>
              </a:rPr>
              <a:t>CERN</a:t>
            </a:r>
            <a:endParaRPr lang="en-US" b="1" dirty="0">
              <a:solidFill>
                <a:srgbClr val="002060"/>
              </a:solidFill>
            </a:endParaRPr>
          </a:p>
        </p:txBody>
      </p:sp>
      <p:sp>
        <p:nvSpPr>
          <p:cNvPr id="3" name="Tekstvak 2"/>
          <p:cNvSpPr txBox="1"/>
          <p:nvPr/>
        </p:nvSpPr>
        <p:spPr>
          <a:xfrm>
            <a:off x="1307805" y="1839433"/>
            <a:ext cx="4762842" cy="369332"/>
          </a:xfrm>
          <a:prstGeom prst="rect">
            <a:avLst/>
          </a:prstGeom>
          <a:noFill/>
        </p:spPr>
        <p:txBody>
          <a:bodyPr wrap="none" rtlCol="0">
            <a:spAutoFit/>
          </a:bodyPr>
          <a:lstStyle/>
          <a:p>
            <a:r>
              <a:rPr lang="nl-NL" dirty="0" smtClean="0">
                <a:solidFill>
                  <a:srgbClr val="002060"/>
                </a:solidFill>
              </a:rPr>
              <a:t>In the light of ‘</a:t>
            </a:r>
            <a:r>
              <a:rPr lang="nl-NL" dirty="0" err="1" smtClean="0">
                <a:solidFill>
                  <a:srgbClr val="002060"/>
                </a:solidFill>
              </a:rPr>
              <a:t>science</a:t>
            </a:r>
            <a:r>
              <a:rPr lang="nl-NL" dirty="0" smtClean="0">
                <a:solidFill>
                  <a:srgbClr val="002060"/>
                </a:solidFill>
              </a:rPr>
              <a:t> policy’ </a:t>
            </a:r>
            <a:r>
              <a:rPr lang="nl-NL" dirty="0" err="1" smtClean="0">
                <a:solidFill>
                  <a:srgbClr val="002060"/>
                </a:solidFill>
              </a:rPr>
              <a:t>how</a:t>
            </a:r>
            <a:r>
              <a:rPr lang="nl-NL" dirty="0" smtClean="0">
                <a:solidFill>
                  <a:srgbClr val="002060"/>
                </a:solidFill>
              </a:rPr>
              <a:t> does</a:t>
            </a:r>
            <a:endParaRPr lang="en-US" dirty="0">
              <a:solidFill>
                <a:srgbClr val="002060"/>
              </a:solidFill>
            </a:endParaRPr>
          </a:p>
        </p:txBody>
      </p:sp>
      <p:sp>
        <p:nvSpPr>
          <p:cNvPr id="4" name="Tekstvak 3"/>
          <p:cNvSpPr txBox="1"/>
          <p:nvPr/>
        </p:nvSpPr>
        <p:spPr>
          <a:xfrm>
            <a:off x="1382229" y="2881412"/>
            <a:ext cx="840295" cy="369332"/>
          </a:xfrm>
          <a:prstGeom prst="rect">
            <a:avLst/>
          </a:prstGeom>
          <a:noFill/>
        </p:spPr>
        <p:txBody>
          <a:bodyPr wrap="none" rtlCol="0">
            <a:spAutoFit/>
          </a:bodyPr>
          <a:lstStyle/>
          <a:p>
            <a:r>
              <a:rPr lang="nl-NL" dirty="0" smtClean="0">
                <a:solidFill>
                  <a:srgbClr val="002060"/>
                </a:solidFill>
              </a:rPr>
              <a:t>fit in?</a:t>
            </a:r>
            <a:endParaRPr lang="en-US" dirty="0">
              <a:solidFill>
                <a:srgbClr val="002060"/>
              </a:solidFill>
            </a:endParaRPr>
          </a:p>
        </p:txBody>
      </p:sp>
    </p:spTree>
    <p:extLst>
      <p:ext uri="{BB962C8B-B14F-4D97-AF65-F5344CB8AC3E}">
        <p14:creationId xmlns:p14="http://schemas.microsoft.com/office/powerpoint/2010/main" val="347037879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p:cNvSpPr txBox="1"/>
          <p:nvPr/>
        </p:nvSpPr>
        <p:spPr>
          <a:xfrm>
            <a:off x="935665" y="1690577"/>
            <a:ext cx="7985006" cy="4247317"/>
          </a:xfrm>
          <a:prstGeom prst="rect">
            <a:avLst/>
          </a:prstGeom>
          <a:noFill/>
          <a:ln>
            <a:solidFill>
              <a:srgbClr val="002060"/>
            </a:solidFill>
          </a:ln>
        </p:spPr>
        <p:txBody>
          <a:bodyPr wrap="none" rtlCol="0">
            <a:spAutoFit/>
          </a:bodyPr>
          <a:lstStyle/>
          <a:p>
            <a:r>
              <a:rPr lang="nl-NL" dirty="0" err="1" smtClean="0">
                <a:solidFill>
                  <a:srgbClr val="002060"/>
                </a:solidFill>
              </a:rPr>
              <a:t>Publicly</a:t>
            </a:r>
            <a:r>
              <a:rPr lang="nl-NL" dirty="0" smtClean="0">
                <a:solidFill>
                  <a:srgbClr val="002060"/>
                </a:solidFill>
              </a:rPr>
              <a:t> </a:t>
            </a:r>
            <a:r>
              <a:rPr lang="nl-NL" dirty="0" err="1" smtClean="0">
                <a:solidFill>
                  <a:srgbClr val="002060"/>
                </a:solidFill>
              </a:rPr>
              <a:t>funded</a:t>
            </a:r>
            <a:r>
              <a:rPr lang="nl-NL" dirty="0" smtClean="0">
                <a:solidFill>
                  <a:srgbClr val="002060"/>
                </a:solidFill>
              </a:rPr>
              <a:t> </a:t>
            </a:r>
            <a:r>
              <a:rPr lang="nl-NL" b="1" dirty="0" smtClean="0">
                <a:solidFill>
                  <a:srgbClr val="002060"/>
                </a:solidFill>
              </a:rPr>
              <a:t>Research </a:t>
            </a:r>
            <a:r>
              <a:rPr lang="nl-NL" b="1" dirty="0" err="1" smtClean="0">
                <a:solidFill>
                  <a:srgbClr val="002060"/>
                </a:solidFill>
              </a:rPr>
              <a:t>Funding</a:t>
            </a:r>
            <a:r>
              <a:rPr lang="nl-NL" b="1" dirty="0" smtClean="0">
                <a:solidFill>
                  <a:srgbClr val="002060"/>
                </a:solidFill>
              </a:rPr>
              <a:t> </a:t>
            </a:r>
            <a:r>
              <a:rPr lang="nl-NL" b="1" dirty="0" err="1" smtClean="0">
                <a:solidFill>
                  <a:srgbClr val="002060"/>
                </a:solidFill>
              </a:rPr>
              <a:t>Organisations</a:t>
            </a:r>
            <a:endParaRPr lang="nl-NL" b="1" dirty="0" smtClean="0">
              <a:solidFill>
                <a:srgbClr val="002060"/>
              </a:solidFill>
            </a:endParaRPr>
          </a:p>
          <a:p>
            <a:r>
              <a:rPr lang="nl-NL" dirty="0" smtClean="0">
                <a:solidFill>
                  <a:srgbClr val="002060"/>
                </a:solidFill>
              </a:rPr>
              <a:t>(NWO, DFG, ANR, CNR, ...) </a:t>
            </a:r>
            <a:r>
              <a:rPr lang="nl-NL" dirty="0" err="1" smtClean="0">
                <a:solidFill>
                  <a:srgbClr val="002060"/>
                </a:solidFill>
              </a:rPr>
              <a:t>and</a:t>
            </a:r>
            <a:r>
              <a:rPr lang="nl-NL" dirty="0" smtClean="0">
                <a:solidFill>
                  <a:srgbClr val="002060"/>
                </a:solidFill>
              </a:rPr>
              <a:t> </a:t>
            </a:r>
            <a:r>
              <a:rPr lang="nl-NL" dirty="0" err="1" smtClean="0">
                <a:solidFill>
                  <a:srgbClr val="002060"/>
                </a:solidFill>
              </a:rPr>
              <a:t>also</a:t>
            </a:r>
            <a:r>
              <a:rPr lang="nl-NL" dirty="0" smtClean="0">
                <a:solidFill>
                  <a:srgbClr val="002060"/>
                </a:solidFill>
              </a:rPr>
              <a:t> </a:t>
            </a:r>
            <a:r>
              <a:rPr lang="nl-NL" dirty="0" err="1" smtClean="0">
                <a:solidFill>
                  <a:srgbClr val="002060"/>
                </a:solidFill>
              </a:rPr>
              <a:t>publicly</a:t>
            </a:r>
            <a:r>
              <a:rPr lang="nl-NL" dirty="0" smtClean="0">
                <a:solidFill>
                  <a:srgbClr val="002060"/>
                </a:solidFill>
              </a:rPr>
              <a:t> </a:t>
            </a:r>
            <a:r>
              <a:rPr lang="nl-NL" dirty="0" err="1" smtClean="0">
                <a:solidFill>
                  <a:srgbClr val="002060"/>
                </a:solidFill>
              </a:rPr>
              <a:t>funded</a:t>
            </a:r>
            <a:r>
              <a:rPr lang="nl-NL" dirty="0" smtClean="0">
                <a:solidFill>
                  <a:srgbClr val="002060"/>
                </a:solidFill>
              </a:rPr>
              <a:t> </a:t>
            </a:r>
          </a:p>
          <a:p>
            <a:r>
              <a:rPr lang="nl-NL" b="1" dirty="0" smtClean="0">
                <a:solidFill>
                  <a:srgbClr val="002060"/>
                </a:solidFill>
              </a:rPr>
              <a:t>Research </a:t>
            </a:r>
            <a:r>
              <a:rPr lang="nl-NL" b="1" dirty="0" err="1" smtClean="0">
                <a:solidFill>
                  <a:srgbClr val="002060"/>
                </a:solidFill>
              </a:rPr>
              <a:t>Performing</a:t>
            </a:r>
            <a:r>
              <a:rPr lang="nl-NL" b="1" dirty="0" smtClean="0">
                <a:solidFill>
                  <a:srgbClr val="002060"/>
                </a:solidFill>
              </a:rPr>
              <a:t> </a:t>
            </a:r>
            <a:r>
              <a:rPr lang="nl-NL" b="1" dirty="0" err="1" smtClean="0">
                <a:solidFill>
                  <a:srgbClr val="002060"/>
                </a:solidFill>
              </a:rPr>
              <a:t>Organisations</a:t>
            </a:r>
            <a:r>
              <a:rPr lang="nl-NL" b="1" dirty="0" smtClean="0">
                <a:solidFill>
                  <a:srgbClr val="002060"/>
                </a:solidFill>
              </a:rPr>
              <a:t> </a:t>
            </a:r>
            <a:r>
              <a:rPr lang="nl-NL" dirty="0" smtClean="0">
                <a:solidFill>
                  <a:srgbClr val="002060"/>
                </a:solidFill>
              </a:rPr>
              <a:t>(</a:t>
            </a:r>
            <a:r>
              <a:rPr lang="nl-NL" dirty="0" err="1" smtClean="0">
                <a:solidFill>
                  <a:srgbClr val="002060"/>
                </a:solidFill>
              </a:rPr>
              <a:t>Institutes</a:t>
            </a:r>
            <a:r>
              <a:rPr lang="nl-NL" dirty="0" smtClean="0">
                <a:solidFill>
                  <a:srgbClr val="002060"/>
                </a:solidFill>
              </a:rPr>
              <a:t>, </a:t>
            </a:r>
            <a:r>
              <a:rPr lang="nl-NL" dirty="0" err="1" smtClean="0">
                <a:solidFill>
                  <a:srgbClr val="002060"/>
                </a:solidFill>
              </a:rPr>
              <a:t>Universities</a:t>
            </a:r>
            <a:r>
              <a:rPr lang="nl-NL" dirty="0" smtClean="0">
                <a:solidFill>
                  <a:srgbClr val="002060"/>
                </a:solidFill>
              </a:rPr>
              <a:t>,</a:t>
            </a:r>
          </a:p>
          <a:p>
            <a:r>
              <a:rPr lang="nl-NL" dirty="0" smtClean="0">
                <a:solidFill>
                  <a:srgbClr val="002060"/>
                </a:solidFill>
              </a:rPr>
              <a:t>Max Planck </a:t>
            </a:r>
            <a:r>
              <a:rPr lang="nl-NL" dirty="0" err="1" smtClean="0">
                <a:solidFill>
                  <a:srgbClr val="002060"/>
                </a:solidFill>
              </a:rPr>
              <a:t>Gesellschaft</a:t>
            </a:r>
            <a:r>
              <a:rPr lang="nl-NL" dirty="0" smtClean="0">
                <a:solidFill>
                  <a:srgbClr val="002060"/>
                </a:solidFill>
              </a:rPr>
              <a:t>, </a:t>
            </a:r>
            <a:r>
              <a:rPr lang="nl-NL" dirty="0" err="1" smtClean="0">
                <a:solidFill>
                  <a:srgbClr val="002060"/>
                </a:solidFill>
              </a:rPr>
              <a:t>Helmholz</a:t>
            </a:r>
            <a:r>
              <a:rPr lang="nl-NL" dirty="0" smtClean="0">
                <a:solidFill>
                  <a:srgbClr val="002060"/>
                </a:solidFill>
              </a:rPr>
              <a:t> </a:t>
            </a:r>
            <a:r>
              <a:rPr lang="nl-NL" dirty="0" err="1" smtClean="0">
                <a:solidFill>
                  <a:srgbClr val="002060"/>
                </a:solidFill>
              </a:rPr>
              <a:t>Gemeinschaft</a:t>
            </a:r>
            <a:r>
              <a:rPr lang="nl-NL" dirty="0" smtClean="0">
                <a:solidFill>
                  <a:srgbClr val="002060"/>
                </a:solidFill>
              </a:rPr>
              <a:t>, CNRS,...) </a:t>
            </a:r>
          </a:p>
          <a:p>
            <a:r>
              <a:rPr lang="nl-NL" dirty="0" smtClean="0">
                <a:solidFill>
                  <a:srgbClr val="002060"/>
                </a:solidFill>
              </a:rPr>
              <a:t>(</a:t>
            </a:r>
            <a:r>
              <a:rPr lang="nl-NL" dirty="0" err="1" smtClean="0">
                <a:solidFill>
                  <a:srgbClr val="002060"/>
                </a:solidFill>
              </a:rPr>
              <a:t>need</a:t>
            </a:r>
            <a:r>
              <a:rPr lang="nl-NL" dirty="0" smtClean="0">
                <a:solidFill>
                  <a:srgbClr val="002060"/>
                </a:solidFill>
              </a:rPr>
              <a:t> </a:t>
            </a:r>
            <a:r>
              <a:rPr lang="nl-NL" dirty="0" err="1" smtClean="0">
                <a:solidFill>
                  <a:srgbClr val="002060"/>
                </a:solidFill>
              </a:rPr>
              <a:t>to</a:t>
            </a:r>
            <a:r>
              <a:rPr lang="nl-NL" dirty="0" smtClean="0">
                <a:solidFill>
                  <a:srgbClr val="002060"/>
                </a:solidFill>
              </a:rPr>
              <a:t>) </a:t>
            </a:r>
            <a:r>
              <a:rPr lang="nl-NL" dirty="0" err="1" smtClean="0">
                <a:solidFill>
                  <a:srgbClr val="002060"/>
                </a:solidFill>
              </a:rPr>
              <a:t>develop</a:t>
            </a:r>
            <a:r>
              <a:rPr lang="nl-NL" dirty="0">
                <a:solidFill>
                  <a:srgbClr val="002060"/>
                </a:solidFill>
              </a:rPr>
              <a:t> </a:t>
            </a:r>
            <a:r>
              <a:rPr lang="nl-NL" dirty="0" err="1" smtClean="0">
                <a:solidFill>
                  <a:srgbClr val="002060"/>
                </a:solidFill>
              </a:rPr>
              <a:t>strategic</a:t>
            </a:r>
            <a:r>
              <a:rPr lang="nl-NL" dirty="0" smtClean="0">
                <a:solidFill>
                  <a:srgbClr val="002060"/>
                </a:solidFill>
              </a:rPr>
              <a:t> </a:t>
            </a:r>
            <a:r>
              <a:rPr lang="nl-NL" dirty="0" err="1" smtClean="0">
                <a:solidFill>
                  <a:srgbClr val="002060"/>
                </a:solidFill>
              </a:rPr>
              <a:t>agendas</a:t>
            </a:r>
            <a:r>
              <a:rPr lang="nl-NL" dirty="0" smtClean="0">
                <a:solidFill>
                  <a:srgbClr val="002060"/>
                </a:solidFill>
              </a:rPr>
              <a:t> </a:t>
            </a:r>
            <a:r>
              <a:rPr lang="nl-NL" dirty="0" err="1" smtClean="0">
                <a:solidFill>
                  <a:srgbClr val="002060"/>
                </a:solidFill>
              </a:rPr>
              <a:t>to</a:t>
            </a:r>
            <a:r>
              <a:rPr lang="nl-NL" dirty="0" smtClean="0">
                <a:solidFill>
                  <a:srgbClr val="002060"/>
                </a:solidFill>
              </a:rPr>
              <a:t> </a:t>
            </a:r>
            <a:r>
              <a:rPr lang="nl-NL" dirty="0" err="1" smtClean="0">
                <a:solidFill>
                  <a:srgbClr val="002060"/>
                </a:solidFill>
              </a:rPr>
              <a:t>convince</a:t>
            </a:r>
            <a:r>
              <a:rPr lang="nl-NL" dirty="0" smtClean="0">
                <a:solidFill>
                  <a:srgbClr val="002060"/>
                </a:solidFill>
              </a:rPr>
              <a:t> society (‘</a:t>
            </a:r>
            <a:r>
              <a:rPr lang="nl-NL" dirty="0" err="1" smtClean="0">
                <a:solidFill>
                  <a:srgbClr val="002060"/>
                </a:solidFill>
              </a:rPr>
              <a:t>politics</a:t>
            </a:r>
            <a:r>
              <a:rPr lang="nl-NL" dirty="0" smtClean="0">
                <a:solidFill>
                  <a:srgbClr val="002060"/>
                </a:solidFill>
              </a:rPr>
              <a:t>’) </a:t>
            </a:r>
          </a:p>
          <a:p>
            <a:r>
              <a:rPr lang="nl-NL" dirty="0" err="1" smtClean="0">
                <a:solidFill>
                  <a:srgbClr val="002060"/>
                </a:solidFill>
              </a:rPr>
              <a:t>that</a:t>
            </a:r>
            <a:r>
              <a:rPr lang="nl-NL" dirty="0">
                <a:solidFill>
                  <a:srgbClr val="002060"/>
                </a:solidFill>
              </a:rPr>
              <a:t> </a:t>
            </a:r>
            <a:r>
              <a:rPr lang="nl-NL" dirty="0" err="1" smtClean="0">
                <a:solidFill>
                  <a:srgbClr val="002060"/>
                </a:solidFill>
              </a:rPr>
              <a:t>what</a:t>
            </a:r>
            <a:r>
              <a:rPr lang="nl-NL" dirty="0" smtClean="0">
                <a:solidFill>
                  <a:srgbClr val="002060"/>
                </a:solidFill>
              </a:rPr>
              <a:t> </a:t>
            </a:r>
            <a:r>
              <a:rPr lang="nl-NL" dirty="0" err="1" smtClean="0">
                <a:solidFill>
                  <a:srgbClr val="002060"/>
                </a:solidFill>
              </a:rPr>
              <a:t>they</a:t>
            </a:r>
            <a:r>
              <a:rPr lang="nl-NL" dirty="0" smtClean="0">
                <a:solidFill>
                  <a:srgbClr val="002060"/>
                </a:solidFill>
              </a:rPr>
              <a:t> fund </a:t>
            </a:r>
            <a:r>
              <a:rPr lang="nl-NL" dirty="0" err="1" smtClean="0">
                <a:solidFill>
                  <a:srgbClr val="002060"/>
                </a:solidFill>
              </a:rPr>
              <a:t>and</a:t>
            </a:r>
            <a:r>
              <a:rPr lang="nl-NL" dirty="0" smtClean="0">
                <a:solidFill>
                  <a:srgbClr val="002060"/>
                </a:solidFill>
              </a:rPr>
              <a:t> </a:t>
            </a:r>
            <a:r>
              <a:rPr lang="nl-NL" dirty="0" err="1" smtClean="0">
                <a:solidFill>
                  <a:srgbClr val="002060"/>
                </a:solidFill>
              </a:rPr>
              <a:t>what</a:t>
            </a:r>
            <a:r>
              <a:rPr lang="nl-NL" dirty="0" smtClean="0">
                <a:solidFill>
                  <a:srgbClr val="002060"/>
                </a:solidFill>
              </a:rPr>
              <a:t> </a:t>
            </a:r>
            <a:r>
              <a:rPr lang="nl-NL" dirty="0" err="1" smtClean="0">
                <a:solidFill>
                  <a:srgbClr val="002060"/>
                </a:solidFill>
              </a:rPr>
              <a:t>they</a:t>
            </a:r>
            <a:r>
              <a:rPr lang="nl-NL" dirty="0" smtClean="0">
                <a:solidFill>
                  <a:srgbClr val="002060"/>
                </a:solidFill>
              </a:rPr>
              <a:t> ‘research’ is </a:t>
            </a:r>
            <a:r>
              <a:rPr lang="nl-NL" dirty="0" err="1" smtClean="0">
                <a:solidFill>
                  <a:srgbClr val="002060"/>
                </a:solidFill>
              </a:rPr>
              <a:t>useful</a:t>
            </a:r>
            <a:r>
              <a:rPr lang="nl-NL" dirty="0" smtClean="0">
                <a:solidFill>
                  <a:srgbClr val="002060"/>
                </a:solidFill>
              </a:rPr>
              <a:t>...</a:t>
            </a:r>
          </a:p>
          <a:p>
            <a:endParaRPr lang="nl-NL" dirty="0">
              <a:solidFill>
                <a:srgbClr val="002060"/>
              </a:solidFill>
            </a:endParaRPr>
          </a:p>
          <a:p>
            <a:r>
              <a:rPr lang="nl-NL" b="1" dirty="0" err="1" smtClean="0">
                <a:solidFill>
                  <a:srgbClr val="002060"/>
                </a:solidFill>
              </a:rPr>
              <a:t>What</a:t>
            </a:r>
            <a:r>
              <a:rPr lang="nl-NL" b="1" dirty="0" smtClean="0">
                <a:solidFill>
                  <a:srgbClr val="002060"/>
                </a:solidFill>
              </a:rPr>
              <a:t> is the </a:t>
            </a:r>
            <a:r>
              <a:rPr lang="nl-NL" b="1" dirty="0" err="1" smtClean="0">
                <a:solidFill>
                  <a:srgbClr val="002060"/>
                </a:solidFill>
              </a:rPr>
              <a:t>definition</a:t>
            </a:r>
            <a:r>
              <a:rPr lang="nl-NL" b="1" dirty="0" smtClean="0">
                <a:solidFill>
                  <a:srgbClr val="002060"/>
                </a:solidFill>
              </a:rPr>
              <a:t> of </a:t>
            </a:r>
            <a:r>
              <a:rPr lang="nl-NL" b="1" dirty="0" err="1" smtClean="0">
                <a:solidFill>
                  <a:srgbClr val="002060"/>
                </a:solidFill>
              </a:rPr>
              <a:t>useful</a:t>
            </a:r>
            <a:r>
              <a:rPr lang="nl-NL" b="1" dirty="0" smtClean="0">
                <a:solidFill>
                  <a:srgbClr val="002060"/>
                </a:solidFill>
              </a:rPr>
              <a:t> </a:t>
            </a:r>
            <a:r>
              <a:rPr lang="nl-NL" b="1" dirty="0" err="1" smtClean="0">
                <a:solidFill>
                  <a:srgbClr val="002060"/>
                </a:solidFill>
              </a:rPr>
              <a:t>and</a:t>
            </a:r>
            <a:r>
              <a:rPr lang="nl-NL" b="1" dirty="0" smtClean="0">
                <a:solidFill>
                  <a:srgbClr val="002060"/>
                </a:solidFill>
              </a:rPr>
              <a:t> </a:t>
            </a:r>
            <a:r>
              <a:rPr lang="nl-NL" b="1" dirty="0" err="1" smtClean="0">
                <a:solidFill>
                  <a:srgbClr val="002060"/>
                </a:solidFill>
              </a:rPr>
              <a:t>how</a:t>
            </a:r>
            <a:r>
              <a:rPr lang="nl-NL" b="1" dirty="0" smtClean="0">
                <a:solidFill>
                  <a:srgbClr val="002060"/>
                </a:solidFill>
              </a:rPr>
              <a:t> does </a:t>
            </a:r>
            <a:r>
              <a:rPr lang="nl-NL" b="1" dirty="0" err="1" smtClean="0">
                <a:solidFill>
                  <a:srgbClr val="002060"/>
                </a:solidFill>
              </a:rPr>
              <a:t>one</a:t>
            </a:r>
            <a:r>
              <a:rPr lang="nl-NL" b="1" dirty="0" smtClean="0">
                <a:solidFill>
                  <a:srgbClr val="002060"/>
                </a:solidFill>
              </a:rPr>
              <a:t> draw</a:t>
            </a:r>
          </a:p>
          <a:p>
            <a:r>
              <a:rPr lang="nl-NL" b="1" dirty="0" smtClean="0">
                <a:solidFill>
                  <a:srgbClr val="002060"/>
                </a:solidFill>
              </a:rPr>
              <a:t>up a </a:t>
            </a:r>
            <a:r>
              <a:rPr lang="nl-NL" b="1" dirty="0" err="1" smtClean="0">
                <a:solidFill>
                  <a:srgbClr val="002060"/>
                </a:solidFill>
              </a:rPr>
              <a:t>strategic</a:t>
            </a:r>
            <a:r>
              <a:rPr lang="nl-NL" b="1" dirty="0" smtClean="0">
                <a:solidFill>
                  <a:srgbClr val="002060"/>
                </a:solidFill>
              </a:rPr>
              <a:t> agenda? </a:t>
            </a:r>
            <a:r>
              <a:rPr lang="nl-NL" dirty="0" smtClean="0">
                <a:solidFill>
                  <a:srgbClr val="002060"/>
                </a:solidFill>
              </a:rPr>
              <a:t>(My ‘</a:t>
            </a:r>
            <a:r>
              <a:rPr lang="nl-NL" dirty="0" err="1" smtClean="0">
                <a:solidFill>
                  <a:srgbClr val="002060"/>
                </a:solidFill>
              </a:rPr>
              <a:t>calibration</a:t>
            </a:r>
            <a:r>
              <a:rPr lang="nl-NL" dirty="0" smtClean="0">
                <a:solidFill>
                  <a:srgbClr val="002060"/>
                </a:solidFill>
              </a:rPr>
              <a:t>’: </a:t>
            </a:r>
            <a:r>
              <a:rPr lang="nl-NL" dirty="0" err="1" smtClean="0">
                <a:solidFill>
                  <a:srgbClr val="002060"/>
                </a:solidFill>
              </a:rPr>
              <a:t>if</a:t>
            </a:r>
            <a:r>
              <a:rPr lang="nl-NL" dirty="0" smtClean="0">
                <a:solidFill>
                  <a:srgbClr val="002060"/>
                </a:solidFill>
              </a:rPr>
              <a:t> we </a:t>
            </a:r>
            <a:r>
              <a:rPr lang="nl-NL" dirty="0" err="1" smtClean="0">
                <a:solidFill>
                  <a:srgbClr val="002060"/>
                </a:solidFill>
              </a:rPr>
              <a:t>can</a:t>
            </a:r>
            <a:r>
              <a:rPr lang="nl-NL" dirty="0" smtClean="0">
                <a:solidFill>
                  <a:srgbClr val="002060"/>
                </a:solidFill>
              </a:rPr>
              <a:t> </a:t>
            </a:r>
            <a:r>
              <a:rPr lang="nl-NL" dirty="0" err="1" smtClean="0">
                <a:solidFill>
                  <a:srgbClr val="002060"/>
                </a:solidFill>
              </a:rPr>
              <a:t>succesfully</a:t>
            </a:r>
            <a:endParaRPr lang="nl-NL" dirty="0" smtClean="0">
              <a:solidFill>
                <a:srgbClr val="002060"/>
              </a:solidFill>
            </a:endParaRPr>
          </a:p>
          <a:p>
            <a:r>
              <a:rPr lang="nl-NL" dirty="0" err="1" smtClean="0">
                <a:solidFill>
                  <a:srgbClr val="002060"/>
                </a:solidFill>
              </a:rPr>
              <a:t>argue</a:t>
            </a:r>
            <a:r>
              <a:rPr lang="nl-NL" dirty="0" smtClean="0">
                <a:solidFill>
                  <a:srgbClr val="002060"/>
                </a:solidFill>
              </a:rPr>
              <a:t> </a:t>
            </a:r>
            <a:r>
              <a:rPr lang="nl-NL" dirty="0" err="1" smtClean="0">
                <a:solidFill>
                  <a:srgbClr val="002060"/>
                </a:solidFill>
              </a:rPr>
              <a:t>that</a:t>
            </a:r>
            <a:r>
              <a:rPr lang="nl-NL" dirty="0" smtClean="0">
                <a:solidFill>
                  <a:srgbClr val="002060"/>
                </a:solidFill>
              </a:rPr>
              <a:t> String </a:t>
            </a:r>
            <a:r>
              <a:rPr lang="nl-NL" dirty="0" err="1" smtClean="0">
                <a:solidFill>
                  <a:srgbClr val="002060"/>
                </a:solidFill>
              </a:rPr>
              <a:t>Theory</a:t>
            </a:r>
            <a:r>
              <a:rPr lang="nl-NL" dirty="0" smtClean="0">
                <a:solidFill>
                  <a:srgbClr val="002060"/>
                </a:solidFill>
              </a:rPr>
              <a:t> is </a:t>
            </a:r>
            <a:r>
              <a:rPr lang="nl-NL" dirty="0" err="1" smtClean="0">
                <a:solidFill>
                  <a:srgbClr val="002060"/>
                </a:solidFill>
              </a:rPr>
              <a:t>useful</a:t>
            </a:r>
            <a:r>
              <a:rPr lang="nl-NL" dirty="0" smtClean="0">
                <a:solidFill>
                  <a:srgbClr val="002060"/>
                </a:solidFill>
              </a:rPr>
              <a:t>, i.e. </a:t>
            </a:r>
            <a:r>
              <a:rPr lang="nl-NL" dirty="0" err="1" smtClean="0">
                <a:solidFill>
                  <a:srgbClr val="002060"/>
                </a:solidFill>
              </a:rPr>
              <a:t>that</a:t>
            </a:r>
            <a:r>
              <a:rPr lang="nl-NL" dirty="0" smtClean="0">
                <a:solidFill>
                  <a:srgbClr val="002060"/>
                </a:solidFill>
              </a:rPr>
              <a:t> research on String</a:t>
            </a:r>
          </a:p>
          <a:p>
            <a:r>
              <a:rPr lang="nl-NL" dirty="0" err="1" smtClean="0">
                <a:solidFill>
                  <a:srgbClr val="002060"/>
                </a:solidFill>
              </a:rPr>
              <a:t>Theory</a:t>
            </a:r>
            <a:r>
              <a:rPr lang="nl-NL" dirty="0" smtClean="0">
                <a:solidFill>
                  <a:srgbClr val="002060"/>
                </a:solidFill>
              </a:rPr>
              <a:t> is </a:t>
            </a:r>
            <a:r>
              <a:rPr lang="nl-NL" dirty="0" err="1" smtClean="0">
                <a:solidFill>
                  <a:srgbClr val="002060"/>
                </a:solidFill>
              </a:rPr>
              <a:t>worth</a:t>
            </a:r>
            <a:r>
              <a:rPr lang="nl-NL" dirty="0" smtClean="0">
                <a:solidFill>
                  <a:srgbClr val="002060"/>
                </a:solidFill>
              </a:rPr>
              <a:t> </a:t>
            </a:r>
            <a:r>
              <a:rPr lang="nl-NL" dirty="0" err="1" smtClean="0">
                <a:solidFill>
                  <a:srgbClr val="002060"/>
                </a:solidFill>
              </a:rPr>
              <a:t>funding</a:t>
            </a:r>
            <a:r>
              <a:rPr lang="nl-NL" dirty="0" smtClean="0">
                <a:solidFill>
                  <a:srgbClr val="002060"/>
                </a:solidFill>
              </a:rPr>
              <a:t>, we have a </a:t>
            </a:r>
            <a:r>
              <a:rPr lang="nl-NL" dirty="0" err="1" smtClean="0">
                <a:solidFill>
                  <a:srgbClr val="002060"/>
                </a:solidFill>
              </a:rPr>
              <a:t>good</a:t>
            </a:r>
            <a:r>
              <a:rPr lang="nl-NL" dirty="0" smtClean="0">
                <a:solidFill>
                  <a:srgbClr val="002060"/>
                </a:solidFill>
              </a:rPr>
              <a:t> </a:t>
            </a:r>
            <a:r>
              <a:rPr lang="nl-NL" dirty="0" err="1" smtClean="0">
                <a:solidFill>
                  <a:srgbClr val="002060"/>
                </a:solidFill>
              </a:rPr>
              <a:t>strategic</a:t>
            </a:r>
            <a:r>
              <a:rPr lang="nl-NL" dirty="0" smtClean="0">
                <a:solidFill>
                  <a:srgbClr val="002060"/>
                </a:solidFill>
              </a:rPr>
              <a:t> agenda).</a:t>
            </a:r>
          </a:p>
          <a:p>
            <a:endParaRPr lang="nl-NL" dirty="0">
              <a:solidFill>
                <a:srgbClr val="002060"/>
              </a:solidFill>
            </a:endParaRPr>
          </a:p>
          <a:p>
            <a:r>
              <a:rPr lang="nl-NL" dirty="0" smtClean="0">
                <a:solidFill>
                  <a:srgbClr val="002060"/>
                </a:solidFill>
              </a:rPr>
              <a:t>I </a:t>
            </a:r>
            <a:r>
              <a:rPr lang="nl-NL" dirty="0" err="1" smtClean="0">
                <a:solidFill>
                  <a:srgbClr val="002060"/>
                </a:solidFill>
              </a:rPr>
              <a:t>will</a:t>
            </a:r>
            <a:r>
              <a:rPr lang="nl-NL" dirty="0" smtClean="0">
                <a:solidFill>
                  <a:srgbClr val="002060"/>
                </a:solidFill>
              </a:rPr>
              <a:t> present the NWO approach </a:t>
            </a:r>
            <a:r>
              <a:rPr lang="nl-NL" dirty="0" err="1" smtClean="0">
                <a:solidFill>
                  <a:srgbClr val="002060"/>
                </a:solidFill>
              </a:rPr>
              <a:t>and</a:t>
            </a:r>
            <a:r>
              <a:rPr lang="nl-NL" dirty="0" smtClean="0">
                <a:solidFill>
                  <a:srgbClr val="002060"/>
                </a:solidFill>
              </a:rPr>
              <a:t> </a:t>
            </a:r>
            <a:r>
              <a:rPr lang="nl-NL" dirty="0" err="1" smtClean="0">
                <a:solidFill>
                  <a:srgbClr val="002060"/>
                </a:solidFill>
              </a:rPr>
              <a:t>refer</a:t>
            </a:r>
            <a:r>
              <a:rPr lang="nl-NL" dirty="0" smtClean="0">
                <a:solidFill>
                  <a:srgbClr val="002060"/>
                </a:solidFill>
              </a:rPr>
              <a:t> </a:t>
            </a:r>
            <a:r>
              <a:rPr lang="nl-NL" dirty="0" err="1" smtClean="0">
                <a:solidFill>
                  <a:srgbClr val="002060"/>
                </a:solidFill>
              </a:rPr>
              <a:t>to</a:t>
            </a:r>
            <a:r>
              <a:rPr lang="nl-NL" dirty="0" smtClean="0">
                <a:solidFill>
                  <a:srgbClr val="002060"/>
                </a:solidFill>
              </a:rPr>
              <a:t> the European</a:t>
            </a:r>
          </a:p>
          <a:p>
            <a:r>
              <a:rPr lang="nl-NL" dirty="0" err="1" smtClean="0">
                <a:solidFill>
                  <a:srgbClr val="002060"/>
                </a:solidFill>
              </a:rPr>
              <a:t>and</a:t>
            </a:r>
            <a:r>
              <a:rPr lang="nl-NL" dirty="0" smtClean="0">
                <a:solidFill>
                  <a:srgbClr val="002060"/>
                </a:solidFill>
              </a:rPr>
              <a:t> </a:t>
            </a:r>
            <a:r>
              <a:rPr lang="nl-NL" dirty="0" err="1" smtClean="0">
                <a:solidFill>
                  <a:srgbClr val="002060"/>
                </a:solidFill>
              </a:rPr>
              <a:t>wider</a:t>
            </a:r>
            <a:r>
              <a:rPr lang="nl-NL" dirty="0" smtClean="0">
                <a:solidFill>
                  <a:srgbClr val="002060"/>
                </a:solidFill>
              </a:rPr>
              <a:t> context – </a:t>
            </a:r>
            <a:r>
              <a:rPr lang="nl-NL" dirty="0" err="1" smtClean="0">
                <a:solidFill>
                  <a:srgbClr val="002060"/>
                </a:solidFill>
              </a:rPr>
              <a:t>and</a:t>
            </a:r>
            <a:r>
              <a:rPr lang="nl-NL" dirty="0" smtClean="0">
                <a:solidFill>
                  <a:srgbClr val="002060"/>
                </a:solidFill>
              </a:rPr>
              <a:t> I look forward </a:t>
            </a:r>
            <a:r>
              <a:rPr lang="nl-NL" dirty="0" err="1" smtClean="0">
                <a:solidFill>
                  <a:srgbClr val="002060"/>
                </a:solidFill>
              </a:rPr>
              <a:t>to</a:t>
            </a:r>
            <a:r>
              <a:rPr lang="nl-NL" dirty="0" smtClean="0">
                <a:solidFill>
                  <a:srgbClr val="002060"/>
                </a:solidFill>
              </a:rPr>
              <a:t> hearing </a:t>
            </a:r>
            <a:r>
              <a:rPr lang="nl-NL" dirty="0" err="1" smtClean="0">
                <a:solidFill>
                  <a:srgbClr val="002060"/>
                </a:solidFill>
              </a:rPr>
              <a:t>your</a:t>
            </a:r>
            <a:endParaRPr lang="nl-NL" dirty="0" smtClean="0">
              <a:solidFill>
                <a:srgbClr val="002060"/>
              </a:solidFill>
            </a:endParaRPr>
          </a:p>
          <a:p>
            <a:r>
              <a:rPr lang="nl-NL" dirty="0" err="1" smtClean="0">
                <a:solidFill>
                  <a:srgbClr val="002060"/>
                </a:solidFill>
              </a:rPr>
              <a:t>suggestions</a:t>
            </a:r>
            <a:r>
              <a:rPr lang="nl-NL" dirty="0" smtClean="0">
                <a:solidFill>
                  <a:srgbClr val="002060"/>
                </a:solidFill>
              </a:rPr>
              <a:t> </a:t>
            </a:r>
            <a:r>
              <a:rPr lang="nl-NL" dirty="0" err="1" smtClean="0">
                <a:solidFill>
                  <a:srgbClr val="002060"/>
                </a:solidFill>
              </a:rPr>
              <a:t>during</a:t>
            </a:r>
            <a:r>
              <a:rPr lang="nl-NL" dirty="0" smtClean="0">
                <a:solidFill>
                  <a:srgbClr val="002060"/>
                </a:solidFill>
              </a:rPr>
              <a:t> the talk </a:t>
            </a:r>
            <a:r>
              <a:rPr lang="nl-NL" dirty="0" err="1" smtClean="0">
                <a:solidFill>
                  <a:srgbClr val="002060"/>
                </a:solidFill>
              </a:rPr>
              <a:t>and</a:t>
            </a:r>
            <a:r>
              <a:rPr lang="nl-NL" dirty="0" smtClean="0">
                <a:solidFill>
                  <a:srgbClr val="002060"/>
                </a:solidFill>
              </a:rPr>
              <a:t> the </a:t>
            </a:r>
            <a:r>
              <a:rPr lang="nl-NL" dirty="0" err="1" smtClean="0">
                <a:solidFill>
                  <a:srgbClr val="002060"/>
                </a:solidFill>
              </a:rPr>
              <a:t>discussion</a:t>
            </a:r>
            <a:r>
              <a:rPr lang="nl-NL" dirty="0" smtClean="0">
                <a:solidFill>
                  <a:srgbClr val="002060"/>
                </a:solidFill>
              </a:rPr>
              <a:t>!</a:t>
            </a:r>
            <a:endParaRPr lang="en-US" dirty="0">
              <a:solidFill>
                <a:srgbClr val="002060"/>
              </a:solidFill>
            </a:endParaRPr>
          </a:p>
        </p:txBody>
      </p:sp>
    </p:spTree>
    <p:extLst>
      <p:ext uri="{BB962C8B-B14F-4D97-AF65-F5344CB8AC3E}">
        <p14:creationId xmlns:p14="http://schemas.microsoft.com/office/powerpoint/2010/main" val="301533151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326" y="2324070"/>
            <a:ext cx="8771860" cy="44458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hthoek 1"/>
          <p:cNvSpPr/>
          <p:nvPr/>
        </p:nvSpPr>
        <p:spPr>
          <a:xfrm>
            <a:off x="691114" y="1275908"/>
            <a:ext cx="8038215" cy="1200329"/>
          </a:xfrm>
          <a:prstGeom prst="rect">
            <a:avLst/>
          </a:prstGeom>
        </p:spPr>
        <p:txBody>
          <a:bodyPr wrap="square">
            <a:spAutoFit/>
          </a:bodyPr>
          <a:lstStyle/>
          <a:p>
            <a:r>
              <a:rPr lang="nl-NL" dirty="0">
                <a:solidFill>
                  <a:srgbClr val="002060"/>
                </a:solidFill>
              </a:rPr>
              <a:t>Excellence (‘</a:t>
            </a:r>
            <a:r>
              <a:rPr lang="nl-NL" dirty="0" err="1">
                <a:solidFill>
                  <a:srgbClr val="002060"/>
                </a:solidFill>
              </a:rPr>
              <a:t>peers</a:t>
            </a:r>
            <a:r>
              <a:rPr lang="nl-NL" dirty="0">
                <a:solidFill>
                  <a:srgbClr val="002060"/>
                </a:solidFill>
              </a:rPr>
              <a:t>’) </a:t>
            </a:r>
            <a:r>
              <a:rPr lang="nl-NL" dirty="0" err="1">
                <a:solidFill>
                  <a:srgbClr val="002060"/>
                </a:solidFill>
              </a:rPr>
              <a:t>and</a:t>
            </a:r>
            <a:r>
              <a:rPr lang="nl-NL" dirty="0">
                <a:solidFill>
                  <a:srgbClr val="002060"/>
                </a:solidFill>
              </a:rPr>
              <a:t> </a:t>
            </a:r>
            <a:r>
              <a:rPr lang="nl-NL" dirty="0" err="1">
                <a:solidFill>
                  <a:srgbClr val="002060"/>
                </a:solidFill>
              </a:rPr>
              <a:t>Relevance</a:t>
            </a:r>
            <a:r>
              <a:rPr lang="nl-NL" dirty="0">
                <a:solidFill>
                  <a:srgbClr val="002060"/>
                </a:solidFill>
              </a:rPr>
              <a:t> (‘stakeholders’) </a:t>
            </a:r>
            <a:r>
              <a:rPr lang="nl-NL" dirty="0" err="1">
                <a:solidFill>
                  <a:srgbClr val="002060"/>
                </a:solidFill>
              </a:rPr>
              <a:t>leading</a:t>
            </a:r>
            <a:r>
              <a:rPr lang="nl-NL" dirty="0">
                <a:solidFill>
                  <a:srgbClr val="002060"/>
                </a:solidFill>
              </a:rPr>
              <a:t> </a:t>
            </a:r>
            <a:r>
              <a:rPr lang="nl-NL" dirty="0" err="1" smtClean="0">
                <a:solidFill>
                  <a:srgbClr val="002060"/>
                </a:solidFill>
              </a:rPr>
              <a:t>criterea</a:t>
            </a:r>
            <a:r>
              <a:rPr lang="nl-NL" dirty="0" smtClean="0">
                <a:solidFill>
                  <a:srgbClr val="002060"/>
                </a:solidFill>
              </a:rPr>
              <a:t>; no </a:t>
            </a:r>
            <a:r>
              <a:rPr lang="nl-NL" dirty="0" err="1">
                <a:solidFill>
                  <a:srgbClr val="002060"/>
                </a:solidFill>
              </a:rPr>
              <a:t>compromise</a:t>
            </a:r>
            <a:r>
              <a:rPr lang="nl-NL" dirty="0">
                <a:solidFill>
                  <a:srgbClr val="002060"/>
                </a:solidFill>
              </a:rPr>
              <a:t> on excellence; </a:t>
            </a:r>
            <a:r>
              <a:rPr lang="nl-NL" dirty="0" err="1">
                <a:solidFill>
                  <a:srgbClr val="002060"/>
                </a:solidFill>
              </a:rPr>
              <a:t>fundamental</a:t>
            </a:r>
            <a:r>
              <a:rPr lang="nl-NL" dirty="0">
                <a:solidFill>
                  <a:srgbClr val="002060"/>
                </a:solidFill>
              </a:rPr>
              <a:t> – </a:t>
            </a:r>
            <a:r>
              <a:rPr lang="nl-NL" dirty="0" err="1">
                <a:solidFill>
                  <a:srgbClr val="002060"/>
                </a:solidFill>
              </a:rPr>
              <a:t>curiosity</a:t>
            </a:r>
            <a:r>
              <a:rPr lang="nl-NL" dirty="0">
                <a:solidFill>
                  <a:srgbClr val="002060"/>
                </a:solidFill>
              </a:rPr>
              <a:t> </a:t>
            </a:r>
            <a:r>
              <a:rPr lang="nl-NL" dirty="0" err="1">
                <a:solidFill>
                  <a:srgbClr val="002060"/>
                </a:solidFill>
              </a:rPr>
              <a:t>driven</a:t>
            </a:r>
            <a:r>
              <a:rPr lang="nl-NL" dirty="0">
                <a:solidFill>
                  <a:srgbClr val="002060"/>
                </a:solidFill>
              </a:rPr>
              <a:t> – </a:t>
            </a:r>
            <a:r>
              <a:rPr lang="nl-NL" dirty="0" err="1" smtClean="0">
                <a:solidFill>
                  <a:srgbClr val="002060"/>
                </a:solidFill>
              </a:rPr>
              <a:t>applied</a:t>
            </a:r>
            <a:r>
              <a:rPr lang="nl-NL" dirty="0" smtClean="0">
                <a:solidFill>
                  <a:srgbClr val="002060"/>
                </a:solidFill>
              </a:rPr>
              <a:t> </a:t>
            </a:r>
            <a:r>
              <a:rPr lang="nl-NL" dirty="0">
                <a:solidFill>
                  <a:srgbClr val="002060"/>
                </a:solidFill>
              </a:rPr>
              <a:t>– </a:t>
            </a:r>
            <a:r>
              <a:rPr lang="nl-NL" dirty="0" err="1">
                <a:solidFill>
                  <a:srgbClr val="002060"/>
                </a:solidFill>
              </a:rPr>
              <a:t>demand</a:t>
            </a:r>
            <a:r>
              <a:rPr lang="nl-NL" dirty="0">
                <a:solidFill>
                  <a:srgbClr val="002060"/>
                </a:solidFill>
              </a:rPr>
              <a:t> </a:t>
            </a:r>
            <a:r>
              <a:rPr lang="nl-NL" dirty="0" err="1">
                <a:solidFill>
                  <a:srgbClr val="002060"/>
                </a:solidFill>
              </a:rPr>
              <a:t>driven</a:t>
            </a:r>
            <a:r>
              <a:rPr lang="nl-NL" dirty="0">
                <a:solidFill>
                  <a:srgbClr val="002060"/>
                </a:solidFill>
              </a:rPr>
              <a:t> – private-public research </a:t>
            </a:r>
            <a:r>
              <a:rPr lang="nl-NL" dirty="0" smtClean="0">
                <a:solidFill>
                  <a:srgbClr val="002060"/>
                </a:solidFill>
              </a:rPr>
              <a:t>partnerships: </a:t>
            </a:r>
            <a:r>
              <a:rPr lang="nl-NL" dirty="0" err="1" smtClean="0">
                <a:solidFill>
                  <a:srgbClr val="002060"/>
                </a:solidFill>
              </a:rPr>
              <a:t>all</a:t>
            </a:r>
            <a:r>
              <a:rPr lang="nl-NL" dirty="0" smtClean="0">
                <a:solidFill>
                  <a:srgbClr val="002060"/>
                </a:solidFill>
              </a:rPr>
              <a:t> </a:t>
            </a:r>
            <a:r>
              <a:rPr lang="nl-NL" dirty="0">
                <a:solidFill>
                  <a:srgbClr val="002060"/>
                </a:solidFill>
              </a:rPr>
              <a:t>part of </a:t>
            </a:r>
            <a:r>
              <a:rPr lang="nl-NL" dirty="0" err="1">
                <a:solidFill>
                  <a:srgbClr val="002060"/>
                </a:solidFill>
              </a:rPr>
              <a:t>an</a:t>
            </a:r>
            <a:r>
              <a:rPr lang="nl-NL" dirty="0">
                <a:solidFill>
                  <a:srgbClr val="002060"/>
                </a:solidFill>
              </a:rPr>
              <a:t> </a:t>
            </a:r>
            <a:r>
              <a:rPr lang="nl-NL" dirty="0" err="1">
                <a:solidFill>
                  <a:srgbClr val="002060"/>
                </a:solidFill>
              </a:rPr>
              <a:t>overarching</a:t>
            </a:r>
            <a:r>
              <a:rPr lang="nl-NL" dirty="0">
                <a:solidFill>
                  <a:srgbClr val="002060"/>
                </a:solidFill>
              </a:rPr>
              <a:t> </a:t>
            </a:r>
            <a:r>
              <a:rPr lang="nl-NL" dirty="0" err="1">
                <a:solidFill>
                  <a:srgbClr val="002060"/>
                </a:solidFill>
              </a:rPr>
              <a:t>strategy</a:t>
            </a:r>
            <a:endParaRPr lang="en-US" dirty="0">
              <a:solidFill>
                <a:srgbClr val="002060"/>
              </a:solidFill>
            </a:endParaRPr>
          </a:p>
        </p:txBody>
      </p:sp>
    </p:spTree>
    <p:extLst>
      <p:ext uri="{BB962C8B-B14F-4D97-AF65-F5344CB8AC3E}">
        <p14:creationId xmlns:p14="http://schemas.microsoft.com/office/powerpoint/2010/main" val="17398633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kstvak 1"/>
          <p:cNvSpPr txBox="1"/>
          <p:nvPr/>
        </p:nvSpPr>
        <p:spPr>
          <a:xfrm>
            <a:off x="3833586" y="276433"/>
            <a:ext cx="4958409" cy="369332"/>
          </a:xfrm>
          <a:prstGeom prst="rect">
            <a:avLst/>
          </a:prstGeom>
          <a:solidFill>
            <a:schemeClr val="bg1">
              <a:lumMod val="85000"/>
            </a:schemeClr>
          </a:solidFill>
        </p:spPr>
        <p:txBody>
          <a:bodyPr wrap="none" rtlCol="0">
            <a:spAutoFit/>
          </a:bodyPr>
          <a:lstStyle/>
          <a:p>
            <a:r>
              <a:rPr lang="nl-NL" dirty="0" smtClean="0">
                <a:solidFill>
                  <a:srgbClr val="002060"/>
                </a:solidFill>
              </a:rPr>
              <a:t>NWO Spinoza </a:t>
            </a:r>
            <a:r>
              <a:rPr lang="nl-NL" dirty="0" err="1" smtClean="0">
                <a:solidFill>
                  <a:srgbClr val="002060"/>
                </a:solidFill>
              </a:rPr>
              <a:t>laureates</a:t>
            </a:r>
            <a:r>
              <a:rPr lang="nl-NL" dirty="0" smtClean="0">
                <a:solidFill>
                  <a:srgbClr val="002060"/>
                </a:solidFill>
              </a:rPr>
              <a:t> 2014 (4x2.5 M€)</a:t>
            </a:r>
            <a:endParaRPr lang="en-US" dirty="0">
              <a:solidFill>
                <a:srgbClr val="002060"/>
              </a:solidFill>
            </a:endParaRPr>
          </a:p>
        </p:txBody>
      </p:sp>
      <p:sp>
        <p:nvSpPr>
          <p:cNvPr id="5" name="Tekstvak 4"/>
          <p:cNvSpPr txBox="1"/>
          <p:nvPr/>
        </p:nvSpPr>
        <p:spPr>
          <a:xfrm>
            <a:off x="382773" y="4774118"/>
            <a:ext cx="8341001" cy="1754326"/>
          </a:xfrm>
          <a:prstGeom prst="rect">
            <a:avLst/>
          </a:prstGeom>
          <a:solidFill>
            <a:schemeClr val="bg1">
              <a:lumMod val="75000"/>
            </a:schemeClr>
          </a:solidFill>
        </p:spPr>
        <p:txBody>
          <a:bodyPr wrap="none" rtlCol="0">
            <a:spAutoFit/>
          </a:bodyPr>
          <a:lstStyle/>
          <a:p>
            <a:r>
              <a:rPr lang="nl-NL" dirty="0" smtClean="0">
                <a:solidFill>
                  <a:srgbClr val="002060"/>
                </a:solidFill>
                <a:hlinkClick r:id="rId4" action="ppaction://hlinksldjump"/>
              </a:rPr>
              <a:t>Bouwmeester</a:t>
            </a:r>
            <a:r>
              <a:rPr lang="nl-NL" dirty="0" smtClean="0">
                <a:solidFill>
                  <a:srgbClr val="002060"/>
                </a:solidFill>
              </a:rPr>
              <a:t>: </a:t>
            </a:r>
            <a:r>
              <a:rPr lang="nl-NL" dirty="0" err="1" smtClean="0">
                <a:solidFill>
                  <a:srgbClr val="002060"/>
                </a:solidFill>
              </a:rPr>
              <a:t>quantum</a:t>
            </a:r>
            <a:r>
              <a:rPr lang="nl-NL" dirty="0" smtClean="0">
                <a:solidFill>
                  <a:srgbClr val="002060"/>
                </a:solidFill>
              </a:rPr>
              <a:t> </a:t>
            </a:r>
            <a:r>
              <a:rPr lang="nl-NL" dirty="0" err="1" smtClean="0">
                <a:solidFill>
                  <a:srgbClr val="002060"/>
                </a:solidFill>
              </a:rPr>
              <a:t>teleportation</a:t>
            </a:r>
            <a:r>
              <a:rPr lang="nl-NL" dirty="0" smtClean="0">
                <a:solidFill>
                  <a:srgbClr val="002060"/>
                </a:solidFill>
              </a:rPr>
              <a:t> </a:t>
            </a:r>
            <a:r>
              <a:rPr lang="nl-NL" dirty="0" err="1" smtClean="0">
                <a:solidFill>
                  <a:srgbClr val="002060"/>
                </a:solidFill>
              </a:rPr>
              <a:t>and</a:t>
            </a:r>
            <a:r>
              <a:rPr lang="nl-NL" dirty="0" smtClean="0">
                <a:solidFill>
                  <a:srgbClr val="002060"/>
                </a:solidFill>
              </a:rPr>
              <a:t> more</a:t>
            </a:r>
          </a:p>
          <a:p>
            <a:r>
              <a:rPr lang="nl-NL" dirty="0" smtClean="0">
                <a:solidFill>
                  <a:srgbClr val="002060"/>
                </a:solidFill>
                <a:hlinkClick r:id="rId5" action="ppaction://hlinksldjump"/>
              </a:rPr>
              <a:t>Van </a:t>
            </a:r>
            <a:r>
              <a:rPr lang="nl-NL" dirty="0" err="1" smtClean="0">
                <a:solidFill>
                  <a:srgbClr val="002060"/>
                </a:solidFill>
                <a:hlinkClick r:id="rId5" action="ppaction://hlinksldjump"/>
              </a:rPr>
              <a:t>Loosdrecht</a:t>
            </a:r>
            <a:r>
              <a:rPr lang="nl-NL" dirty="0" smtClean="0">
                <a:solidFill>
                  <a:srgbClr val="002060"/>
                </a:solidFill>
              </a:rPr>
              <a:t>: </a:t>
            </a:r>
            <a:r>
              <a:rPr lang="nl-NL" dirty="0" err="1" smtClean="0">
                <a:solidFill>
                  <a:srgbClr val="002060"/>
                </a:solidFill>
              </a:rPr>
              <a:t>from</a:t>
            </a:r>
            <a:r>
              <a:rPr lang="nl-NL" dirty="0" smtClean="0">
                <a:solidFill>
                  <a:srgbClr val="002060"/>
                </a:solidFill>
              </a:rPr>
              <a:t> </a:t>
            </a:r>
            <a:r>
              <a:rPr lang="nl-NL" dirty="0" err="1" smtClean="0">
                <a:solidFill>
                  <a:srgbClr val="002060"/>
                </a:solidFill>
              </a:rPr>
              <a:t>microbial</a:t>
            </a:r>
            <a:r>
              <a:rPr lang="nl-NL" dirty="0" smtClean="0">
                <a:solidFill>
                  <a:srgbClr val="002060"/>
                </a:solidFill>
              </a:rPr>
              <a:t> </a:t>
            </a:r>
            <a:r>
              <a:rPr lang="nl-NL" dirty="0" err="1" smtClean="0">
                <a:solidFill>
                  <a:srgbClr val="002060"/>
                </a:solidFill>
              </a:rPr>
              <a:t>ecology</a:t>
            </a:r>
            <a:r>
              <a:rPr lang="nl-NL" dirty="0" smtClean="0">
                <a:solidFill>
                  <a:srgbClr val="002060"/>
                </a:solidFill>
              </a:rPr>
              <a:t> </a:t>
            </a:r>
            <a:r>
              <a:rPr lang="nl-NL" dirty="0" err="1" smtClean="0">
                <a:solidFill>
                  <a:srgbClr val="002060"/>
                </a:solidFill>
              </a:rPr>
              <a:t>to</a:t>
            </a:r>
            <a:r>
              <a:rPr lang="nl-NL" dirty="0" smtClean="0">
                <a:solidFill>
                  <a:srgbClr val="002060"/>
                </a:solidFill>
              </a:rPr>
              <a:t> waste water treatment </a:t>
            </a:r>
            <a:r>
              <a:rPr lang="nl-NL" dirty="0" err="1" smtClean="0">
                <a:solidFill>
                  <a:srgbClr val="002060"/>
                </a:solidFill>
              </a:rPr>
              <a:t>and</a:t>
            </a:r>
            <a:endParaRPr lang="nl-NL" dirty="0" smtClean="0">
              <a:solidFill>
                <a:srgbClr val="002060"/>
              </a:solidFill>
            </a:endParaRPr>
          </a:p>
          <a:p>
            <a:r>
              <a:rPr lang="nl-NL" dirty="0" err="1" smtClean="0">
                <a:solidFill>
                  <a:srgbClr val="002060"/>
                </a:solidFill>
              </a:rPr>
              <a:t>production</a:t>
            </a:r>
            <a:r>
              <a:rPr lang="nl-NL" dirty="0" smtClean="0">
                <a:solidFill>
                  <a:srgbClr val="002060"/>
                </a:solidFill>
              </a:rPr>
              <a:t> of </a:t>
            </a:r>
            <a:r>
              <a:rPr lang="nl-NL" dirty="0" err="1" smtClean="0">
                <a:solidFill>
                  <a:srgbClr val="002060"/>
                </a:solidFill>
              </a:rPr>
              <a:t>raw</a:t>
            </a:r>
            <a:r>
              <a:rPr lang="nl-NL" dirty="0" smtClean="0">
                <a:solidFill>
                  <a:srgbClr val="002060"/>
                </a:solidFill>
              </a:rPr>
              <a:t> </a:t>
            </a:r>
            <a:r>
              <a:rPr lang="nl-NL" dirty="0" err="1" smtClean="0">
                <a:solidFill>
                  <a:srgbClr val="002060"/>
                </a:solidFill>
              </a:rPr>
              <a:t>materials</a:t>
            </a:r>
            <a:r>
              <a:rPr lang="nl-NL" dirty="0" smtClean="0">
                <a:solidFill>
                  <a:srgbClr val="002060"/>
                </a:solidFill>
              </a:rPr>
              <a:t> </a:t>
            </a:r>
            <a:r>
              <a:rPr lang="nl-NL" dirty="0" err="1" smtClean="0">
                <a:solidFill>
                  <a:srgbClr val="002060"/>
                </a:solidFill>
              </a:rPr>
              <a:t>from</a:t>
            </a:r>
            <a:r>
              <a:rPr lang="nl-NL" dirty="0" smtClean="0">
                <a:solidFill>
                  <a:srgbClr val="002060"/>
                </a:solidFill>
              </a:rPr>
              <a:t> waste </a:t>
            </a:r>
            <a:r>
              <a:rPr lang="nl-NL" dirty="0" err="1" smtClean="0">
                <a:solidFill>
                  <a:srgbClr val="002060"/>
                </a:solidFill>
              </a:rPr>
              <a:t>flows</a:t>
            </a:r>
            <a:endParaRPr lang="nl-NL" dirty="0" smtClean="0">
              <a:solidFill>
                <a:srgbClr val="002060"/>
              </a:solidFill>
            </a:endParaRPr>
          </a:p>
          <a:p>
            <a:r>
              <a:rPr lang="nl-NL" dirty="0" smtClean="0">
                <a:solidFill>
                  <a:srgbClr val="002060"/>
                </a:solidFill>
                <a:hlinkClick r:id="rId6" action="ppaction://hlinksldjump"/>
              </a:rPr>
              <a:t>Hofman</a:t>
            </a:r>
            <a:r>
              <a:rPr lang="nl-NL" dirty="0" smtClean="0">
                <a:solidFill>
                  <a:srgbClr val="002060"/>
                </a:solidFill>
              </a:rPr>
              <a:t>: Caribbean </a:t>
            </a:r>
            <a:r>
              <a:rPr lang="nl-NL" dirty="0" err="1" smtClean="0">
                <a:solidFill>
                  <a:srgbClr val="002060"/>
                </a:solidFill>
              </a:rPr>
              <a:t>Archeology</a:t>
            </a:r>
            <a:r>
              <a:rPr lang="nl-NL" dirty="0" smtClean="0">
                <a:solidFill>
                  <a:srgbClr val="002060"/>
                </a:solidFill>
              </a:rPr>
              <a:t>, new </a:t>
            </a:r>
            <a:r>
              <a:rPr lang="nl-NL" dirty="0" err="1" smtClean="0">
                <a:solidFill>
                  <a:srgbClr val="002060"/>
                </a:solidFill>
              </a:rPr>
              <a:t>insights</a:t>
            </a:r>
            <a:r>
              <a:rPr lang="nl-NL" dirty="0" smtClean="0">
                <a:solidFill>
                  <a:srgbClr val="002060"/>
                </a:solidFill>
              </a:rPr>
              <a:t> </a:t>
            </a:r>
            <a:r>
              <a:rPr lang="nl-NL" dirty="0" err="1" smtClean="0">
                <a:solidFill>
                  <a:srgbClr val="002060"/>
                </a:solidFill>
              </a:rPr>
              <a:t>into</a:t>
            </a:r>
            <a:r>
              <a:rPr lang="nl-NL" dirty="0" smtClean="0">
                <a:solidFill>
                  <a:srgbClr val="002060"/>
                </a:solidFill>
              </a:rPr>
              <a:t> the </a:t>
            </a:r>
            <a:r>
              <a:rPr lang="nl-NL" dirty="0" err="1" smtClean="0">
                <a:solidFill>
                  <a:srgbClr val="002060"/>
                </a:solidFill>
              </a:rPr>
              <a:t>colonial</a:t>
            </a:r>
            <a:r>
              <a:rPr lang="nl-NL" dirty="0" smtClean="0">
                <a:solidFill>
                  <a:srgbClr val="002060"/>
                </a:solidFill>
              </a:rPr>
              <a:t> </a:t>
            </a:r>
            <a:r>
              <a:rPr lang="nl-NL" dirty="0" err="1" smtClean="0">
                <a:solidFill>
                  <a:srgbClr val="002060"/>
                </a:solidFill>
              </a:rPr>
              <a:t>history</a:t>
            </a:r>
            <a:endParaRPr lang="nl-NL" dirty="0" smtClean="0">
              <a:solidFill>
                <a:srgbClr val="002060"/>
              </a:solidFill>
            </a:endParaRPr>
          </a:p>
          <a:p>
            <a:r>
              <a:rPr lang="nl-NL" dirty="0" smtClean="0">
                <a:solidFill>
                  <a:srgbClr val="002060"/>
                </a:solidFill>
                <a:hlinkClick r:id="rId7" action="ppaction://hlinksldjump"/>
              </a:rPr>
              <a:t>Piersma</a:t>
            </a:r>
            <a:r>
              <a:rPr lang="nl-NL" dirty="0" smtClean="0">
                <a:solidFill>
                  <a:srgbClr val="002060"/>
                </a:solidFill>
              </a:rPr>
              <a:t>: Global </a:t>
            </a:r>
            <a:r>
              <a:rPr lang="nl-NL" dirty="0" err="1" smtClean="0">
                <a:solidFill>
                  <a:srgbClr val="002060"/>
                </a:solidFill>
              </a:rPr>
              <a:t>Flyway</a:t>
            </a:r>
            <a:r>
              <a:rPr lang="nl-NL" dirty="0" smtClean="0">
                <a:solidFill>
                  <a:srgbClr val="002060"/>
                </a:solidFill>
              </a:rPr>
              <a:t> </a:t>
            </a:r>
            <a:r>
              <a:rPr lang="nl-NL" dirty="0" err="1" smtClean="0">
                <a:solidFill>
                  <a:srgbClr val="002060"/>
                </a:solidFill>
              </a:rPr>
              <a:t>Ecology</a:t>
            </a:r>
            <a:r>
              <a:rPr lang="nl-NL" dirty="0" smtClean="0">
                <a:solidFill>
                  <a:srgbClr val="002060"/>
                </a:solidFill>
              </a:rPr>
              <a:t>, </a:t>
            </a:r>
            <a:r>
              <a:rPr lang="nl-NL" dirty="0" err="1" smtClean="0">
                <a:solidFill>
                  <a:srgbClr val="002060"/>
                </a:solidFill>
              </a:rPr>
              <a:t>influence</a:t>
            </a:r>
            <a:r>
              <a:rPr lang="nl-NL" dirty="0" smtClean="0">
                <a:solidFill>
                  <a:srgbClr val="002060"/>
                </a:solidFill>
              </a:rPr>
              <a:t> of food, </a:t>
            </a:r>
            <a:r>
              <a:rPr lang="nl-NL" dirty="0" err="1" smtClean="0">
                <a:solidFill>
                  <a:srgbClr val="002060"/>
                </a:solidFill>
              </a:rPr>
              <a:t>climate</a:t>
            </a:r>
            <a:r>
              <a:rPr lang="nl-NL" dirty="0" smtClean="0">
                <a:solidFill>
                  <a:srgbClr val="002060"/>
                </a:solidFill>
              </a:rPr>
              <a:t>, predators,</a:t>
            </a:r>
          </a:p>
          <a:p>
            <a:r>
              <a:rPr lang="nl-NL" dirty="0" err="1" smtClean="0">
                <a:solidFill>
                  <a:srgbClr val="002060"/>
                </a:solidFill>
              </a:rPr>
              <a:t>pathogens</a:t>
            </a:r>
            <a:r>
              <a:rPr lang="nl-NL" dirty="0" smtClean="0">
                <a:solidFill>
                  <a:srgbClr val="002060"/>
                </a:solidFill>
              </a:rPr>
              <a:t>, </a:t>
            </a:r>
            <a:r>
              <a:rPr lang="nl-NL" dirty="0" err="1" smtClean="0">
                <a:solidFill>
                  <a:srgbClr val="002060"/>
                </a:solidFill>
              </a:rPr>
              <a:t>genetics</a:t>
            </a:r>
            <a:r>
              <a:rPr lang="nl-NL" dirty="0" smtClean="0">
                <a:solidFill>
                  <a:srgbClr val="002060"/>
                </a:solidFill>
              </a:rPr>
              <a:t> </a:t>
            </a:r>
            <a:endParaRPr lang="en-US" dirty="0">
              <a:solidFill>
                <a:srgbClr val="002060"/>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648586" y="921978"/>
            <a:ext cx="7878726" cy="5478423"/>
          </a:xfrm>
          <a:prstGeom prst="rect">
            <a:avLst/>
          </a:prstGeom>
        </p:spPr>
        <p:txBody>
          <a:bodyPr wrap="square">
            <a:spAutoFit/>
          </a:bodyPr>
          <a:lstStyle/>
          <a:p>
            <a:r>
              <a:rPr lang="en-US" sz="1400" dirty="0">
                <a:solidFill>
                  <a:srgbClr val="002060"/>
                </a:solidFill>
              </a:rPr>
              <a:t>Nature 390, 575-579 (11 December 1997) | doi:10.1038/37539; Received 16 October 1997; Accepted 18 November 1997</a:t>
            </a:r>
          </a:p>
          <a:p>
            <a:endParaRPr lang="en-US" sz="1400" dirty="0">
              <a:solidFill>
                <a:srgbClr val="002060"/>
              </a:solidFill>
            </a:endParaRPr>
          </a:p>
          <a:p>
            <a:r>
              <a:rPr lang="en-US" sz="1400" b="1" dirty="0">
                <a:solidFill>
                  <a:srgbClr val="002060"/>
                </a:solidFill>
              </a:rPr>
              <a:t>Experimental quantum teleportation</a:t>
            </a:r>
          </a:p>
          <a:p>
            <a:endParaRPr lang="en-US" sz="1400" dirty="0">
              <a:solidFill>
                <a:srgbClr val="002060"/>
              </a:solidFill>
            </a:endParaRPr>
          </a:p>
          <a:p>
            <a:r>
              <a:rPr lang="en-US" sz="1400" dirty="0" err="1">
                <a:solidFill>
                  <a:srgbClr val="002060"/>
                </a:solidFill>
              </a:rPr>
              <a:t>Dik</a:t>
            </a:r>
            <a:r>
              <a:rPr lang="en-US" sz="1400" dirty="0">
                <a:solidFill>
                  <a:srgbClr val="002060"/>
                </a:solidFill>
              </a:rPr>
              <a:t> </a:t>
            </a:r>
            <a:r>
              <a:rPr lang="en-US" sz="1400" dirty="0" err="1" smtClean="0">
                <a:solidFill>
                  <a:srgbClr val="002060"/>
                </a:solidFill>
              </a:rPr>
              <a:t>Bouwmeester</a:t>
            </a:r>
            <a:r>
              <a:rPr lang="en-US" sz="1400" dirty="0" smtClean="0">
                <a:solidFill>
                  <a:srgbClr val="002060"/>
                </a:solidFill>
              </a:rPr>
              <a:t>, </a:t>
            </a:r>
            <a:r>
              <a:rPr lang="en-US" sz="1400" dirty="0" err="1">
                <a:solidFill>
                  <a:srgbClr val="002060"/>
                </a:solidFill>
              </a:rPr>
              <a:t>Jian</a:t>
            </a:r>
            <a:r>
              <a:rPr lang="en-US" sz="1400" dirty="0">
                <a:solidFill>
                  <a:srgbClr val="002060"/>
                </a:solidFill>
              </a:rPr>
              <a:t>-Wei </a:t>
            </a:r>
            <a:r>
              <a:rPr lang="en-US" sz="1400" dirty="0" smtClean="0">
                <a:solidFill>
                  <a:srgbClr val="002060"/>
                </a:solidFill>
              </a:rPr>
              <a:t>Pan, </a:t>
            </a:r>
            <a:r>
              <a:rPr lang="en-US" sz="1400" dirty="0">
                <a:solidFill>
                  <a:srgbClr val="002060"/>
                </a:solidFill>
              </a:rPr>
              <a:t>Klaus </a:t>
            </a:r>
            <a:r>
              <a:rPr lang="en-US" sz="1400" dirty="0" err="1" smtClean="0">
                <a:solidFill>
                  <a:srgbClr val="002060"/>
                </a:solidFill>
              </a:rPr>
              <a:t>Mattle</a:t>
            </a:r>
            <a:r>
              <a:rPr lang="en-US" sz="1400" dirty="0" smtClean="0">
                <a:solidFill>
                  <a:srgbClr val="002060"/>
                </a:solidFill>
              </a:rPr>
              <a:t>, </a:t>
            </a:r>
            <a:r>
              <a:rPr lang="en-US" sz="1400" dirty="0">
                <a:solidFill>
                  <a:srgbClr val="002060"/>
                </a:solidFill>
              </a:rPr>
              <a:t>Manfred </a:t>
            </a:r>
            <a:r>
              <a:rPr lang="en-US" sz="1400" dirty="0" err="1" smtClean="0">
                <a:solidFill>
                  <a:srgbClr val="002060"/>
                </a:solidFill>
              </a:rPr>
              <a:t>Eib</a:t>
            </a:r>
            <a:r>
              <a:rPr lang="en-US" sz="1400" dirty="0" smtClean="0">
                <a:solidFill>
                  <a:srgbClr val="002060"/>
                </a:solidFill>
              </a:rPr>
              <a:t>, </a:t>
            </a:r>
            <a:r>
              <a:rPr lang="en-US" sz="1400" dirty="0" err="1">
                <a:solidFill>
                  <a:srgbClr val="002060"/>
                </a:solidFill>
              </a:rPr>
              <a:t>Harald</a:t>
            </a:r>
            <a:r>
              <a:rPr lang="en-US" sz="1400" dirty="0">
                <a:solidFill>
                  <a:srgbClr val="002060"/>
                </a:solidFill>
              </a:rPr>
              <a:t> </a:t>
            </a:r>
            <a:r>
              <a:rPr lang="en-US" sz="1400" dirty="0" err="1" smtClean="0">
                <a:solidFill>
                  <a:srgbClr val="002060"/>
                </a:solidFill>
              </a:rPr>
              <a:t>Weinfurter</a:t>
            </a:r>
            <a:r>
              <a:rPr lang="en-US" sz="1400" dirty="0" smtClean="0">
                <a:solidFill>
                  <a:srgbClr val="002060"/>
                </a:solidFill>
              </a:rPr>
              <a:t> </a:t>
            </a:r>
            <a:r>
              <a:rPr lang="en-US" sz="1400" dirty="0">
                <a:solidFill>
                  <a:srgbClr val="002060"/>
                </a:solidFill>
              </a:rPr>
              <a:t>&amp; Anton </a:t>
            </a:r>
            <a:r>
              <a:rPr lang="en-US" sz="1400" dirty="0" err="1" smtClean="0">
                <a:solidFill>
                  <a:srgbClr val="002060"/>
                </a:solidFill>
              </a:rPr>
              <a:t>Zeilinger</a:t>
            </a:r>
            <a:endParaRPr lang="en-US" sz="1400" dirty="0">
              <a:solidFill>
                <a:srgbClr val="002060"/>
              </a:solidFill>
            </a:endParaRPr>
          </a:p>
          <a:p>
            <a:endParaRPr lang="en-US" sz="1400" dirty="0">
              <a:solidFill>
                <a:srgbClr val="002060"/>
              </a:solidFill>
            </a:endParaRPr>
          </a:p>
          <a:p>
            <a:r>
              <a:rPr lang="en-US" sz="1400" dirty="0" err="1" smtClean="0">
                <a:solidFill>
                  <a:srgbClr val="002060"/>
                </a:solidFill>
              </a:rPr>
              <a:t>Institut</a:t>
            </a:r>
            <a:r>
              <a:rPr lang="en-US" sz="1400" dirty="0" smtClean="0">
                <a:solidFill>
                  <a:srgbClr val="002060"/>
                </a:solidFill>
              </a:rPr>
              <a:t> </a:t>
            </a:r>
            <a:r>
              <a:rPr lang="en-US" sz="1400" dirty="0" err="1">
                <a:solidFill>
                  <a:srgbClr val="002060"/>
                </a:solidFill>
              </a:rPr>
              <a:t>für</a:t>
            </a:r>
            <a:r>
              <a:rPr lang="en-US" sz="1400" dirty="0">
                <a:solidFill>
                  <a:srgbClr val="002060"/>
                </a:solidFill>
              </a:rPr>
              <a:t> </a:t>
            </a:r>
            <a:r>
              <a:rPr lang="en-US" sz="1400" dirty="0" err="1">
                <a:solidFill>
                  <a:srgbClr val="002060"/>
                </a:solidFill>
              </a:rPr>
              <a:t>Experimentalphysik</a:t>
            </a:r>
            <a:r>
              <a:rPr lang="en-US" sz="1400" dirty="0">
                <a:solidFill>
                  <a:srgbClr val="002060"/>
                </a:solidFill>
              </a:rPr>
              <a:t>, </a:t>
            </a:r>
            <a:r>
              <a:rPr lang="en-US" sz="1400" dirty="0" err="1">
                <a:solidFill>
                  <a:srgbClr val="002060"/>
                </a:solidFill>
              </a:rPr>
              <a:t>Universität</a:t>
            </a:r>
            <a:r>
              <a:rPr lang="en-US" sz="1400" dirty="0">
                <a:solidFill>
                  <a:srgbClr val="002060"/>
                </a:solidFill>
              </a:rPr>
              <a:t> Innsbruck, </a:t>
            </a:r>
            <a:r>
              <a:rPr lang="en-US" sz="1400" dirty="0" err="1">
                <a:solidFill>
                  <a:srgbClr val="002060"/>
                </a:solidFill>
              </a:rPr>
              <a:t>Technikerstr</a:t>
            </a:r>
            <a:r>
              <a:rPr lang="en-US" sz="1400" dirty="0">
                <a:solidFill>
                  <a:srgbClr val="002060"/>
                </a:solidFill>
              </a:rPr>
              <a:t>. 25, A-6020 Innsbruck, Austria </a:t>
            </a:r>
          </a:p>
          <a:p>
            <a:endParaRPr lang="en-US" sz="1400" dirty="0">
              <a:solidFill>
                <a:srgbClr val="002060"/>
              </a:solidFill>
            </a:endParaRPr>
          </a:p>
          <a:p>
            <a:r>
              <a:rPr lang="en-US" sz="1400" dirty="0">
                <a:solidFill>
                  <a:srgbClr val="002060"/>
                </a:solidFill>
              </a:rPr>
              <a:t>Correspondence to: </a:t>
            </a:r>
            <a:r>
              <a:rPr lang="en-US" sz="1400" dirty="0" err="1">
                <a:solidFill>
                  <a:srgbClr val="002060"/>
                </a:solidFill>
              </a:rPr>
              <a:t>Dik</a:t>
            </a:r>
            <a:r>
              <a:rPr lang="en-US" sz="1400" dirty="0">
                <a:solidFill>
                  <a:srgbClr val="002060"/>
                </a:solidFill>
              </a:rPr>
              <a:t> </a:t>
            </a:r>
            <a:r>
              <a:rPr lang="en-US" sz="1400" dirty="0" err="1" smtClean="0">
                <a:solidFill>
                  <a:srgbClr val="002060"/>
                </a:solidFill>
              </a:rPr>
              <a:t>Bouwmeester</a:t>
            </a:r>
            <a:r>
              <a:rPr lang="en-US" sz="1400" dirty="0" smtClean="0">
                <a:solidFill>
                  <a:srgbClr val="002060"/>
                </a:solidFill>
              </a:rPr>
              <a:t>. </a:t>
            </a:r>
            <a:r>
              <a:rPr lang="en-US" sz="1400" dirty="0">
                <a:solidFill>
                  <a:srgbClr val="002060"/>
                </a:solidFill>
              </a:rPr>
              <a:t>Correspondence and requests for materials should be addressed to D.B. (e-mail: Email: Dik.Bouwmeester@uibk.ac.at).</a:t>
            </a:r>
          </a:p>
          <a:p>
            <a:endParaRPr lang="en-US" sz="1400" dirty="0">
              <a:solidFill>
                <a:srgbClr val="002060"/>
              </a:solidFill>
            </a:endParaRPr>
          </a:p>
          <a:p>
            <a:r>
              <a:rPr lang="en-US" sz="1400" dirty="0">
                <a:solidFill>
                  <a:srgbClr val="002060"/>
                </a:solidFill>
              </a:rPr>
              <a:t>Top of page</a:t>
            </a:r>
          </a:p>
          <a:p>
            <a:r>
              <a:rPr lang="en-US" sz="1400" dirty="0">
                <a:solidFill>
                  <a:srgbClr val="002060"/>
                </a:solidFill>
              </a:rPr>
              <a:t>Abstract</a:t>
            </a:r>
          </a:p>
          <a:p>
            <a:endParaRPr lang="en-US" sz="1400" dirty="0">
              <a:solidFill>
                <a:srgbClr val="002060"/>
              </a:solidFill>
            </a:endParaRPr>
          </a:p>
          <a:p>
            <a:r>
              <a:rPr lang="en-US" sz="1400" dirty="0">
                <a:solidFill>
                  <a:srgbClr val="002060"/>
                </a:solidFill>
              </a:rPr>
              <a:t>Quantum teleportation — the transmission and reconstruction over arbitrary distances of the state of a quantum system — is demonstrated experimentally. During teleportation, an initial photon which carries the polarization that is to be transferred and one of a pair of entangled photons are subjected to a measurement such that the second photon of the entangled pair acquires the polarization of the initial photon. This latter photon can be arbitrarily far away from the initial one. Quantum teleportation will be a critical ingredient for quantum computation networks.</a:t>
            </a:r>
          </a:p>
        </p:txBody>
      </p:sp>
      <p:sp>
        <p:nvSpPr>
          <p:cNvPr id="3" name="Tekstvak 2"/>
          <p:cNvSpPr txBox="1"/>
          <p:nvPr/>
        </p:nvSpPr>
        <p:spPr>
          <a:xfrm>
            <a:off x="6602819" y="6177516"/>
            <a:ext cx="737702" cy="369332"/>
          </a:xfrm>
          <a:prstGeom prst="rect">
            <a:avLst/>
          </a:prstGeom>
          <a:noFill/>
        </p:spPr>
        <p:txBody>
          <a:bodyPr wrap="none" rtlCol="0">
            <a:spAutoFit/>
          </a:bodyPr>
          <a:lstStyle/>
          <a:p>
            <a:r>
              <a:rPr lang="nl-NL" dirty="0" smtClean="0">
                <a:solidFill>
                  <a:srgbClr val="002060"/>
                </a:solidFill>
                <a:hlinkClick r:id="rId2" action="ppaction://hlinksldjump"/>
              </a:rPr>
              <a:t>Back</a:t>
            </a:r>
            <a:endParaRPr lang="en-US" dirty="0">
              <a:solidFill>
                <a:srgbClr val="002060"/>
              </a:solidFill>
            </a:endParaRPr>
          </a:p>
        </p:txBody>
      </p:sp>
    </p:spTree>
    <p:extLst>
      <p:ext uri="{BB962C8B-B14F-4D97-AF65-F5344CB8AC3E}">
        <p14:creationId xmlns:p14="http://schemas.microsoft.com/office/powerpoint/2010/main" val="17115754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191299" y="2218969"/>
            <a:ext cx="4572000" cy="3108543"/>
          </a:xfrm>
          <a:prstGeom prst="rect">
            <a:avLst/>
          </a:prstGeom>
        </p:spPr>
        <p:txBody>
          <a:bodyPr>
            <a:spAutoFit/>
          </a:bodyPr>
          <a:lstStyle/>
          <a:p>
            <a:r>
              <a:rPr lang="en-US" sz="1400" dirty="0" err="1">
                <a:solidFill>
                  <a:srgbClr val="002060"/>
                </a:solidFill>
              </a:rPr>
              <a:t>Nereda</a:t>
            </a:r>
            <a:r>
              <a:rPr lang="en-US" sz="1400" dirty="0">
                <a:solidFill>
                  <a:srgbClr val="002060"/>
                </a:solidFill>
              </a:rPr>
              <a:t> treats wastewater with the unique features of so-called aerobic granular biomass: </a:t>
            </a:r>
            <a:r>
              <a:rPr lang="en-US" sz="1400" b="1" dirty="0">
                <a:solidFill>
                  <a:srgbClr val="002060"/>
                </a:solidFill>
              </a:rPr>
              <a:t>purifying bacteria that create compact granules with superb settling properties</a:t>
            </a:r>
            <a:r>
              <a:rPr lang="en-US" sz="1400" dirty="0">
                <a:solidFill>
                  <a:srgbClr val="002060"/>
                </a:solidFill>
              </a:rPr>
              <a:t>. The technology was invented by the Delft University of Technology, in the Netherlands, and developed in a unique public private-partnership between the University, the Dutch Foundation for Applied Water Research (STOWA), the Dutch Water Boards and Royal </a:t>
            </a:r>
            <a:r>
              <a:rPr lang="en-US" sz="1400" dirty="0" err="1">
                <a:solidFill>
                  <a:srgbClr val="002060"/>
                </a:solidFill>
              </a:rPr>
              <a:t>HaskoningDHV</a:t>
            </a:r>
            <a:r>
              <a:rPr lang="en-US" sz="1400" dirty="0">
                <a:solidFill>
                  <a:srgbClr val="002060"/>
                </a:solidFill>
              </a:rPr>
              <a:t>. After 20 years of research and development this innovative biological solution is now proving itself to be a leap forward in wastewater treatment technology.</a:t>
            </a:r>
          </a:p>
        </p:txBody>
      </p:sp>
      <p:pic>
        <p:nvPicPr>
          <p:cNvPr id="1026" name="Picture 2" descr="Biotechnology and Bioengineer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91784" y="1402104"/>
            <a:ext cx="962025" cy="1276351"/>
          </a:xfrm>
          <a:prstGeom prst="rect">
            <a:avLst/>
          </a:prstGeom>
          <a:noFill/>
          <a:extLst>
            <a:ext uri="{909E8E84-426E-40DD-AFC4-6F175D3DCCD1}">
              <a14:hiddenFill xmlns:a14="http://schemas.microsoft.com/office/drawing/2010/main">
                <a:solidFill>
                  <a:srgbClr val="FFFFFF"/>
                </a:solidFill>
              </a14:hiddenFill>
            </a:ext>
          </a:extLst>
        </p:spPr>
      </p:pic>
      <p:sp>
        <p:nvSpPr>
          <p:cNvPr id="4" name="Rechthoek 3"/>
          <p:cNvSpPr/>
          <p:nvPr/>
        </p:nvSpPr>
        <p:spPr>
          <a:xfrm>
            <a:off x="4476308" y="1072495"/>
            <a:ext cx="4572000" cy="1384995"/>
          </a:xfrm>
          <a:prstGeom prst="rect">
            <a:avLst/>
          </a:prstGeom>
        </p:spPr>
        <p:txBody>
          <a:bodyPr>
            <a:spAutoFit/>
          </a:bodyPr>
          <a:lstStyle/>
          <a:p>
            <a:r>
              <a:rPr lang="en-US" sz="1200" b="1" dirty="0">
                <a:solidFill>
                  <a:srgbClr val="002060"/>
                </a:solidFill>
              </a:rPr>
              <a:t>Simultaneous COD, nitrogen, and phosphate removal by aerobic granular sludge</a:t>
            </a:r>
          </a:p>
          <a:p>
            <a:pPr>
              <a:buFont typeface="+mj-lt"/>
              <a:buAutoNum type="arabicPeriod"/>
            </a:pPr>
            <a:r>
              <a:rPr lang="en-US" sz="1200" dirty="0">
                <a:solidFill>
                  <a:srgbClr val="002060"/>
                </a:solidFill>
              </a:rPr>
              <a:t>M.K. de </a:t>
            </a:r>
            <a:r>
              <a:rPr lang="en-US" sz="1200" dirty="0" err="1">
                <a:solidFill>
                  <a:srgbClr val="002060"/>
                </a:solidFill>
              </a:rPr>
              <a:t>Kreuk</a:t>
            </a:r>
            <a:r>
              <a:rPr lang="en-US" sz="1200" baseline="30000" dirty="0">
                <a:solidFill>
                  <a:srgbClr val="002060"/>
                </a:solidFill>
              </a:rPr>
              <a:t>*</a:t>
            </a:r>
            <a:r>
              <a:rPr lang="en-US" sz="1200" dirty="0">
                <a:solidFill>
                  <a:srgbClr val="002060"/>
                </a:solidFill>
              </a:rPr>
              <a:t>, </a:t>
            </a:r>
          </a:p>
          <a:p>
            <a:pPr>
              <a:buFont typeface="+mj-lt"/>
              <a:buAutoNum type="arabicPeriod"/>
            </a:pPr>
            <a:r>
              <a:rPr lang="en-US" sz="1200" dirty="0">
                <a:solidFill>
                  <a:srgbClr val="002060"/>
                </a:solidFill>
              </a:rPr>
              <a:t>J.J. </a:t>
            </a:r>
            <a:r>
              <a:rPr lang="en-US" sz="1200" dirty="0" err="1">
                <a:solidFill>
                  <a:srgbClr val="002060"/>
                </a:solidFill>
              </a:rPr>
              <a:t>Heijnen</a:t>
            </a:r>
            <a:r>
              <a:rPr lang="en-US" sz="1200" dirty="0">
                <a:solidFill>
                  <a:srgbClr val="002060"/>
                </a:solidFill>
              </a:rPr>
              <a:t> and</a:t>
            </a:r>
          </a:p>
          <a:p>
            <a:pPr>
              <a:buFont typeface="+mj-lt"/>
              <a:buAutoNum type="arabicPeriod"/>
            </a:pPr>
            <a:r>
              <a:rPr lang="en-US" sz="1200" dirty="0">
                <a:solidFill>
                  <a:srgbClr val="002060"/>
                </a:solidFill>
              </a:rPr>
              <a:t>M.C.M. van </a:t>
            </a:r>
            <a:r>
              <a:rPr lang="en-US" sz="1200" dirty="0" err="1">
                <a:solidFill>
                  <a:srgbClr val="002060"/>
                </a:solidFill>
              </a:rPr>
              <a:t>Loosdrecht</a:t>
            </a:r>
            <a:endParaRPr lang="en-US" sz="1200" dirty="0">
              <a:solidFill>
                <a:srgbClr val="002060"/>
              </a:solidFill>
            </a:endParaRPr>
          </a:p>
          <a:p>
            <a:r>
              <a:rPr lang="en-US" sz="1200" dirty="0">
                <a:solidFill>
                  <a:srgbClr val="002060"/>
                </a:solidFill>
              </a:rPr>
              <a:t>Article first published online: 22 APR 2005</a:t>
            </a:r>
          </a:p>
          <a:p>
            <a:r>
              <a:rPr lang="en-US" sz="1200" dirty="0">
                <a:solidFill>
                  <a:srgbClr val="002060"/>
                </a:solidFill>
              </a:rPr>
              <a:t>DOI: 10.1002/bit.20470</a:t>
            </a:r>
          </a:p>
        </p:txBody>
      </p:sp>
      <p:sp>
        <p:nvSpPr>
          <p:cNvPr id="6" name="Tekstvak 5"/>
          <p:cNvSpPr txBox="1"/>
          <p:nvPr/>
        </p:nvSpPr>
        <p:spPr>
          <a:xfrm>
            <a:off x="6602819" y="6177516"/>
            <a:ext cx="737702" cy="369332"/>
          </a:xfrm>
          <a:prstGeom prst="rect">
            <a:avLst/>
          </a:prstGeom>
          <a:noFill/>
        </p:spPr>
        <p:txBody>
          <a:bodyPr wrap="none" rtlCol="0">
            <a:spAutoFit/>
          </a:bodyPr>
          <a:lstStyle/>
          <a:p>
            <a:r>
              <a:rPr lang="nl-NL" dirty="0" smtClean="0">
                <a:solidFill>
                  <a:srgbClr val="002060"/>
                </a:solidFill>
                <a:hlinkClick r:id="rId3" action="ppaction://hlinksldjump"/>
              </a:rPr>
              <a:t>Back</a:t>
            </a:r>
            <a:endParaRPr lang="en-US" dirty="0">
              <a:solidFill>
                <a:srgbClr val="002060"/>
              </a:solidFill>
            </a:endParaRPr>
          </a:p>
        </p:txBody>
      </p:sp>
    </p:spTree>
    <p:extLst>
      <p:ext uri="{BB962C8B-B14F-4D97-AF65-F5344CB8AC3E}">
        <p14:creationId xmlns:p14="http://schemas.microsoft.com/office/powerpoint/2010/main" val="3157731061"/>
      </p:ext>
    </p:extLst>
  </p:cSld>
  <p:clrMapOvr>
    <a:masterClrMapping/>
  </p:clrMapOvr>
  <p:timing>
    <p:tnLst>
      <p:par>
        <p:cTn id="1" dur="indefinite" restart="never" nodeType="tmRoot"/>
      </p:par>
    </p:tnLst>
  </p:timing>
</p:sld>
</file>

<file path=ppt/theme/theme1.xml><?xml version="1.0" encoding="utf-8"?>
<a:theme xmlns:a="http://schemas.openxmlformats.org/drawingml/2006/main" name="Blank">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NWO - Tekstpagina">
      <a:majorFont>
        <a:latin typeface="Verdana"/>
        <a:ea typeface=""/>
        <a:cs typeface=""/>
      </a:majorFont>
      <a:minorFont>
        <a:latin typeface="Verdana"/>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NWO - Tekstpagin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WO - Tekstpagin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WO - Tekstpagin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WO - Tekstpagin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WO - Tekstpagin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WO - Tekstpagin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WO - Tekstpagin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WO - Tekstpagin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WO - Tekstpagin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WO - Tekstpagin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WO - Tekstpagin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WO - Tekstpagin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NWO-presentatie Jos Engelen RCN 14 februari 2013">
  <a:themeElements>
    <a:clrScheme name="NWO">
      <a:dk1>
        <a:srgbClr val="ED1C24"/>
      </a:dk1>
      <a:lt1>
        <a:sysClr val="window" lastClr="FFFFFF"/>
      </a:lt1>
      <a:dk2>
        <a:srgbClr val="ED1C24"/>
      </a:dk2>
      <a:lt2>
        <a:srgbClr val="DDDEDF"/>
      </a:lt2>
      <a:accent1>
        <a:srgbClr val="ED1C24"/>
      </a:accent1>
      <a:accent2>
        <a:srgbClr val="FCAF17"/>
      </a:accent2>
      <a:accent3>
        <a:srgbClr val="F47920"/>
      </a:accent3>
      <a:accent4>
        <a:srgbClr val="17B009"/>
      </a:accent4>
      <a:accent5>
        <a:srgbClr val="279E8F"/>
      </a:accent5>
      <a:accent6>
        <a:srgbClr val="3E4E54"/>
      </a:accent6>
      <a:hlink>
        <a:srgbClr val="EB8803"/>
      </a:hlink>
      <a:folHlink>
        <a:srgbClr val="5F7791"/>
      </a:folHlink>
    </a:clrScheme>
    <a:fontScheme name="NWO - Tekstpagina">
      <a:majorFont>
        <a:latin typeface="Verdana"/>
        <a:ea typeface=""/>
        <a:cs typeface=""/>
      </a:majorFont>
      <a:minorFont>
        <a:latin typeface="Verdana"/>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NWO - Tekstpagin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WO - Tekstpagin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WO - Tekstpagin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WO - Tekstpagin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WO - Tekstpagin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WO - Tekstpagin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WO - Tekstpagin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WO - Tekstpagin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WO - Tekstpagin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WO - Tekstpagin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WO - Tekstpagin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WO - Tekstpagin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4.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5.xml><?xml version="1.0" encoding="utf-8"?>
<a:theme xmlns:a="http://schemas.openxmlformats.org/drawingml/2006/main" name="1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6.xml><?xml version="1.0" encoding="utf-8"?>
<a:theme xmlns:a="http://schemas.openxmlformats.org/drawingml/2006/main" name="1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7.xml><?xml version="1.0" encoding="utf-8"?>
<a:theme xmlns:a="http://schemas.openxmlformats.org/drawingml/2006/main" name="2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8.xml><?xml version="1.0" encoding="utf-8"?>
<a:theme xmlns:a="http://schemas.openxmlformats.org/drawingml/2006/main" name="4_Default Design">
  <a:themeElements>
    <a:clrScheme name="3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3_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3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3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3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5_Default Design">
  <a:themeElements>
    <a:clrScheme name="3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3_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3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3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3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Blank">
  <a:themeElements>
    <a:clrScheme name="NWO">
      <a:dk1>
        <a:srgbClr val="ED1C24"/>
      </a:dk1>
      <a:lt1>
        <a:sysClr val="window" lastClr="FFFFFF"/>
      </a:lt1>
      <a:dk2>
        <a:srgbClr val="ED1C24"/>
      </a:dk2>
      <a:lt2>
        <a:srgbClr val="DDDEDF"/>
      </a:lt2>
      <a:accent1>
        <a:srgbClr val="ED1C24"/>
      </a:accent1>
      <a:accent2>
        <a:srgbClr val="FCAF17"/>
      </a:accent2>
      <a:accent3>
        <a:srgbClr val="F47920"/>
      </a:accent3>
      <a:accent4>
        <a:srgbClr val="17B009"/>
      </a:accent4>
      <a:accent5>
        <a:srgbClr val="279E8F"/>
      </a:accent5>
      <a:accent6>
        <a:srgbClr val="3E4E54"/>
      </a:accent6>
      <a:hlink>
        <a:srgbClr val="EB8803"/>
      </a:hlink>
      <a:folHlink>
        <a:srgbClr val="5F7791"/>
      </a:folHlink>
    </a:clrScheme>
    <a:fontScheme name="NWO - Tekstpagina">
      <a:majorFont>
        <a:latin typeface="Verdana"/>
        <a:ea typeface=""/>
        <a:cs typeface=""/>
      </a:majorFont>
      <a:minorFont>
        <a:latin typeface="Verdana"/>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NWO - Tekstpagin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WO - Tekstpagin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WO - Tekstpagin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WO - Tekstpagin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WO - Tekstpagin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WO - Tekstpagin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WO - Tekstpagin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WO - Tekstpagin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WO - Tekstpagin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WO - Tekstpagin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WO - Tekstpagin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WO - Tekstpagin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6_Default Design">
  <a:themeElements>
    <a:clrScheme name="Aangepast 1">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FFF99"/>
      </a:accent5>
      <a:accent6>
        <a:srgbClr val="05E0DB"/>
      </a:accent6>
      <a:hlink>
        <a:srgbClr val="0080FF"/>
      </a:hlink>
      <a:folHlink>
        <a:srgbClr val="5EAEFF"/>
      </a:folHlink>
    </a:clrScheme>
    <a:fontScheme name="Default Design">
      <a:majorFont>
        <a:latin typeface="Arial"/>
        <a:ea typeface="ＭＳ Ｐゴシック"/>
        <a:cs typeface="Arial"/>
      </a:majorFont>
      <a:minorFont>
        <a:latin typeface="Arial"/>
        <a:ea typeface="ＭＳ Ｐゴシック"/>
        <a:cs typeface="Arial"/>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2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4.xml><?xml version="1.0" encoding="utf-8"?>
<a:theme xmlns:a="http://schemas.openxmlformats.org/drawingml/2006/main" name="4_Talk">
  <a:themeElements>
    <a:clrScheme name="Talk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alk">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rgbClr val="66FFFF"/>
          </a:solidFill>
          <a:prstDash val="solid"/>
          <a:round/>
          <a:headEnd type="none" w="med" len="med"/>
          <a:tailEnd type="triangl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w="28575" cap="flat" cmpd="sng" algn="ctr">
          <a:solidFill>
            <a:srgbClr val="66FFFF"/>
          </a:solidFill>
          <a:prstDash val="solid"/>
          <a:round/>
          <a:headEnd type="none" w="med" len="med"/>
          <a:tailEnd type="triangl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Talk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alk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alk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alk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alk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alk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alk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9_Talk">
  <a:themeElements>
    <a:clrScheme name="Talk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alk">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228600" marR="0" indent="-228600" algn="l" defTabSz="914400" rtl="0" eaLnBrk="0" fontAlgn="base" latinLnBrk="0" hangingPunct="0">
          <a:lnSpc>
            <a:spcPct val="13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228600" marR="0" indent="-228600" algn="l" defTabSz="914400" rtl="0" eaLnBrk="0" fontAlgn="base" latinLnBrk="0" hangingPunct="0">
          <a:lnSpc>
            <a:spcPct val="13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Talk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alk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alk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alk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alk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alk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alk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0_Talk">
  <a:themeElements>
    <a:clrScheme name="Talk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alk">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228600" marR="0" indent="-228600" algn="l" defTabSz="914400" rtl="0" eaLnBrk="0" fontAlgn="base" latinLnBrk="0" hangingPunct="0">
          <a:lnSpc>
            <a:spcPct val="13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228600" marR="0" indent="-228600" algn="l" defTabSz="914400" rtl="0" eaLnBrk="0" fontAlgn="base" latinLnBrk="0" hangingPunct="0">
          <a:lnSpc>
            <a:spcPct val="13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Talk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alk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alk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alk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alk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alk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alk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Kantoorthe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8.xml><?xml version="1.0" encoding="utf-8"?>
<a:theme xmlns:a="http://schemas.openxmlformats.org/drawingml/2006/main" name="Kantoorthe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Blank">
  <a:themeElements>
    <a:clrScheme name="NWO">
      <a:dk1>
        <a:srgbClr val="ED1C24"/>
      </a:dk1>
      <a:lt1>
        <a:sysClr val="window" lastClr="FFFFFF"/>
      </a:lt1>
      <a:dk2>
        <a:srgbClr val="ED1C24"/>
      </a:dk2>
      <a:lt2>
        <a:srgbClr val="DDDEDF"/>
      </a:lt2>
      <a:accent1>
        <a:srgbClr val="ED1C24"/>
      </a:accent1>
      <a:accent2>
        <a:srgbClr val="FCAF17"/>
      </a:accent2>
      <a:accent3>
        <a:srgbClr val="F47920"/>
      </a:accent3>
      <a:accent4>
        <a:srgbClr val="17B009"/>
      </a:accent4>
      <a:accent5>
        <a:srgbClr val="279E8F"/>
      </a:accent5>
      <a:accent6>
        <a:srgbClr val="3E4E54"/>
      </a:accent6>
      <a:hlink>
        <a:srgbClr val="EB8803"/>
      </a:hlink>
      <a:folHlink>
        <a:srgbClr val="5F7791"/>
      </a:folHlink>
    </a:clrScheme>
    <a:fontScheme name="NWO - Tekstpagina">
      <a:majorFont>
        <a:latin typeface="Verdana"/>
        <a:ea typeface=""/>
        <a:cs typeface=""/>
      </a:majorFont>
      <a:minorFont>
        <a:latin typeface="Verdana"/>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NWO - Tekstpagin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WO - Tekstpagin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WO - Tekstpagin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WO - Tekstpagin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WO - Tekstpagin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WO - Tekstpagin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WO - Tekstpagin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WO - Tekstpagin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WO - Tekstpagin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WO - Tekstpagin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WO - Tekstpagin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WO - Tekstpagin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Blank">
  <a:themeElements>
    <a:clrScheme name="NWO">
      <a:dk1>
        <a:srgbClr val="ED1C24"/>
      </a:dk1>
      <a:lt1>
        <a:sysClr val="window" lastClr="FFFFFF"/>
      </a:lt1>
      <a:dk2>
        <a:srgbClr val="ED1C24"/>
      </a:dk2>
      <a:lt2>
        <a:srgbClr val="DDDEDF"/>
      </a:lt2>
      <a:accent1>
        <a:srgbClr val="ED1C24"/>
      </a:accent1>
      <a:accent2>
        <a:srgbClr val="FCAF17"/>
      </a:accent2>
      <a:accent3>
        <a:srgbClr val="F47920"/>
      </a:accent3>
      <a:accent4>
        <a:srgbClr val="17B009"/>
      </a:accent4>
      <a:accent5>
        <a:srgbClr val="279E8F"/>
      </a:accent5>
      <a:accent6>
        <a:srgbClr val="3E4E54"/>
      </a:accent6>
      <a:hlink>
        <a:srgbClr val="EB8803"/>
      </a:hlink>
      <a:folHlink>
        <a:srgbClr val="5F7791"/>
      </a:folHlink>
    </a:clrScheme>
    <a:fontScheme name="NWO - Tekstpagina">
      <a:majorFont>
        <a:latin typeface="Verdana"/>
        <a:ea typeface=""/>
        <a:cs typeface=""/>
      </a:majorFont>
      <a:minorFont>
        <a:latin typeface="Verdana"/>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NWO - Tekstpagin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WO - Tekstpagin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WO - Tekstpagin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WO - Tekstpagin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WO - Tekstpagin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WO - Tekstpagin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WO - Tekstpagin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WO - Tekstpagin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WO - Tekstpagin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WO - Tekstpagin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WO - Tekstpagin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WO - Tekstpagin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Blank">
  <a:themeElements>
    <a:clrScheme name="NWO">
      <a:dk1>
        <a:srgbClr val="ED1C24"/>
      </a:dk1>
      <a:lt1>
        <a:sysClr val="window" lastClr="FFFFFF"/>
      </a:lt1>
      <a:dk2>
        <a:srgbClr val="ED1C24"/>
      </a:dk2>
      <a:lt2>
        <a:srgbClr val="DDDEDF"/>
      </a:lt2>
      <a:accent1>
        <a:srgbClr val="ED1C24"/>
      </a:accent1>
      <a:accent2>
        <a:srgbClr val="FCAF17"/>
      </a:accent2>
      <a:accent3>
        <a:srgbClr val="F47920"/>
      </a:accent3>
      <a:accent4>
        <a:srgbClr val="17B009"/>
      </a:accent4>
      <a:accent5>
        <a:srgbClr val="279E8F"/>
      </a:accent5>
      <a:accent6>
        <a:srgbClr val="3E4E54"/>
      </a:accent6>
      <a:hlink>
        <a:srgbClr val="EB8803"/>
      </a:hlink>
      <a:folHlink>
        <a:srgbClr val="5F7791"/>
      </a:folHlink>
    </a:clrScheme>
    <a:fontScheme name="NWO - Tekstpagina">
      <a:majorFont>
        <a:latin typeface="Verdana"/>
        <a:ea typeface=""/>
        <a:cs typeface=""/>
      </a:majorFont>
      <a:minorFont>
        <a:latin typeface="Verdana"/>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NWO - Tekstpagin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WO - Tekstpagin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WO - Tekstpagin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WO - Tekstpagin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WO - Tekstpagin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WO - Tekstpagin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WO - Tekstpagin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WO - Tekstpagin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WO - Tekstpagin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WO - Tekstpagin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WO - Tekstpagin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WO - Tekstpagin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5_Blank">
  <a:themeElements>
    <a:clrScheme name="NWO">
      <a:dk1>
        <a:srgbClr val="ED1C24"/>
      </a:dk1>
      <a:lt1>
        <a:sysClr val="window" lastClr="FFFFFF"/>
      </a:lt1>
      <a:dk2>
        <a:srgbClr val="ED1C24"/>
      </a:dk2>
      <a:lt2>
        <a:srgbClr val="DDDEDF"/>
      </a:lt2>
      <a:accent1>
        <a:srgbClr val="ED1C24"/>
      </a:accent1>
      <a:accent2>
        <a:srgbClr val="FCAF17"/>
      </a:accent2>
      <a:accent3>
        <a:srgbClr val="F47920"/>
      </a:accent3>
      <a:accent4>
        <a:srgbClr val="17B009"/>
      </a:accent4>
      <a:accent5>
        <a:srgbClr val="279E8F"/>
      </a:accent5>
      <a:accent6>
        <a:srgbClr val="3E4E54"/>
      </a:accent6>
      <a:hlink>
        <a:srgbClr val="EB8803"/>
      </a:hlink>
      <a:folHlink>
        <a:srgbClr val="5F7791"/>
      </a:folHlink>
    </a:clrScheme>
    <a:fontScheme name="NWO - Tekstpagina">
      <a:majorFont>
        <a:latin typeface="Verdana"/>
        <a:ea typeface=""/>
        <a:cs typeface=""/>
      </a:majorFont>
      <a:minorFont>
        <a:latin typeface="Verdana"/>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NWO - Tekstpagin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WO - Tekstpagin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WO - Tekstpagin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WO - Tekstpagin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WO - Tekstpagin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WO - Tekstpagin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WO - Tekstpagin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WO - Tekstpagin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WO - Tekstpagin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WO - Tekstpagin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WO - Tekstpagin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WO - Tekstpagin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6_Blank">
  <a:themeElements>
    <a:clrScheme name="NWO">
      <a:dk1>
        <a:srgbClr val="ED1C24"/>
      </a:dk1>
      <a:lt1>
        <a:sysClr val="window" lastClr="FFFFFF"/>
      </a:lt1>
      <a:dk2>
        <a:srgbClr val="ED1C24"/>
      </a:dk2>
      <a:lt2>
        <a:srgbClr val="DDDEDF"/>
      </a:lt2>
      <a:accent1>
        <a:srgbClr val="ED1C24"/>
      </a:accent1>
      <a:accent2>
        <a:srgbClr val="FCAF17"/>
      </a:accent2>
      <a:accent3>
        <a:srgbClr val="F47920"/>
      </a:accent3>
      <a:accent4>
        <a:srgbClr val="17B009"/>
      </a:accent4>
      <a:accent5>
        <a:srgbClr val="279E8F"/>
      </a:accent5>
      <a:accent6>
        <a:srgbClr val="3E4E54"/>
      </a:accent6>
      <a:hlink>
        <a:srgbClr val="EB8803"/>
      </a:hlink>
      <a:folHlink>
        <a:srgbClr val="5F7791"/>
      </a:folHlink>
    </a:clrScheme>
    <a:fontScheme name="NWO - Tekstpagina">
      <a:majorFont>
        <a:latin typeface="Verdana"/>
        <a:ea typeface=""/>
        <a:cs typeface=""/>
      </a:majorFont>
      <a:minorFont>
        <a:latin typeface="Verdana"/>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NWO - Tekstpagin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WO - Tekstpagin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WO - Tekstpagin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WO - Tekstpagin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WO - Tekstpagin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WO - Tekstpagin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WO - Tekstpagin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WO - Tekstpagin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WO - Tekstpagin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WO - Tekstpagin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WO - Tekstpagin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WO - Tekstpagin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7_Blank">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NWO - Tekstpagina">
      <a:majorFont>
        <a:latin typeface="Verdana"/>
        <a:ea typeface=""/>
        <a:cs typeface=""/>
      </a:majorFont>
      <a:minorFont>
        <a:latin typeface="Verdana"/>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NWO - Tekstpagin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WO - Tekstpagin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WO - Tekstpagin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WO - Tekstpagin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WO - Tekstpagin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WO - Tekstpagin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WO - Tekstpagin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WO - Tekstpagin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WO - Tekstpagin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WO - Tekstpagin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WO - Tekstpagin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WO - Tekstpagin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8_Blank">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NWO - Tekstpagina">
      <a:majorFont>
        <a:latin typeface="Verdana"/>
        <a:ea typeface=""/>
        <a:cs typeface=""/>
      </a:majorFont>
      <a:minorFont>
        <a:latin typeface="Verdana"/>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NWO - Tekstpagin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WO - Tekstpagin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WO - Tekstpagin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WO - Tekstpagin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WO - Tekstpagin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WO - Tekstpagin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WO - Tekstpagin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WO - Tekstpagin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WO - Tekstpagin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WO - Tekstpagin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WO - Tekstpagin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WO - Tekstpagin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blank</Template>
  <TotalTime>0</TotalTime>
  <Words>3152</Words>
  <Application>Microsoft Office PowerPoint</Application>
  <PresentationFormat>Diavoorstelling (4:3)</PresentationFormat>
  <Paragraphs>557</Paragraphs>
  <Slides>49</Slides>
  <Notes>16</Notes>
  <HiddenSlides>0</HiddenSlides>
  <MMClips>0</MMClips>
  <ScaleCrop>false</ScaleCrop>
  <HeadingPairs>
    <vt:vector size="4" baseType="variant">
      <vt:variant>
        <vt:lpstr>Thema</vt:lpstr>
      </vt:variant>
      <vt:variant>
        <vt:i4>26</vt:i4>
      </vt:variant>
      <vt:variant>
        <vt:lpstr>Diatitels</vt:lpstr>
      </vt:variant>
      <vt:variant>
        <vt:i4>49</vt:i4>
      </vt:variant>
    </vt:vector>
  </HeadingPairs>
  <TitlesOfParts>
    <vt:vector size="75" baseType="lpstr">
      <vt:lpstr>Blank</vt:lpstr>
      <vt:lpstr>1_Blank</vt:lpstr>
      <vt:lpstr>2_Blank</vt:lpstr>
      <vt:lpstr>3_Blank</vt:lpstr>
      <vt:lpstr>4_Blank</vt:lpstr>
      <vt:lpstr>5_Blank</vt:lpstr>
      <vt:lpstr>6_Blank</vt:lpstr>
      <vt:lpstr>7_Blank</vt:lpstr>
      <vt:lpstr>8_Blank</vt:lpstr>
      <vt:lpstr>NWO-presentatie Jos Engelen RCN 14 februari 2013</vt:lpstr>
      <vt:lpstr>2_Office Theme</vt:lpstr>
      <vt:lpstr>3_Office Theme</vt:lpstr>
      <vt:lpstr>4_Office Theme</vt:lpstr>
      <vt:lpstr>7_Office Theme</vt:lpstr>
      <vt:lpstr>18_Office Theme</vt:lpstr>
      <vt:lpstr>19_Office Theme</vt:lpstr>
      <vt:lpstr>22_Office Theme</vt:lpstr>
      <vt:lpstr>4_Default Design</vt:lpstr>
      <vt:lpstr>5_Default Design</vt:lpstr>
      <vt:lpstr>2_Default Design</vt:lpstr>
      <vt:lpstr>6_Default Design</vt:lpstr>
      <vt:lpstr>7_Default Design</vt:lpstr>
      <vt:lpstr>23_Office Theme</vt:lpstr>
      <vt:lpstr>4_Talk</vt:lpstr>
      <vt:lpstr>9_Talk</vt:lpstr>
      <vt:lpstr>10_Talk</vt:lpstr>
      <vt:lpstr>Science Policy – Why and How?</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QuTech has 3 primary roadmaps</vt:lpstr>
      <vt:lpstr>PowerPoint-presentatie</vt:lpstr>
      <vt:lpstr>PowerPoint-presentatie</vt:lpstr>
      <vt:lpstr>PowerPoint-presentatie</vt:lpstr>
      <vt:lpstr>What Quantum Computers can do</vt:lpstr>
      <vt:lpstr>When do we have a Quantum Computer ?</vt:lpstr>
      <vt:lpstr>Current industry interest worldwide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NWO’s divisions</vt:lpstr>
      <vt:lpstr>PowerPoint-presentatie</vt:lpstr>
      <vt:lpstr>PowerPoint-presentatie</vt:lpstr>
      <vt:lpstr>PowerPoint-presentatie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2014-08-18T09:55:21Z</dcterms:created>
  <dcterms:modified xsi:type="dcterms:W3CDTF">2014-09-01T09:40:38Z</dcterms:modified>
</cp:coreProperties>
</file>